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1"/>
  </p:notesMasterIdLst>
  <p:sldIdLst>
    <p:sldId id="256" r:id="rId2"/>
    <p:sldId id="257" r:id="rId3"/>
    <p:sldId id="258" r:id="rId4"/>
    <p:sldId id="259" r:id="rId5"/>
    <p:sldId id="26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6" r:id="rId30"/>
    <p:sldId id="294" r:id="rId31"/>
    <p:sldId id="295"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Lst>
  <p:sldSz cx="12192000" cy="6858000"/>
  <p:notesSz cx="6858000" cy="9144000"/>
  <p:embeddedFontLst>
    <p:embeddedFont>
      <p:font typeface="Calibri" panose="020F0502020204030204" pitchFamily="34" charset="0"/>
      <p:regular r:id="rId62"/>
      <p:bold r:id="rId63"/>
      <p:italic r:id="rId64"/>
      <p:boldItalic r:id="rId65"/>
    </p:embeddedFont>
    <p:embeddedFont>
      <p:font typeface="Calibri Light" panose="020F0302020204030204" pitchFamily="34" charset="0"/>
      <p:regular r:id="rId66"/>
      <p:italic r:id="rId67"/>
    </p:embeddedFont>
    <p:embeddedFont>
      <p:font typeface="IRAban" panose="02000503000000020002" pitchFamily="2" charset="-78"/>
      <p:regular r:id="rId68"/>
    </p:embeddedFont>
    <p:embeddedFont>
      <p:font typeface="Cambria Math" panose="02040503050406030204" pitchFamily="18" charset="0"/>
      <p:regular r:id="rId69"/>
    </p:embeddedFont>
    <p:embeddedFont>
      <p:font typeface="B Nazanin" panose="00000400000000000000" pitchFamily="2" charset="-78"/>
      <p:regular r:id="rId70"/>
      <p:bold r:id="rId71"/>
    </p:embeddedFont>
    <p:embeddedFont>
      <p:font typeface="B Koodak" panose="00000700000000000000" pitchFamily="2" charset="-78"/>
      <p:bold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1" clrIdx="0">
    <p:extLst>
      <p:ext uri="{19B8F6BF-5375-455C-9EA6-DF929625EA0E}">
        <p15:presenceInfo xmlns:p15="http://schemas.microsoft.com/office/powerpoint/2012/main" userId="AS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C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62" autoAdjust="0"/>
    <p:restoredTop sz="94660"/>
  </p:normalViewPr>
  <p:slideViewPr>
    <p:cSldViewPr snapToGrid="0">
      <p:cViewPr varScale="1">
        <p:scale>
          <a:sx n="88" d="100"/>
          <a:sy n="88" d="100"/>
        </p:scale>
        <p:origin x="35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font" Target="fonts/font7.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10.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E108E2F-779C-42A8-8E7C-120EAF91BEFA}" type="datetimeFigureOut">
              <a:rPr lang="fa-IR" smtClean="0"/>
              <a:t>21/05/1446</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7253E6CD-A40F-4050-AA64-CF237D396979}" type="slidenum">
              <a:rPr lang="fa-IR" smtClean="0"/>
              <a:t>‹#›</a:t>
            </a:fld>
            <a:endParaRPr lang="fa-IR"/>
          </a:p>
        </p:txBody>
      </p:sp>
    </p:spTree>
    <p:extLst>
      <p:ext uri="{BB962C8B-B14F-4D97-AF65-F5344CB8AC3E}">
        <p14:creationId xmlns:p14="http://schemas.microsoft.com/office/powerpoint/2010/main" val="1910139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686549-516C-400D-A779-B30E22290029}"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029F7-3BA8-441A-BF1A-95DEB3161CA0}" type="slidenum">
              <a:rPr lang="en-US" smtClean="0"/>
              <a:t>‹#›</a:t>
            </a:fld>
            <a:endParaRPr lang="en-US"/>
          </a:p>
        </p:txBody>
      </p:sp>
    </p:spTree>
    <p:extLst>
      <p:ext uri="{BB962C8B-B14F-4D97-AF65-F5344CB8AC3E}">
        <p14:creationId xmlns:p14="http://schemas.microsoft.com/office/powerpoint/2010/main" val="202026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686549-516C-400D-A779-B30E22290029}"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029F7-3BA8-441A-BF1A-95DEB3161CA0}" type="slidenum">
              <a:rPr lang="en-US" smtClean="0"/>
              <a:t>‹#›</a:t>
            </a:fld>
            <a:endParaRPr lang="en-US"/>
          </a:p>
        </p:txBody>
      </p:sp>
    </p:spTree>
    <p:extLst>
      <p:ext uri="{BB962C8B-B14F-4D97-AF65-F5344CB8AC3E}">
        <p14:creationId xmlns:p14="http://schemas.microsoft.com/office/powerpoint/2010/main" val="180350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686549-516C-400D-A779-B30E22290029}"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029F7-3BA8-441A-BF1A-95DEB3161CA0}" type="slidenum">
              <a:rPr lang="en-US" smtClean="0"/>
              <a:t>‹#›</a:t>
            </a:fld>
            <a:endParaRPr lang="en-US"/>
          </a:p>
        </p:txBody>
      </p:sp>
    </p:spTree>
    <p:extLst>
      <p:ext uri="{BB962C8B-B14F-4D97-AF65-F5344CB8AC3E}">
        <p14:creationId xmlns:p14="http://schemas.microsoft.com/office/powerpoint/2010/main" val="379868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686549-516C-400D-A779-B30E22290029}"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029F7-3BA8-441A-BF1A-95DEB3161CA0}" type="slidenum">
              <a:rPr lang="en-US" smtClean="0"/>
              <a:t>‹#›</a:t>
            </a:fld>
            <a:endParaRPr lang="en-US"/>
          </a:p>
        </p:txBody>
      </p:sp>
    </p:spTree>
    <p:extLst>
      <p:ext uri="{BB962C8B-B14F-4D97-AF65-F5344CB8AC3E}">
        <p14:creationId xmlns:p14="http://schemas.microsoft.com/office/powerpoint/2010/main" val="128710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686549-516C-400D-A779-B30E22290029}"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029F7-3BA8-441A-BF1A-95DEB3161CA0}" type="slidenum">
              <a:rPr lang="en-US" smtClean="0"/>
              <a:t>‹#›</a:t>
            </a:fld>
            <a:endParaRPr lang="en-US"/>
          </a:p>
        </p:txBody>
      </p:sp>
    </p:spTree>
    <p:extLst>
      <p:ext uri="{BB962C8B-B14F-4D97-AF65-F5344CB8AC3E}">
        <p14:creationId xmlns:p14="http://schemas.microsoft.com/office/powerpoint/2010/main" val="416669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686549-516C-400D-A779-B30E22290029}"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029F7-3BA8-441A-BF1A-95DEB3161CA0}" type="slidenum">
              <a:rPr lang="en-US" smtClean="0"/>
              <a:t>‹#›</a:t>
            </a:fld>
            <a:endParaRPr lang="en-US"/>
          </a:p>
        </p:txBody>
      </p:sp>
    </p:spTree>
    <p:extLst>
      <p:ext uri="{BB962C8B-B14F-4D97-AF65-F5344CB8AC3E}">
        <p14:creationId xmlns:p14="http://schemas.microsoft.com/office/powerpoint/2010/main" val="25329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686549-516C-400D-A779-B30E22290029}" type="datetimeFigureOut">
              <a:rPr lang="en-US" smtClean="0"/>
              <a:t>11/22/2024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C029F7-3BA8-441A-BF1A-95DEB3161CA0}" type="slidenum">
              <a:rPr lang="en-US" smtClean="0"/>
              <a:t>‹#›</a:t>
            </a:fld>
            <a:endParaRPr lang="en-US"/>
          </a:p>
        </p:txBody>
      </p:sp>
    </p:spTree>
    <p:extLst>
      <p:ext uri="{BB962C8B-B14F-4D97-AF65-F5344CB8AC3E}">
        <p14:creationId xmlns:p14="http://schemas.microsoft.com/office/powerpoint/2010/main" val="333481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686549-516C-400D-A779-B30E22290029}" type="datetimeFigureOut">
              <a:rPr lang="en-US" smtClean="0"/>
              <a:t>11/22/2024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C029F7-3BA8-441A-BF1A-95DEB3161CA0}" type="slidenum">
              <a:rPr lang="en-US" smtClean="0"/>
              <a:t>‹#›</a:t>
            </a:fld>
            <a:endParaRPr lang="en-US"/>
          </a:p>
        </p:txBody>
      </p:sp>
    </p:spTree>
    <p:extLst>
      <p:ext uri="{BB962C8B-B14F-4D97-AF65-F5344CB8AC3E}">
        <p14:creationId xmlns:p14="http://schemas.microsoft.com/office/powerpoint/2010/main" val="318605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86549-516C-400D-A779-B30E22290029}" type="datetimeFigureOut">
              <a:rPr lang="en-US" smtClean="0"/>
              <a:t>11/22/2024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C029F7-3BA8-441A-BF1A-95DEB3161CA0}" type="slidenum">
              <a:rPr lang="en-US" smtClean="0"/>
              <a:t>‹#›</a:t>
            </a:fld>
            <a:endParaRPr lang="en-US"/>
          </a:p>
        </p:txBody>
      </p:sp>
    </p:spTree>
    <p:extLst>
      <p:ext uri="{BB962C8B-B14F-4D97-AF65-F5344CB8AC3E}">
        <p14:creationId xmlns:p14="http://schemas.microsoft.com/office/powerpoint/2010/main" val="191236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686549-516C-400D-A779-B30E22290029}"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029F7-3BA8-441A-BF1A-95DEB3161CA0}" type="slidenum">
              <a:rPr lang="en-US" smtClean="0"/>
              <a:t>‹#›</a:t>
            </a:fld>
            <a:endParaRPr lang="en-US"/>
          </a:p>
        </p:txBody>
      </p:sp>
    </p:spTree>
    <p:extLst>
      <p:ext uri="{BB962C8B-B14F-4D97-AF65-F5344CB8AC3E}">
        <p14:creationId xmlns:p14="http://schemas.microsoft.com/office/powerpoint/2010/main" val="426242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686549-516C-400D-A779-B30E22290029}"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029F7-3BA8-441A-BF1A-95DEB3161CA0}" type="slidenum">
              <a:rPr lang="en-US" smtClean="0"/>
              <a:t>‹#›</a:t>
            </a:fld>
            <a:endParaRPr lang="en-US"/>
          </a:p>
        </p:txBody>
      </p:sp>
    </p:spTree>
    <p:extLst>
      <p:ext uri="{BB962C8B-B14F-4D97-AF65-F5344CB8AC3E}">
        <p14:creationId xmlns:p14="http://schemas.microsoft.com/office/powerpoint/2010/main" val="95799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86549-516C-400D-A779-B30E22290029}" type="datetimeFigureOut">
              <a:rPr lang="en-US" smtClean="0"/>
              <a:t>11/22/2024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C029F7-3BA8-441A-BF1A-95DEB3161CA0}" type="slidenum">
              <a:rPr lang="en-US" smtClean="0"/>
              <a:t>‹#›</a:t>
            </a:fld>
            <a:endParaRPr lang="en-US"/>
          </a:p>
        </p:txBody>
      </p:sp>
    </p:spTree>
    <p:extLst>
      <p:ext uri="{BB962C8B-B14F-4D97-AF65-F5344CB8AC3E}">
        <p14:creationId xmlns:p14="http://schemas.microsoft.com/office/powerpoint/2010/main" val="2684385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4.xml.rels><?xml version="1.0" encoding="UTF-8" standalone="yes"?>
<Relationships xmlns="http://schemas.openxmlformats.org/package/2006/relationships"><Relationship Id="rId8" Type="http://schemas.openxmlformats.org/officeDocument/2006/relationships/image" Target="../media/image70.png"/><Relationship Id="rId7" Type="http://schemas.openxmlformats.org/officeDocument/2006/relationships/image" Target="../media/image650.png"/><Relationship Id="rId1" Type="http://schemas.openxmlformats.org/officeDocument/2006/relationships/slideLayout" Target="../slideLayouts/slideLayout2.xml"/><Relationship Id="rId6" Type="http://schemas.openxmlformats.org/officeDocument/2006/relationships/image" Target="../media/image648.png"/><Relationship Id="rId5" Type="http://schemas.openxmlformats.org/officeDocument/2006/relationships/image" Target="../media/image6310.png"/><Relationship Id="rId10" Type="http://schemas.openxmlformats.org/officeDocument/2006/relationships/image" Target="../media/image67.png"/><Relationship Id="rId4" Type="http://schemas.openxmlformats.org/officeDocument/2006/relationships/image" Target="../media/image6210.png"/><Relationship Id="rId9" Type="http://schemas.openxmlformats.org/officeDocument/2006/relationships/image" Target="../media/image71.png"/></Relationships>
</file>

<file path=ppt/slides/_rels/slide1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2.png"/><Relationship Id="rId7" Type="http://schemas.microsoft.com/office/2007/relationships/hdphoto" Target="../media/hdphoto3.wdp"/><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4.png"/><Relationship Id="rId4" Type="http://schemas.openxmlformats.org/officeDocument/2006/relationships/image" Target="../media/image73.png"/></Relationships>
</file>

<file path=ppt/slides/_rels/slide17.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82.png"/></Relationships>
</file>

<file path=ppt/slides/_rels/slide18.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7" Type="http://schemas.openxmlformats.org/officeDocument/2006/relationships/image" Target="../media/image87.png"/><Relationship Id="rId12" Type="http://schemas.openxmlformats.org/officeDocument/2006/relationships/image" Target="../media/image92.png"/><Relationship Id="rId17" Type="http://schemas.openxmlformats.org/officeDocument/2006/relationships/image" Target="../media/image97.png"/><Relationship Id="rId16"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5" Type="http://schemas.openxmlformats.org/officeDocument/2006/relationships/image" Target="../media/image95.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image" Target="../media/image94.png"/></Relationships>
</file>

<file path=ppt/slides/_rels/slide19.xml.rels><?xml version="1.0" encoding="UTF-8" standalone="yes"?>
<Relationships xmlns="http://schemas.openxmlformats.org/package/2006/relationships"><Relationship Id="rId8" Type="http://schemas.openxmlformats.org/officeDocument/2006/relationships/image" Target="../media/image730.png"/><Relationship Id="rId7" Type="http://schemas.openxmlformats.org/officeDocument/2006/relationships/image" Target="../media/image720.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710.png"/><Relationship Id="rId5" Type="http://schemas.openxmlformats.org/officeDocument/2006/relationships/image" Target="../media/image700.png"/><Relationship Id="rId9" Type="http://schemas.openxmlformats.org/officeDocument/2006/relationships/image" Target="../media/image890.png"/></Relationships>
</file>

<file path=ppt/slides/_rels/slide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58.xml"/><Relationship Id="rId5" Type="http://schemas.openxmlformats.org/officeDocument/2006/relationships/slide" Target="slide45.xml"/><Relationship Id="rId4" Type="http://schemas.openxmlformats.org/officeDocument/2006/relationships/slide" Target="slide32.xml"/></Relationships>
</file>

<file path=ppt/slides/_rels/slide20.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1.png"/><Relationship Id="rId18" Type="http://schemas.openxmlformats.org/officeDocument/2006/relationships/image" Target="../media/image108.png"/><Relationship Id="rId21" Type="http://schemas.openxmlformats.org/officeDocument/2006/relationships/image" Target="../media/image111.png"/><Relationship Id="rId7" Type="http://schemas.openxmlformats.org/officeDocument/2006/relationships/image" Target="../media/image103.png"/><Relationship Id="rId12" Type="http://schemas.openxmlformats.org/officeDocument/2006/relationships/image" Target="../media/image100.png"/><Relationship Id="rId17" Type="http://schemas.openxmlformats.org/officeDocument/2006/relationships/image" Target="../media/image107.png"/><Relationship Id="rId25" Type="http://schemas.openxmlformats.org/officeDocument/2006/relationships/image" Target="../media/image115.png"/><Relationship Id="rId16" Type="http://schemas.openxmlformats.org/officeDocument/2006/relationships/image" Target="../media/image106.png"/><Relationship Id="rId20" Type="http://schemas.openxmlformats.org/officeDocument/2006/relationships/image" Target="../media/image110.png"/><Relationship Id="rId1" Type="http://schemas.openxmlformats.org/officeDocument/2006/relationships/slideLayout" Target="../slideLayouts/slideLayout2.xml"/><Relationship Id="rId11" Type="http://schemas.openxmlformats.org/officeDocument/2006/relationships/image" Target="../media/image99.png"/><Relationship Id="rId24" Type="http://schemas.openxmlformats.org/officeDocument/2006/relationships/image" Target="../media/image114.png"/><Relationship Id="rId15" Type="http://schemas.openxmlformats.org/officeDocument/2006/relationships/image" Target="../media/image102.png"/><Relationship Id="rId23" Type="http://schemas.openxmlformats.org/officeDocument/2006/relationships/image" Target="../media/image113.png"/><Relationship Id="rId10" Type="http://schemas.openxmlformats.org/officeDocument/2006/relationships/image" Target="../media/image98.png"/><Relationship Id="rId19" Type="http://schemas.openxmlformats.org/officeDocument/2006/relationships/image" Target="../media/image109.png"/><Relationship Id="rId9" Type="http://schemas.openxmlformats.org/officeDocument/2006/relationships/image" Target="../media/image105.png"/><Relationship Id="rId14" Type="http://schemas.microsoft.com/office/2007/relationships/hdphoto" Target="../media/hdphoto12.wdp"/><Relationship Id="rId22" Type="http://schemas.openxmlformats.org/officeDocument/2006/relationships/image" Target="../media/image112.png"/></Relationships>
</file>

<file path=ppt/slides/_rels/slide21.xml.rels><?xml version="1.0" encoding="UTF-8" standalone="yes"?>
<Relationships xmlns="http://schemas.openxmlformats.org/package/2006/relationships"><Relationship Id="rId8" Type="http://schemas.openxmlformats.org/officeDocument/2006/relationships/image" Target="../media/image1150.png"/><Relationship Id="rId13" Type="http://schemas.openxmlformats.org/officeDocument/2006/relationships/image" Target="../media/image119.tmp"/><Relationship Id="rId18" Type="http://schemas.openxmlformats.org/officeDocument/2006/relationships/image" Target="../media/image127.png"/><Relationship Id="rId21" Type="http://schemas.openxmlformats.org/officeDocument/2006/relationships/image" Target="../media/image130.png"/><Relationship Id="rId7" Type="http://schemas.openxmlformats.org/officeDocument/2006/relationships/image" Target="../media/image1140.png"/><Relationship Id="rId12" Type="http://schemas.openxmlformats.org/officeDocument/2006/relationships/image" Target="../media/image118.tmp"/><Relationship Id="rId17" Type="http://schemas.openxmlformats.org/officeDocument/2006/relationships/image" Target="../media/image126.png"/><Relationship Id="rId2" Type="http://schemas.openxmlformats.org/officeDocument/2006/relationships/image" Target="../media/image116.png"/><Relationship Id="rId16" Type="http://schemas.openxmlformats.org/officeDocument/2006/relationships/image" Target="../media/image990.png"/><Relationship Id="rId20" Type="http://schemas.openxmlformats.org/officeDocument/2006/relationships/image" Target="../media/image129.png"/><Relationship Id="rId1" Type="http://schemas.openxmlformats.org/officeDocument/2006/relationships/slideLayout" Target="../slideLayouts/slideLayout2.xml"/><Relationship Id="rId6" Type="http://schemas.openxmlformats.org/officeDocument/2006/relationships/image" Target="../media/image1110.png"/><Relationship Id="rId11" Type="http://schemas.openxmlformats.org/officeDocument/2006/relationships/image" Target="../media/image117.tmp"/><Relationship Id="rId5" Type="http://schemas.openxmlformats.org/officeDocument/2006/relationships/image" Target="../media/image1100.png"/><Relationship Id="rId15" Type="http://schemas.openxmlformats.org/officeDocument/2006/relationships/image" Target="../media/image980.png"/><Relationship Id="rId10" Type="http://schemas.openxmlformats.org/officeDocument/2006/relationships/image" Target="../media/image119.png"/><Relationship Id="rId19" Type="http://schemas.openxmlformats.org/officeDocument/2006/relationships/image" Target="../media/image128.png"/><Relationship Id="rId9" Type="http://schemas.openxmlformats.org/officeDocument/2006/relationships/image" Target="../media/image118.png"/><Relationship Id="rId14" Type="http://schemas.openxmlformats.org/officeDocument/2006/relationships/image" Target="../media/image120.tmp"/><Relationship Id="rId22" Type="http://schemas.openxmlformats.org/officeDocument/2006/relationships/image" Target="../media/image131.png"/></Relationships>
</file>

<file path=ppt/slides/_rels/slide22.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350.png"/><Relationship Id="rId18" Type="http://schemas.openxmlformats.org/officeDocument/2006/relationships/image" Target="../media/image140.png"/><Relationship Id="rId21" Type="http://schemas.openxmlformats.org/officeDocument/2006/relationships/image" Target="../media/image143.png"/><Relationship Id="rId7" Type="http://schemas.openxmlformats.org/officeDocument/2006/relationships/image" Target="../media/image135.png"/><Relationship Id="rId12" Type="http://schemas.openxmlformats.org/officeDocument/2006/relationships/image" Target="../media/image1340.png"/><Relationship Id="rId17" Type="http://schemas.openxmlformats.org/officeDocument/2006/relationships/image" Target="../media/image1390.png"/><Relationship Id="rId16" Type="http://schemas.openxmlformats.org/officeDocument/2006/relationships/image" Target="../media/image1380.png"/><Relationship Id="rId20" Type="http://schemas.openxmlformats.org/officeDocument/2006/relationships/image" Target="../media/image142.png"/><Relationship Id="rId1" Type="http://schemas.openxmlformats.org/officeDocument/2006/relationships/slideLayout" Target="../slideLayouts/slideLayout2.xml"/><Relationship Id="rId6" Type="http://schemas.openxmlformats.org/officeDocument/2006/relationships/image" Target="../media/image134.png"/><Relationship Id="rId11" Type="http://schemas.openxmlformats.org/officeDocument/2006/relationships/image" Target="../media/image123.png"/><Relationship Id="rId5" Type="http://schemas.openxmlformats.org/officeDocument/2006/relationships/image" Target="../media/image133.png"/><Relationship Id="rId15" Type="http://schemas.openxmlformats.org/officeDocument/2006/relationships/image" Target="../media/image1370.png"/><Relationship Id="rId23" Type="http://schemas.openxmlformats.org/officeDocument/2006/relationships/image" Target="../media/image125.png"/><Relationship Id="rId10" Type="http://schemas.openxmlformats.org/officeDocument/2006/relationships/image" Target="../media/image122.png"/><Relationship Id="rId19" Type="http://schemas.openxmlformats.org/officeDocument/2006/relationships/image" Target="../media/image141.png"/><Relationship Id="rId4" Type="http://schemas.openxmlformats.org/officeDocument/2006/relationships/image" Target="../media/image132.png"/><Relationship Id="rId9" Type="http://schemas.openxmlformats.org/officeDocument/2006/relationships/image" Target="../media/image121.png"/><Relationship Id="rId14" Type="http://schemas.openxmlformats.org/officeDocument/2006/relationships/image" Target="../media/image1360.png"/><Relationship Id="rId22" Type="http://schemas.openxmlformats.org/officeDocument/2006/relationships/image" Target="../media/image124.png"/></Relationships>
</file>

<file path=ppt/slides/_rels/slide23.xml.rels><?xml version="1.0" encoding="UTF-8" standalone="yes"?>
<Relationships xmlns="http://schemas.openxmlformats.org/package/2006/relationships"><Relationship Id="rId8" Type="http://schemas.openxmlformats.org/officeDocument/2006/relationships/image" Target="../media/image148.png"/><Relationship Id="rId13" Type="http://schemas.openxmlformats.org/officeDocument/2006/relationships/image" Target="../media/image136.png"/><Relationship Id="rId7" Type="http://schemas.openxmlformats.org/officeDocument/2006/relationships/image" Target="../media/image147.png"/><Relationship Id="rId12" Type="http://schemas.openxmlformats.org/officeDocument/2006/relationships/image" Target="../media/image152.png"/><Relationship Id="rId1" Type="http://schemas.openxmlformats.org/officeDocument/2006/relationships/slideLayout" Target="../slideLayouts/slideLayout2.xml"/><Relationship Id="rId6" Type="http://schemas.openxmlformats.org/officeDocument/2006/relationships/image" Target="../media/image146.png"/><Relationship Id="rId11" Type="http://schemas.openxmlformats.org/officeDocument/2006/relationships/image" Target="../media/image151.png"/><Relationship Id="rId5" Type="http://schemas.openxmlformats.org/officeDocument/2006/relationships/image" Target="../media/image145.png"/><Relationship Id="rId10" Type="http://schemas.openxmlformats.org/officeDocument/2006/relationships/image" Target="../media/image150.png"/><Relationship Id="rId4" Type="http://schemas.openxmlformats.org/officeDocument/2006/relationships/image" Target="../media/image144.png"/><Relationship Id="rId9" Type="http://schemas.openxmlformats.org/officeDocument/2006/relationships/image" Target="../media/image149.png"/><Relationship Id="rId14" Type="http://schemas.microsoft.com/office/2007/relationships/hdphoto" Target="../media/hdphoto13.wdp"/></Relationships>
</file>

<file path=ppt/slides/_rels/slide24.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59.png"/><Relationship Id="rId4" Type="http://schemas.openxmlformats.org/officeDocument/2006/relationships/image" Target="../media/image139.png"/></Relationships>
</file>

<file path=ppt/slides/_rels/slide25.xml.rels><?xml version="1.0" encoding="UTF-8" standalone="yes"?>
<Relationships xmlns="http://schemas.openxmlformats.org/package/2006/relationships"><Relationship Id="rId8" Type="http://schemas.openxmlformats.org/officeDocument/2006/relationships/image" Target="../media/image159.png"/><Relationship Id="rId13" Type="http://schemas.openxmlformats.org/officeDocument/2006/relationships/image" Target="../media/image164.png"/><Relationship Id="rId3" Type="http://schemas.openxmlformats.org/officeDocument/2006/relationships/image" Target="../media/image154.png"/><Relationship Id="rId7" Type="http://schemas.openxmlformats.org/officeDocument/2006/relationships/image" Target="../media/image158.png"/><Relationship Id="rId12" Type="http://schemas.openxmlformats.org/officeDocument/2006/relationships/image" Target="../media/image163.png"/><Relationship Id="rId2" Type="http://schemas.openxmlformats.org/officeDocument/2006/relationships/image" Target="../media/image153.png"/><Relationship Id="rId1" Type="http://schemas.openxmlformats.org/officeDocument/2006/relationships/slideLayout" Target="../slideLayouts/slideLayout2.xml"/><Relationship Id="rId6" Type="http://schemas.openxmlformats.org/officeDocument/2006/relationships/image" Target="../media/image157.png"/><Relationship Id="rId11" Type="http://schemas.openxmlformats.org/officeDocument/2006/relationships/image" Target="../media/image162.png"/><Relationship Id="rId5" Type="http://schemas.openxmlformats.org/officeDocument/2006/relationships/image" Target="../media/image156.png"/><Relationship Id="rId15" Type="http://schemas.openxmlformats.org/officeDocument/2006/relationships/image" Target="../media/image166.png"/><Relationship Id="rId10" Type="http://schemas.openxmlformats.org/officeDocument/2006/relationships/image" Target="../media/image161.png"/><Relationship Id="rId4" Type="http://schemas.openxmlformats.org/officeDocument/2006/relationships/image" Target="../media/image155.png"/><Relationship Id="rId9" Type="http://schemas.openxmlformats.org/officeDocument/2006/relationships/image" Target="../media/image160.png"/><Relationship Id="rId14" Type="http://schemas.openxmlformats.org/officeDocument/2006/relationships/image" Target="../media/image165.png"/></Relationships>
</file>

<file path=ppt/slides/_rels/slide26.xml.rels><?xml version="1.0" encoding="UTF-8" standalone="yes"?>
<Relationships xmlns="http://schemas.openxmlformats.org/package/2006/relationships"><Relationship Id="rId8" Type="http://schemas.openxmlformats.org/officeDocument/2006/relationships/image" Target="../media/image173.png"/><Relationship Id="rId13" Type="http://schemas.openxmlformats.org/officeDocument/2006/relationships/image" Target="../media/image66.png"/><Relationship Id="rId3" Type="http://schemas.openxmlformats.org/officeDocument/2006/relationships/image" Target="../media/image168.png"/><Relationship Id="rId7" Type="http://schemas.openxmlformats.org/officeDocument/2006/relationships/image" Target="../media/image172.png"/><Relationship Id="rId12" Type="http://schemas.openxmlformats.org/officeDocument/2006/relationships/image" Target="../media/image177.png"/><Relationship Id="rId2" Type="http://schemas.openxmlformats.org/officeDocument/2006/relationships/image" Target="../media/image167.png"/><Relationship Id="rId1" Type="http://schemas.openxmlformats.org/officeDocument/2006/relationships/slideLayout" Target="../slideLayouts/slideLayout2.xml"/><Relationship Id="rId6" Type="http://schemas.openxmlformats.org/officeDocument/2006/relationships/image" Target="../media/image171.png"/><Relationship Id="rId11" Type="http://schemas.openxmlformats.org/officeDocument/2006/relationships/image" Target="../media/image176.png"/><Relationship Id="rId5" Type="http://schemas.openxmlformats.org/officeDocument/2006/relationships/image" Target="../media/image170.png"/><Relationship Id="rId10" Type="http://schemas.openxmlformats.org/officeDocument/2006/relationships/image" Target="../media/image175.png"/><Relationship Id="rId4" Type="http://schemas.openxmlformats.org/officeDocument/2006/relationships/image" Target="../media/image169.png"/><Relationship Id="rId9" Type="http://schemas.openxmlformats.org/officeDocument/2006/relationships/image" Target="../media/image174.png"/><Relationship Id="rId14" Type="http://schemas.microsoft.com/office/2007/relationships/hdphoto" Target="../media/hdphoto11.wdp"/></Relationships>
</file>

<file path=ppt/slides/_rels/slide27.xml.rels><?xml version="1.0" encoding="UTF-8" standalone="yes"?>
<Relationships xmlns="http://schemas.openxmlformats.org/package/2006/relationships"><Relationship Id="rId8" Type="http://schemas.openxmlformats.org/officeDocument/2006/relationships/image" Target="../media/image184.png"/><Relationship Id="rId13" Type="http://schemas.openxmlformats.org/officeDocument/2006/relationships/image" Target="../media/image187.png"/><Relationship Id="rId3" Type="http://schemas.openxmlformats.org/officeDocument/2006/relationships/image" Target="../media/image179.png"/><Relationship Id="rId7" Type="http://schemas.openxmlformats.org/officeDocument/2006/relationships/image" Target="../media/image183.png"/><Relationship Id="rId12" Type="http://schemas.microsoft.com/office/2007/relationships/hdphoto" Target="../media/hdphoto9.wdp"/><Relationship Id="rId2" Type="http://schemas.openxmlformats.org/officeDocument/2006/relationships/image" Target="../media/image178.png"/><Relationship Id="rId1" Type="http://schemas.openxmlformats.org/officeDocument/2006/relationships/slideLayout" Target="../slideLayouts/slideLayout2.xml"/><Relationship Id="rId6" Type="http://schemas.openxmlformats.org/officeDocument/2006/relationships/image" Target="../media/image182.png"/><Relationship Id="rId11" Type="http://schemas.openxmlformats.org/officeDocument/2006/relationships/image" Target="../media/image59.png"/><Relationship Id="rId5" Type="http://schemas.openxmlformats.org/officeDocument/2006/relationships/image" Target="../media/image181.png"/><Relationship Id="rId10" Type="http://schemas.openxmlformats.org/officeDocument/2006/relationships/image" Target="../media/image186.png"/><Relationship Id="rId4" Type="http://schemas.openxmlformats.org/officeDocument/2006/relationships/image" Target="../media/image180.png"/><Relationship Id="rId9" Type="http://schemas.openxmlformats.org/officeDocument/2006/relationships/image" Target="../media/image185.png"/></Relationships>
</file>

<file path=ppt/slides/_rels/slide28.xml.rels><?xml version="1.0" encoding="UTF-8" standalone="yes"?>
<Relationships xmlns="http://schemas.openxmlformats.org/package/2006/relationships"><Relationship Id="rId8" Type="http://schemas.openxmlformats.org/officeDocument/2006/relationships/image" Target="../media/image188.png"/><Relationship Id="rId13" Type="http://schemas.openxmlformats.org/officeDocument/2006/relationships/image" Target="../media/image197.png"/><Relationship Id="rId18" Type="http://schemas.openxmlformats.org/officeDocument/2006/relationships/image" Target="../media/image196.png"/><Relationship Id="rId7" Type="http://schemas.openxmlformats.org/officeDocument/2006/relationships/image" Target="../media/image1870.png"/><Relationship Id="rId12" Type="http://schemas.openxmlformats.org/officeDocument/2006/relationships/image" Target="../media/image1391.png"/><Relationship Id="rId17" Type="http://schemas.openxmlformats.org/officeDocument/2006/relationships/image" Target="../media/image191.png"/><Relationship Id="rId16" Type="http://schemas.openxmlformats.org/officeDocument/2006/relationships/image" Target="../media/image200.png"/><Relationship Id="rId20" Type="http://schemas.openxmlformats.org/officeDocument/2006/relationships/image" Target="../media/image199.png"/><Relationship Id="rId1" Type="http://schemas.openxmlformats.org/officeDocument/2006/relationships/slideLayout" Target="../slideLayouts/slideLayout2.xml"/><Relationship Id="rId6" Type="http://schemas.openxmlformats.org/officeDocument/2006/relationships/image" Target="../media/image1860.png"/><Relationship Id="rId11" Type="http://schemas.openxmlformats.org/officeDocument/2006/relationships/image" Target="../media/image1381.png"/><Relationship Id="rId5" Type="http://schemas.openxmlformats.org/officeDocument/2006/relationships/image" Target="../media/image1610.png"/><Relationship Id="rId15" Type="http://schemas.openxmlformats.org/officeDocument/2006/relationships/image" Target="../media/image190.png"/><Relationship Id="rId10" Type="http://schemas.openxmlformats.org/officeDocument/2006/relationships/image" Target="../media/image1371.png"/><Relationship Id="rId19" Type="http://schemas.openxmlformats.org/officeDocument/2006/relationships/image" Target="../media/image198.png"/><Relationship Id="rId4" Type="http://schemas.openxmlformats.org/officeDocument/2006/relationships/image" Target="../media/image1600.png"/><Relationship Id="rId9" Type="http://schemas.openxmlformats.org/officeDocument/2006/relationships/image" Target="../media/image189.png"/><Relationship Id="rId14" Type="http://schemas.openxmlformats.org/officeDocument/2006/relationships/image" Target="../media/image1530.png"/></Relationships>
</file>

<file path=ppt/slides/_rels/slide2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193.png"/><Relationship Id="rId7" Type="http://schemas.openxmlformats.org/officeDocument/2006/relationships/image" Target="../media/image207.png"/><Relationship Id="rId2" Type="http://schemas.openxmlformats.org/officeDocument/2006/relationships/image" Target="../media/image192.png"/><Relationship Id="rId1" Type="http://schemas.openxmlformats.org/officeDocument/2006/relationships/slideLayout" Target="../slideLayouts/slideLayout2.xml"/><Relationship Id="rId4" Type="http://schemas.microsoft.com/office/2007/relationships/hdphoto" Target="../media/hdphoto14.wdp"/><Relationship Id="rId9" Type="http://schemas.microsoft.com/office/2007/relationships/hdphoto" Target="../media/hdphoto1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212.png"/><Relationship Id="rId13" Type="http://schemas.openxmlformats.org/officeDocument/2006/relationships/image" Target="../media/image2110.png"/><Relationship Id="rId18" Type="http://schemas.openxmlformats.org/officeDocument/2006/relationships/image" Target="../media/image233.png"/><Relationship Id="rId7" Type="http://schemas.openxmlformats.org/officeDocument/2006/relationships/image" Target="../media/image211.png"/><Relationship Id="rId12" Type="http://schemas.openxmlformats.org/officeDocument/2006/relationships/image" Target="../media/image2100.png"/><Relationship Id="rId17" Type="http://schemas.openxmlformats.org/officeDocument/2006/relationships/image" Target="../media/image2150.png"/><Relationship Id="rId16" Type="http://schemas.openxmlformats.org/officeDocument/2006/relationships/image" Target="../media/image231.png"/><Relationship Id="rId20" Type="http://schemas.openxmlformats.org/officeDocument/2006/relationships/image" Target="../media/image227.png"/><Relationship Id="rId1" Type="http://schemas.openxmlformats.org/officeDocument/2006/relationships/slideLayout" Target="../slideLayouts/slideLayout2.xml"/><Relationship Id="rId6" Type="http://schemas.openxmlformats.org/officeDocument/2006/relationships/image" Target="../media/image210.png"/><Relationship Id="rId11" Type="http://schemas.openxmlformats.org/officeDocument/2006/relationships/image" Target="../media/image215.png"/><Relationship Id="rId5" Type="http://schemas.openxmlformats.org/officeDocument/2006/relationships/image" Target="../media/image209.png"/><Relationship Id="rId15" Type="http://schemas.openxmlformats.org/officeDocument/2006/relationships/image" Target="../media/image2140.png"/><Relationship Id="rId10" Type="http://schemas.openxmlformats.org/officeDocument/2006/relationships/image" Target="../media/image214.png"/><Relationship Id="rId19" Type="http://schemas.openxmlformats.org/officeDocument/2006/relationships/image" Target="../media/image218.png"/><Relationship Id="rId4" Type="http://schemas.openxmlformats.org/officeDocument/2006/relationships/image" Target="../media/image208.png"/><Relationship Id="rId9" Type="http://schemas.openxmlformats.org/officeDocument/2006/relationships/image" Target="../media/image213.png"/><Relationship Id="rId14" Type="http://schemas.openxmlformats.org/officeDocument/2006/relationships/image" Target="../media/image2130.png"/></Relationships>
</file>

<file path=ppt/slides/_rels/slide31.xml.rels><?xml version="1.0" encoding="UTF-8" standalone="yes"?>
<Relationships xmlns="http://schemas.openxmlformats.org/package/2006/relationships"><Relationship Id="rId8" Type="http://schemas.openxmlformats.org/officeDocument/2006/relationships/image" Target="../media/image221.png"/><Relationship Id="rId7"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219.png"/><Relationship Id="rId11" Type="http://schemas.openxmlformats.org/officeDocument/2006/relationships/image" Target="../media/image205.png"/><Relationship Id="rId5" Type="http://schemas.openxmlformats.org/officeDocument/2006/relationships/image" Target="../media/image217.png"/><Relationship Id="rId10" Type="http://schemas.openxmlformats.org/officeDocument/2006/relationships/image" Target="../media/image204.png"/><Relationship Id="rId4" Type="http://schemas.openxmlformats.org/officeDocument/2006/relationships/image" Target="../media/image216.png"/><Relationship Id="rId9" Type="http://schemas.openxmlformats.org/officeDocument/2006/relationships/image" Target="../media/image203.png"/></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7" Type="http://schemas.openxmlformats.org/officeDocument/2006/relationships/image" Target="../media/image247.png"/><Relationship Id="rId1" Type="http://schemas.openxmlformats.org/officeDocument/2006/relationships/slideLayout" Target="../slideLayouts/slideLayout2.xml"/><Relationship Id="rId6" Type="http://schemas.openxmlformats.org/officeDocument/2006/relationships/image" Target="../media/image194.png"/><Relationship Id="rId5" Type="http://schemas.openxmlformats.org/officeDocument/2006/relationships/image" Target="../media/image245.png"/><Relationship Id="rId4" Type="http://schemas.openxmlformats.org/officeDocument/2006/relationships/image" Target="../media/image244.png"/><Relationship Id="rId9" Type="http://schemas.microsoft.com/office/2007/relationships/hdphoto" Target="../media/hdphoto3.wdp"/></Relationships>
</file>

<file path=ppt/slides/_rels/slide33.xml.rels><?xml version="1.0" encoding="UTF-8" standalone="yes"?>
<Relationships xmlns="http://schemas.openxmlformats.org/package/2006/relationships"><Relationship Id="rId8" Type="http://schemas.openxmlformats.org/officeDocument/2006/relationships/image" Target="../media/image252.png"/><Relationship Id="rId7" Type="http://schemas.openxmlformats.org/officeDocument/2006/relationships/image" Target="../media/image251.png"/><Relationship Id="rId1" Type="http://schemas.openxmlformats.org/officeDocument/2006/relationships/slideLayout" Target="../slideLayouts/slideLayout2.xml"/><Relationship Id="rId6" Type="http://schemas.openxmlformats.org/officeDocument/2006/relationships/image" Target="../media/image250.png"/><Relationship Id="rId5" Type="http://schemas.openxmlformats.org/officeDocument/2006/relationships/image" Target="../media/image249.png"/><Relationship Id="rId10" Type="http://schemas.openxmlformats.org/officeDocument/2006/relationships/image" Target="../media/image254.png"/><Relationship Id="rId4" Type="http://schemas.openxmlformats.org/officeDocument/2006/relationships/image" Target="../media/image248.png"/><Relationship Id="rId9" Type="http://schemas.openxmlformats.org/officeDocument/2006/relationships/image" Target="../media/image253.png"/></Relationships>
</file>

<file path=ppt/slides/_rels/slide34.xml.rels><?xml version="1.0" encoding="UTF-8" standalone="yes"?>
<Relationships xmlns="http://schemas.openxmlformats.org/package/2006/relationships"><Relationship Id="rId8" Type="http://schemas.openxmlformats.org/officeDocument/2006/relationships/image" Target="../media/image234.png"/><Relationship Id="rId13" Type="http://schemas.openxmlformats.org/officeDocument/2006/relationships/image" Target="../media/image267.png"/><Relationship Id="rId7" Type="http://schemas.openxmlformats.org/officeDocument/2006/relationships/image" Target="../media/image258.png"/><Relationship Id="rId12" Type="http://schemas.openxmlformats.org/officeDocument/2006/relationships/image" Target="../media/image1800.png"/><Relationship Id="rId1" Type="http://schemas.openxmlformats.org/officeDocument/2006/relationships/slideLayout" Target="../slideLayouts/slideLayout2.xml"/><Relationship Id="rId6" Type="http://schemas.openxmlformats.org/officeDocument/2006/relationships/image" Target="../media/image1780.png"/><Relationship Id="rId11" Type="http://schemas.openxmlformats.org/officeDocument/2006/relationships/image" Target="../media/image265.png"/><Relationship Id="rId5" Type="http://schemas.openxmlformats.org/officeDocument/2006/relationships/image" Target="../media/image256.png"/><Relationship Id="rId10" Type="http://schemas.openxmlformats.org/officeDocument/2006/relationships/image" Target="../media/image1790.png"/><Relationship Id="rId4" Type="http://schemas.openxmlformats.org/officeDocument/2006/relationships/image" Target="../media/image255.png"/><Relationship Id="rId9" Type="http://schemas.openxmlformats.org/officeDocument/2006/relationships/image" Target="../media/image235.png"/><Relationship Id="rId14" Type="http://schemas.openxmlformats.org/officeDocument/2006/relationships/image" Target="../media/image268.png"/></Relationships>
</file>

<file path=ppt/slides/_rels/slide35.xml.rels><?xml version="1.0" encoding="UTF-8" standalone="yes"?>
<Relationships xmlns="http://schemas.openxmlformats.org/package/2006/relationships"><Relationship Id="rId8" Type="http://schemas.openxmlformats.org/officeDocument/2006/relationships/image" Target="../media/image206.png"/><Relationship Id="rId13" Type="http://schemas.openxmlformats.org/officeDocument/2006/relationships/image" Target="../media/image224.png"/><Relationship Id="rId18" Type="http://schemas.openxmlformats.org/officeDocument/2006/relationships/image" Target="../media/image283.png"/><Relationship Id="rId7" Type="http://schemas.openxmlformats.org/officeDocument/2006/relationships/image" Target="../media/image259.png"/><Relationship Id="rId12" Type="http://schemas.openxmlformats.org/officeDocument/2006/relationships/image" Target="../media/image277.png"/><Relationship Id="rId17" Type="http://schemas.openxmlformats.org/officeDocument/2006/relationships/image" Target="../media/image228.png"/><Relationship Id="rId16" Type="http://schemas.openxmlformats.org/officeDocument/2006/relationships/image" Target="../media/image226.png"/><Relationship Id="rId20" Type="http://schemas.openxmlformats.org/officeDocument/2006/relationships/image" Target="../media/image195.png"/><Relationship Id="rId1" Type="http://schemas.openxmlformats.org/officeDocument/2006/relationships/slideLayout" Target="../slideLayouts/slideLayout2.xml"/><Relationship Id="rId6" Type="http://schemas.openxmlformats.org/officeDocument/2006/relationships/image" Target="../media/image257.png"/><Relationship Id="rId11" Type="http://schemas.openxmlformats.org/officeDocument/2006/relationships/image" Target="../media/image223.png"/><Relationship Id="rId5" Type="http://schemas.openxmlformats.org/officeDocument/2006/relationships/image" Target="../media/image241.png"/><Relationship Id="rId15" Type="http://schemas.openxmlformats.org/officeDocument/2006/relationships/image" Target="../media/image263.png"/><Relationship Id="rId10" Type="http://schemas.openxmlformats.org/officeDocument/2006/relationships/image" Target="../media/image261.png"/><Relationship Id="rId19" Type="http://schemas.openxmlformats.org/officeDocument/2006/relationships/image" Target="../media/image229.png"/><Relationship Id="rId4" Type="http://schemas.openxmlformats.org/officeDocument/2006/relationships/image" Target="../media/image237.png"/><Relationship Id="rId9" Type="http://schemas.openxmlformats.org/officeDocument/2006/relationships/image" Target="../media/image222.png"/><Relationship Id="rId14" Type="http://schemas.openxmlformats.org/officeDocument/2006/relationships/image" Target="../media/image262.png"/></Relationships>
</file>

<file path=ppt/slides/_rels/slide36.xml.rels><?xml version="1.0" encoding="UTF-8" standalone="yes"?>
<Relationships xmlns="http://schemas.openxmlformats.org/package/2006/relationships"><Relationship Id="rId8" Type="http://schemas.openxmlformats.org/officeDocument/2006/relationships/image" Target="../media/image238.png"/><Relationship Id="rId13" Type="http://schemas.openxmlformats.org/officeDocument/2006/relationships/image" Target="../media/image242.png"/><Relationship Id="rId7" Type="http://schemas.openxmlformats.org/officeDocument/2006/relationships/image" Target="../media/image275.png"/><Relationship Id="rId12" Type="http://schemas.openxmlformats.org/officeDocument/2006/relationships/image" Target="../media/image240.png"/><Relationship Id="rId1" Type="http://schemas.openxmlformats.org/officeDocument/2006/relationships/slideLayout" Target="../slideLayouts/slideLayout2.xml"/><Relationship Id="rId6" Type="http://schemas.openxmlformats.org/officeDocument/2006/relationships/image" Target="../media/image2290.png"/><Relationship Id="rId11" Type="http://schemas.openxmlformats.org/officeDocument/2006/relationships/image" Target="../media/image282.png"/><Relationship Id="rId5" Type="http://schemas.openxmlformats.org/officeDocument/2006/relationships/image" Target="../media/image2280.png"/><Relationship Id="rId10" Type="http://schemas.openxmlformats.org/officeDocument/2006/relationships/image" Target="../media/image239.png"/><Relationship Id="rId4" Type="http://schemas.openxmlformats.org/officeDocument/2006/relationships/image" Target="../media/image271.png"/><Relationship Id="rId9" Type="http://schemas.openxmlformats.org/officeDocument/2006/relationships/image" Target="../media/image116.png"/></Relationships>
</file>

<file path=ppt/slides/_rels/slide37.xml.rels><?xml version="1.0" encoding="UTF-8" standalone="yes"?>
<Relationships xmlns="http://schemas.openxmlformats.org/package/2006/relationships"><Relationship Id="rId8" Type="http://schemas.openxmlformats.org/officeDocument/2006/relationships/image" Target="../media/image2420.png"/><Relationship Id="rId7" Type="http://schemas.openxmlformats.org/officeDocument/2006/relationships/image" Target="../media/image196.jpeg"/><Relationship Id="rId12" Type="http://schemas.microsoft.com/office/2007/relationships/hdphoto" Target="../media/hdphoto9.wdp"/><Relationship Id="rId1" Type="http://schemas.openxmlformats.org/officeDocument/2006/relationships/slideLayout" Target="../slideLayouts/slideLayout2.xml"/><Relationship Id="rId6" Type="http://schemas.openxmlformats.org/officeDocument/2006/relationships/image" Target="../media/image260.png"/><Relationship Id="rId11" Type="http://schemas.openxmlformats.org/officeDocument/2006/relationships/image" Target="../media/image59.png"/><Relationship Id="rId5" Type="http://schemas.openxmlformats.org/officeDocument/2006/relationships/image" Target="../media/image246.png"/><Relationship Id="rId10" Type="http://schemas.openxmlformats.org/officeDocument/2006/relationships/image" Target="../media/image2460.png"/><Relationship Id="rId4" Type="http://schemas.openxmlformats.org/officeDocument/2006/relationships/image" Target="../media/image243.png"/><Relationship Id="rId9" Type="http://schemas.openxmlformats.org/officeDocument/2006/relationships/image" Target="../media/image2430.png"/></Relationships>
</file>

<file path=ppt/slides/_rels/slide38.xml.rels><?xml version="1.0" encoding="UTF-8" standalone="yes"?>
<Relationships xmlns="http://schemas.openxmlformats.org/package/2006/relationships"><Relationship Id="rId8" Type="http://schemas.openxmlformats.org/officeDocument/2006/relationships/image" Target="../media/image264.png"/><Relationship Id="rId13" Type="http://schemas.openxmlformats.org/officeDocument/2006/relationships/image" Target="../media/image295.png"/><Relationship Id="rId18" Type="http://schemas.openxmlformats.org/officeDocument/2006/relationships/image" Target="../media/image278.png"/><Relationship Id="rId3" Type="http://schemas.openxmlformats.org/officeDocument/2006/relationships/image" Target="../media/image202.png"/><Relationship Id="rId21" Type="http://schemas.openxmlformats.org/officeDocument/2006/relationships/image" Target="../media/image285.png"/><Relationship Id="rId7" Type="http://schemas.openxmlformats.org/officeDocument/2006/relationships/image" Target="../media/image236.png"/><Relationship Id="rId12" Type="http://schemas.openxmlformats.org/officeDocument/2006/relationships/image" Target="../media/image294.png"/><Relationship Id="rId17" Type="http://schemas.openxmlformats.org/officeDocument/2006/relationships/image" Target="../media/image276.png"/><Relationship Id="rId2" Type="http://schemas.openxmlformats.org/officeDocument/2006/relationships/image" Target="../media/image201.png"/><Relationship Id="rId16" Type="http://schemas.openxmlformats.org/officeDocument/2006/relationships/image" Target="../media/image273.png"/><Relationship Id="rId20" Type="http://schemas.openxmlformats.org/officeDocument/2006/relationships/image" Target="../media/image284.png"/><Relationship Id="rId1" Type="http://schemas.openxmlformats.org/officeDocument/2006/relationships/slideLayout" Target="../slideLayouts/slideLayout2.xml"/><Relationship Id="rId6" Type="http://schemas.openxmlformats.org/officeDocument/2006/relationships/image" Target="../media/image232.png"/><Relationship Id="rId11" Type="http://schemas.openxmlformats.org/officeDocument/2006/relationships/image" Target="../media/image293.png"/><Relationship Id="rId5" Type="http://schemas.openxmlformats.org/officeDocument/2006/relationships/image" Target="../media/image230.png"/><Relationship Id="rId15" Type="http://schemas.openxmlformats.org/officeDocument/2006/relationships/image" Target="../media/image269.png"/><Relationship Id="rId19" Type="http://schemas.openxmlformats.org/officeDocument/2006/relationships/image" Target="../media/image281.png"/><Relationship Id="rId4" Type="http://schemas.openxmlformats.org/officeDocument/2006/relationships/image" Target="../media/image225.png"/><Relationship Id="rId14" Type="http://schemas.openxmlformats.org/officeDocument/2006/relationships/image" Target="../media/image266.png"/></Relationships>
</file>

<file path=ppt/slides/_rels/slide39.xml.rels><?xml version="1.0" encoding="UTF-8" standalone="yes"?>
<Relationships xmlns="http://schemas.openxmlformats.org/package/2006/relationships"><Relationship Id="rId8" Type="http://schemas.openxmlformats.org/officeDocument/2006/relationships/image" Target="../media/image298.png"/><Relationship Id="rId13" Type="http://schemas.openxmlformats.org/officeDocument/2006/relationships/image" Target="../media/image303.png"/><Relationship Id="rId18" Type="http://schemas.openxmlformats.org/officeDocument/2006/relationships/image" Target="../media/image308.png"/><Relationship Id="rId21" Type="http://schemas.openxmlformats.org/officeDocument/2006/relationships/image" Target="../media/image311.png"/><Relationship Id="rId7" Type="http://schemas.openxmlformats.org/officeDocument/2006/relationships/image" Target="../media/image290.png"/><Relationship Id="rId12" Type="http://schemas.openxmlformats.org/officeDocument/2006/relationships/image" Target="../media/image302.png"/><Relationship Id="rId17" Type="http://schemas.openxmlformats.org/officeDocument/2006/relationships/image" Target="../media/image307.png"/><Relationship Id="rId16" Type="http://schemas.openxmlformats.org/officeDocument/2006/relationships/image" Target="../media/image306.png"/><Relationship Id="rId20" Type="http://schemas.openxmlformats.org/officeDocument/2006/relationships/image" Target="../media/image310.png"/><Relationship Id="rId1" Type="http://schemas.openxmlformats.org/officeDocument/2006/relationships/slideLayout" Target="../slideLayouts/slideLayout2.xml"/><Relationship Id="rId6" Type="http://schemas.openxmlformats.org/officeDocument/2006/relationships/image" Target="../media/image288.png"/><Relationship Id="rId11" Type="http://schemas.openxmlformats.org/officeDocument/2006/relationships/image" Target="../media/image301.png"/><Relationship Id="rId5" Type="http://schemas.openxmlformats.org/officeDocument/2006/relationships/image" Target="../media/image287.png"/><Relationship Id="rId15" Type="http://schemas.openxmlformats.org/officeDocument/2006/relationships/image" Target="../media/image305.png"/><Relationship Id="rId10" Type="http://schemas.openxmlformats.org/officeDocument/2006/relationships/image" Target="../media/image300.png"/><Relationship Id="rId19" Type="http://schemas.openxmlformats.org/officeDocument/2006/relationships/image" Target="../media/image197.jpg"/><Relationship Id="rId4" Type="http://schemas.openxmlformats.org/officeDocument/2006/relationships/image" Target="../media/image286.png"/><Relationship Id="rId9" Type="http://schemas.openxmlformats.org/officeDocument/2006/relationships/image" Target="../media/image299.png"/><Relationship Id="rId14" Type="http://schemas.openxmlformats.org/officeDocument/2006/relationships/image" Target="../media/image30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microsoft.com/office/2007/relationships/hdphoto" Target="../media/hdphoto3.wdp"/></Relationships>
</file>

<file path=ppt/slides/_rels/slide40.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image" Target="../media/image348.png"/><Relationship Id="rId18" Type="http://schemas.openxmlformats.org/officeDocument/2006/relationships/image" Target="../media/image337.png"/><Relationship Id="rId26" Type="http://schemas.microsoft.com/office/2007/relationships/hdphoto" Target="../media/hdphoto15.wdp"/><Relationship Id="rId21" Type="http://schemas.openxmlformats.org/officeDocument/2006/relationships/image" Target="../media/image342.png"/><Relationship Id="rId7" Type="http://schemas.openxmlformats.org/officeDocument/2006/relationships/image" Target="../media/image297.png"/><Relationship Id="rId12" Type="http://schemas.openxmlformats.org/officeDocument/2006/relationships/image" Target="../media/image325.png"/><Relationship Id="rId17" Type="http://schemas.openxmlformats.org/officeDocument/2006/relationships/image" Target="../media/image336.png"/><Relationship Id="rId25" Type="http://schemas.openxmlformats.org/officeDocument/2006/relationships/image" Target="../media/image270.png"/><Relationship Id="rId2" Type="http://schemas.openxmlformats.org/officeDocument/2006/relationships/image" Target="../media/image116.png"/><Relationship Id="rId16" Type="http://schemas.openxmlformats.org/officeDocument/2006/relationships/image" Target="../media/image351.png"/><Relationship Id="rId20" Type="http://schemas.openxmlformats.org/officeDocument/2006/relationships/image" Target="../media/image341.png"/><Relationship Id="rId1" Type="http://schemas.openxmlformats.org/officeDocument/2006/relationships/slideLayout" Target="../slideLayouts/slideLayout2.xml"/><Relationship Id="rId6" Type="http://schemas.openxmlformats.org/officeDocument/2006/relationships/image" Target="../media/image296.png"/><Relationship Id="rId11" Type="http://schemas.openxmlformats.org/officeDocument/2006/relationships/image" Target="../media/image324.png"/><Relationship Id="rId24" Type="http://schemas.openxmlformats.org/officeDocument/2006/relationships/image" Target="../media/image346.png"/><Relationship Id="rId5" Type="http://schemas.openxmlformats.org/officeDocument/2006/relationships/image" Target="../media/image292.png"/><Relationship Id="rId15" Type="http://schemas.openxmlformats.org/officeDocument/2006/relationships/image" Target="../media/image2850.png"/><Relationship Id="rId23" Type="http://schemas.openxmlformats.org/officeDocument/2006/relationships/image" Target="../media/image343.png"/><Relationship Id="rId10" Type="http://schemas.openxmlformats.org/officeDocument/2006/relationships/image" Target="../media/image323.png"/><Relationship Id="rId19" Type="http://schemas.openxmlformats.org/officeDocument/2006/relationships/image" Target="../media/image354.png"/><Relationship Id="rId9" Type="http://schemas.openxmlformats.org/officeDocument/2006/relationships/image" Target="../media/image322.png"/><Relationship Id="rId14" Type="http://schemas.openxmlformats.org/officeDocument/2006/relationships/image" Target="../media/image2180.png"/><Relationship Id="rId22" Type="http://schemas.openxmlformats.org/officeDocument/2006/relationships/image" Target="../media/image357.png"/></Relationships>
</file>

<file path=ppt/slides/_rels/slide41.xml.rels><?xml version="1.0" encoding="UTF-8" standalone="yes"?>
<Relationships xmlns="http://schemas.openxmlformats.org/package/2006/relationships"><Relationship Id="rId8" Type="http://schemas.openxmlformats.org/officeDocument/2006/relationships/image" Target="../media/image331.png"/><Relationship Id="rId13" Type="http://schemas.openxmlformats.org/officeDocument/2006/relationships/image" Target="../media/image338.png"/><Relationship Id="rId18" Type="http://schemas.openxmlformats.org/officeDocument/2006/relationships/image" Target="../media/image316.png"/><Relationship Id="rId26" Type="http://schemas.openxmlformats.org/officeDocument/2006/relationships/image" Target="../media/image321.png"/><Relationship Id="rId21" Type="http://schemas.openxmlformats.org/officeDocument/2006/relationships/image" Target="../media/image369.png"/><Relationship Id="rId34" Type="http://schemas.openxmlformats.org/officeDocument/2006/relationships/image" Target="../media/image349.png"/><Relationship Id="rId7" Type="http://schemas.openxmlformats.org/officeDocument/2006/relationships/image" Target="../media/image330.png"/><Relationship Id="rId12" Type="http://schemas.openxmlformats.org/officeDocument/2006/relationships/image" Target="../media/image335.png"/><Relationship Id="rId17" Type="http://schemas.openxmlformats.org/officeDocument/2006/relationships/image" Target="../media/image315.png"/><Relationship Id="rId25" Type="http://schemas.openxmlformats.org/officeDocument/2006/relationships/image" Target="../media/image320.png"/><Relationship Id="rId33" Type="http://schemas.openxmlformats.org/officeDocument/2006/relationships/image" Target="../media/image3440.png"/><Relationship Id="rId16" Type="http://schemas.openxmlformats.org/officeDocument/2006/relationships/image" Target="../media/image314.png"/><Relationship Id="rId20" Type="http://schemas.openxmlformats.org/officeDocument/2006/relationships/image" Target="../media/image317.png"/><Relationship Id="rId29" Type="http://schemas.openxmlformats.org/officeDocument/2006/relationships/image" Target="../media/image339.png"/><Relationship Id="rId1" Type="http://schemas.openxmlformats.org/officeDocument/2006/relationships/slideLayout" Target="../slideLayouts/slideLayout2.xml"/><Relationship Id="rId6" Type="http://schemas.openxmlformats.org/officeDocument/2006/relationships/image" Target="../media/image329.png"/><Relationship Id="rId11" Type="http://schemas.openxmlformats.org/officeDocument/2006/relationships/image" Target="../media/image334.png"/><Relationship Id="rId24" Type="http://schemas.openxmlformats.org/officeDocument/2006/relationships/image" Target="../media/image372.png"/><Relationship Id="rId32" Type="http://schemas.openxmlformats.org/officeDocument/2006/relationships/image" Target="../media/image344.png"/><Relationship Id="rId5" Type="http://schemas.openxmlformats.org/officeDocument/2006/relationships/image" Target="../media/image328.png"/><Relationship Id="rId15" Type="http://schemas.openxmlformats.org/officeDocument/2006/relationships/image" Target="../media/image363.png"/><Relationship Id="rId23" Type="http://schemas.openxmlformats.org/officeDocument/2006/relationships/image" Target="../media/image319.png"/><Relationship Id="rId28" Type="http://schemas.openxmlformats.org/officeDocument/2006/relationships/image" Target="../media/image326.png"/><Relationship Id="rId10" Type="http://schemas.openxmlformats.org/officeDocument/2006/relationships/image" Target="../media/image333.png"/><Relationship Id="rId19" Type="http://schemas.openxmlformats.org/officeDocument/2006/relationships/image" Target="../media/image367.png"/><Relationship Id="rId31" Type="http://schemas.openxmlformats.org/officeDocument/2006/relationships/image" Target="../media/image340.png"/><Relationship Id="rId4" Type="http://schemas.openxmlformats.org/officeDocument/2006/relationships/image" Target="../media/image327.png"/><Relationship Id="rId9" Type="http://schemas.openxmlformats.org/officeDocument/2006/relationships/image" Target="../media/image332.png"/><Relationship Id="rId14" Type="http://schemas.openxmlformats.org/officeDocument/2006/relationships/image" Target="../media/image271.jpeg"/><Relationship Id="rId22" Type="http://schemas.openxmlformats.org/officeDocument/2006/relationships/image" Target="../media/image318.png"/><Relationship Id="rId27" Type="http://schemas.openxmlformats.org/officeDocument/2006/relationships/image" Target="../media/image375.png"/><Relationship Id="rId30" Type="http://schemas.openxmlformats.org/officeDocument/2006/relationships/image" Target="../media/image378.png"/></Relationships>
</file>

<file path=ppt/slides/_rels/slide42.xml.rels><?xml version="1.0" encoding="UTF-8" standalone="yes"?>
<Relationships xmlns="http://schemas.openxmlformats.org/package/2006/relationships"><Relationship Id="rId8" Type="http://schemas.openxmlformats.org/officeDocument/2006/relationships/image" Target="../media/image356.png"/><Relationship Id="rId13" Type="http://schemas.openxmlformats.org/officeDocument/2006/relationships/image" Target="../media/image376.png"/><Relationship Id="rId18" Type="http://schemas.openxmlformats.org/officeDocument/2006/relationships/image" Target="../media/image382.png"/><Relationship Id="rId21" Type="http://schemas.microsoft.com/office/2007/relationships/hdphoto" Target="../media/hdphoto11.wdp"/><Relationship Id="rId7" Type="http://schemas.openxmlformats.org/officeDocument/2006/relationships/image" Target="../media/image355.png"/><Relationship Id="rId12" Type="http://schemas.openxmlformats.org/officeDocument/2006/relationships/image" Target="../media/image361.png"/><Relationship Id="rId17" Type="http://schemas.openxmlformats.org/officeDocument/2006/relationships/image" Target="../media/image381.png"/><Relationship Id="rId16" Type="http://schemas.openxmlformats.org/officeDocument/2006/relationships/image" Target="../media/image380.png"/><Relationship Id="rId20"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353.png"/><Relationship Id="rId11" Type="http://schemas.openxmlformats.org/officeDocument/2006/relationships/image" Target="../media/image360.png"/><Relationship Id="rId5" Type="http://schemas.openxmlformats.org/officeDocument/2006/relationships/image" Target="../media/image352.png"/><Relationship Id="rId15" Type="http://schemas.openxmlformats.org/officeDocument/2006/relationships/image" Target="../media/image379.png"/><Relationship Id="rId10" Type="http://schemas.openxmlformats.org/officeDocument/2006/relationships/image" Target="../media/image359.png"/><Relationship Id="rId19" Type="http://schemas.openxmlformats.org/officeDocument/2006/relationships/image" Target="../media/image272.jpg"/><Relationship Id="rId4" Type="http://schemas.openxmlformats.org/officeDocument/2006/relationships/image" Target="../media/image350.png"/><Relationship Id="rId9" Type="http://schemas.openxmlformats.org/officeDocument/2006/relationships/image" Target="../media/image358.png"/><Relationship Id="rId14" Type="http://schemas.openxmlformats.org/officeDocument/2006/relationships/image" Target="../media/image377.png"/></Relationships>
</file>

<file path=ppt/slides/_rels/slide43.xml.rels><?xml version="1.0" encoding="UTF-8" standalone="yes"?>
<Relationships xmlns="http://schemas.openxmlformats.org/package/2006/relationships"><Relationship Id="rId8" Type="http://schemas.openxmlformats.org/officeDocument/2006/relationships/image" Target="../media/image388.png"/><Relationship Id="rId13" Type="http://schemas.openxmlformats.org/officeDocument/2006/relationships/image" Target="../media/image403.png"/><Relationship Id="rId18" Type="http://schemas.openxmlformats.org/officeDocument/2006/relationships/image" Target="../media/image374.png"/><Relationship Id="rId21" Type="http://schemas.openxmlformats.org/officeDocument/2006/relationships/image" Target="../media/image411.png"/><Relationship Id="rId7" Type="http://schemas.openxmlformats.org/officeDocument/2006/relationships/image" Target="../media/image364.png"/><Relationship Id="rId12" Type="http://schemas.openxmlformats.org/officeDocument/2006/relationships/image" Target="../media/image368.png"/><Relationship Id="rId17" Type="http://schemas.openxmlformats.org/officeDocument/2006/relationships/image" Target="../media/image373.png"/><Relationship Id="rId25" Type="http://schemas.openxmlformats.org/officeDocument/2006/relationships/image" Target="../media/image273.jpg"/><Relationship Id="rId16" Type="http://schemas.openxmlformats.org/officeDocument/2006/relationships/image" Target="../media/image371.png"/><Relationship Id="rId20" Type="http://schemas.openxmlformats.org/officeDocument/2006/relationships/image" Target="../media/image409.png"/><Relationship Id="rId1" Type="http://schemas.openxmlformats.org/officeDocument/2006/relationships/slideLayout" Target="../slideLayouts/slideLayout2.xml"/><Relationship Id="rId6" Type="http://schemas.openxmlformats.org/officeDocument/2006/relationships/image" Target="../media/image362.png"/><Relationship Id="rId11" Type="http://schemas.openxmlformats.org/officeDocument/2006/relationships/image" Target="../media/image366.png"/><Relationship Id="rId24" Type="http://schemas.openxmlformats.org/officeDocument/2006/relationships/image" Target="../media/image385.png"/><Relationship Id="rId5" Type="http://schemas.openxmlformats.org/officeDocument/2006/relationships/image" Target="../media/image347.png"/><Relationship Id="rId15" Type="http://schemas.openxmlformats.org/officeDocument/2006/relationships/image" Target="../media/image370.png"/><Relationship Id="rId23" Type="http://schemas.openxmlformats.org/officeDocument/2006/relationships/image" Target="../media/image383.png"/><Relationship Id="rId10" Type="http://schemas.openxmlformats.org/officeDocument/2006/relationships/image" Target="../media/image391.png"/><Relationship Id="rId19" Type="http://schemas.openxmlformats.org/officeDocument/2006/relationships/image" Target="../media/image408.png"/><Relationship Id="rId4" Type="http://schemas.openxmlformats.org/officeDocument/2006/relationships/image" Target="../media/image384.png"/><Relationship Id="rId9" Type="http://schemas.openxmlformats.org/officeDocument/2006/relationships/image" Target="../media/image365.png"/><Relationship Id="rId14" Type="http://schemas.openxmlformats.org/officeDocument/2006/relationships/image" Target="../media/image404.png"/><Relationship Id="rId22" Type="http://schemas.openxmlformats.org/officeDocument/2006/relationships/image" Target="../media/image414.png"/></Relationships>
</file>

<file path=ppt/slides/_rels/slide44.xml.rels><?xml version="1.0" encoding="UTF-8" standalone="yes"?>
<Relationships xmlns="http://schemas.openxmlformats.org/package/2006/relationships"><Relationship Id="rId8" Type="http://schemas.openxmlformats.org/officeDocument/2006/relationships/image" Target="../media/image280.png"/><Relationship Id="rId13" Type="http://schemas.openxmlformats.org/officeDocument/2006/relationships/image" Target="../media/image312.png"/><Relationship Id="rId18" Type="http://schemas.openxmlformats.org/officeDocument/2006/relationships/image" Target="../media/image390.png"/><Relationship Id="rId26" Type="http://schemas.openxmlformats.org/officeDocument/2006/relationships/image" Target="../media/image401.png"/><Relationship Id="rId3" Type="http://schemas.openxmlformats.org/officeDocument/2006/relationships/image" Target="../media/image279.png"/><Relationship Id="rId21" Type="http://schemas.openxmlformats.org/officeDocument/2006/relationships/image" Target="../media/image396.png"/><Relationship Id="rId7" Type="http://schemas.openxmlformats.org/officeDocument/2006/relationships/image" Target="../media/image389.png"/><Relationship Id="rId12" Type="http://schemas.openxmlformats.org/officeDocument/2006/relationships/image" Target="../media/image291.png"/><Relationship Id="rId17" Type="http://schemas.microsoft.com/office/2007/relationships/hdphoto" Target="../media/hdphoto16.wdp"/><Relationship Id="rId25" Type="http://schemas.openxmlformats.org/officeDocument/2006/relationships/image" Target="../media/image400.png"/><Relationship Id="rId2" Type="http://schemas.openxmlformats.org/officeDocument/2006/relationships/image" Target="../media/image274.png"/><Relationship Id="rId16" Type="http://schemas.openxmlformats.org/officeDocument/2006/relationships/image" Target="../media/image386.png"/><Relationship Id="rId20" Type="http://schemas.openxmlformats.org/officeDocument/2006/relationships/image" Target="../media/image395.png"/><Relationship Id="rId29" Type="http://schemas.openxmlformats.org/officeDocument/2006/relationships/image" Target="../media/image406.png"/><Relationship Id="rId1" Type="http://schemas.openxmlformats.org/officeDocument/2006/relationships/slideLayout" Target="../slideLayouts/slideLayout2.xml"/><Relationship Id="rId6" Type="http://schemas.openxmlformats.org/officeDocument/2006/relationships/image" Target="../media/image387.png"/><Relationship Id="rId11" Type="http://schemas.openxmlformats.org/officeDocument/2006/relationships/image" Target="../media/image289.png"/><Relationship Id="rId24" Type="http://schemas.openxmlformats.org/officeDocument/2006/relationships/image" Target="../media/image399.png"/><Relationship Id="rId15" Type="http://schemas.openxmlformats.org/officeDocument/2006/relationships/image" Target="../media/image345.png"/><Relationship Id="rId23" Type="http://schemas.openxmlformats.org/officeDocument/2006/relationships/image" Target="../media/image398.png"/><Relationship Id="rId28" Type="http://schemas.openxmlformats.org/officeDocument/2006/relationships/image" Target="../media/image405.png"/><Relationship Id="rId10" Type="http://schemas.openxmlformats.org/officeDocument/2006/relationships/image" Target="../media/image394.png"/><Relationship Id="rId19" Type="http://schemas.openxmlformats.org/officeDocument/2006/relationships/image" Target="../media/image392.png"/><Relationship Id="rId31" Type="http://schemas.openxmlformats.org/officeDocument/2006/relationships/image" Target="../media/image410.png"/><Relationship Id="rId9" Type="http://schemas.openxmlformats.org/officeDocument/2006/relationships/image" Target="../media/image393.png"/><Relationship Id="rId14" Type="http://schemas.openxmlformats.org/officeDocument/2006/relationships/image" Target="../media/image313.png"/><Relationship Id="rId22" Type="http://schemas.openxmlformats.org/officeDocument/2006/relationships/image" Target="../media/image397.png"/><Relationship Id="rId27" Type="http://schemas.openxmlformats.org/officeDocument/2006/relationships/image" Target="../media/image402.png"/><Relationship Id="rId30" Type="http://schemas.openxmlformats.org/officeDocument/2006/relationships/image" Target="../media/image407.png"/></Relationships>
</file>

<file path=ppt/slides/_rels/slide45.xml.rels><?xml version="1.0" encoding="UTF-8" standalone="yes"?>
<Relationships xmlns="http://schemas.openxmlformats.org/package/2006/relationships"><Relationship Id="rId13" Type="http://schemas.openxmlformats.org/officeDocument/2006/relationships/image" Target="../media/image4070.png"/><Relationship Id="rId18" Type="http://schemas.openxmlformats.org/officeDocument/2006/relationships/image" Target="../media/image421.png"/><Relationship Id="rId26" Type="http://schemas.openxmlformats.org/officeDocument/2006/relationships/image" Target="../media/image453.png"/><Relationship Id="rId21" Type="http://schemas.openxmlformats.org/officeDocument/2006/relationships/image" Target="../media/image438.png"/><Relationship Id="rId34" Type="http://schemas.openxmlformats.org/officeDocument/2006/relationships/image" Target="../media/image461.png"/><Relationship Id="rId7" Type="http://schemas.openxmlformats.org/officeDocument/2006/relationships/image" Target="../media/image412.png"/><Relationship Id="rId12" Type="http://schemas.microsoft.com/office/2007/relationships/hdphoto" Target="../media/hdphoto3.wdp"/><Relationship Id="rId17" Type="http://schemas.openxmlformats.org/officeDocument/2006/relationships/image" Target="../media/image430.png"/><Relationship Id="rId25" Type="http://schemas.openxmlformats.org/officeDocument/2006/relationships/image" Target="../media/image448.png"/><Relationship Id="rId33" Type="http://schemas.openxmlformats.org/officeDocument/2006/relationships/image" Target="../media/image460.png"/><Relationship Id="rId16" Type="http://schemas.openxmlformats.org/officeDocument/2006/relationships/image" Target="../media/image418.png"/><Relationship Id="rId20" Type="http://schemas.openxmlformats.org/officeDocument/2006/relationships/image" Target="../media/image423.png"/><Relationship Id="rId29" Type="http://schemas.openxmlformats.org/officeDocument/2006/relationships/image" Target="../media/image425.png"/><Relationship Id="rId1" Type="http://schemas.openxmlformats.org/officeDocument/2006/relationships/slideLayout" Target="../slideLayouts/slideLayout2.xml"/><Relationship Id="rId6" Type="http://schemas.openxmlformats.org/officeDocument/2006/relationships/image" Target="../media/image4100.png"/><Relationship Id="rId11" Type="http://schemas.openxmlformats.org/officeDocument/2006/relationships/image" Target="../media/image6.png"/><Relationship Id="rId24" Type="http://schemas.openxmlformats.org/officeDocument/2006/relationships/image" Target="../media/image441.png"/><Relationship Id="rId32" Type="http://schemas.openxmlformats.org/officeDocument/2006/relationships/image" Target="../media/image429.png"/><Relationship Id="rId37" Type="http://schemas.openxmlformats.org/officeDocument/2006/relationships/image" Target="../media/image431.png"/><Relationship Id="rId5" Type="http://schemas.openxmlformats.org/officeDocument/2006/relationships/image" Target="../media/image4071.png"/><Relationship Id="rId15" Type="http://schemas.openxmlformats.org/officeDocument/2006/relationships/image" Target="../media/image417.png"/><Relationship Id="rId23" Type="http://schemas.openxmlformats.org/officeDocument/2006/relationships/image" Target="../media/image440.png"/><Relationship Id="rId28" Type="http://schemas.openxmlformats.org/officeDocument/2006/relationships/image" Target="../media/image455.png"/><Relationship Id="rId36" Type="http://schemas.openxmlformats.org/officeDocument/2006/relationships/image" Target="../media/image463.png"/><Relationship Id="rId10" Type="http://schemas.microsoft.com/office/2007/relationships/hdphoto" Target="../media/hdphoto17.wdp"/><Relationship Id="rId19" Type="http://schemas.openxmlformats.org/officeDocument/2006/relationships/image" Target="../media/image422.png"/><Relationship Id="rId31" Type="http://schemas.openxmlformats.org/officeDocument/2006/relationships/image" Target="../media/image428.png"/><Relationship Id="rId4" Type="http://schemas.openxmlformats.org/officeDocument/2006/relationships/image" Target="../media/image4060.png"/><Relationship Id="rId9" Type="http://schemas.openxmlformats.org/officeDocument/2006/relationships/image" Target="../media/image415.png"/><Relationship Id="rId14" Type="http://schemas.openxmlformats.org/officeDocument/2006/relationships/image" Target="../media/image416.png"/><Relationship Id="rId22" Type="http://schemas.openxmlformats.org/officeDocument/2006/relationships/image" Target="../media/image424.png"/><Relationship Id="rId27" Type="http://schemas.openxmlformats.org/officeDocument/2006/relationships/image" Target="../media/image454.png"/><Relationship Id="rId30" Type="http://schemas.openxmlformats.org/officeDocument/2006/relationships/image" Target="../media/image426.png"/><Relationship Id="rId35" Type="http://schemas.openxmlformats.org/officeDocument/2006/relationships/image" Target="../media/image462.png"/><Relationship Id="rId8" Type="http://schemas.openxmlformats.org/officeDocument/2006/relationships/image" Target="../media/image413.png"/></Relationships>
</file>

<file path=ppt/slides/_rels/slide46.xml.rels><?xml version="1.0" encoding="UTF-8" standalone="yes"?>
<Relationships xmlns="http://schemas.openxmlformats.org/package/2006/relationships"><Relationship Id="rId8" Type="http://schemas.openxmlformats.org/officeDocument/2006/relationships/image" Target="../media/image469.png"/><Relationship Id="rId7" Type="http://schemas.openxmlformats.org/officeDocument/2006/relationships/image" Target="../media/image468.png"/><Relationship Id="rId1" Type="http://schemas.openxmlformats.org/officeDocument/2006/relationships/slideLayout" Target="../slideLayouts/slideLayout2.xml"/><Relationship Id="rId6" Type="http://schemas.openxmlformats.org/officeDocument/2006/relationships/image" Target="../media/image467.png"/><Relationship Id="rId11" Type="http://schemas.openxmlformats.org/officeDocument/2006/relationships/image" Target="../media/image472.png"/><Relationship Id="rId5" Type="http://schemas.openxmlformats.org/officeDocument/2006/relationships/image" Target="../media/image466.png"/><Relationship Id="rId10" Type="http://schemas.openxmlformats.org/officeDocument/2006/relationships/image" Target="../media/image471.png"/><Relationship Id="rId4" Type="http://schemas.openxmlformats.org/officeDocument/2006/relationships/image" Target="../media/image465.png"/><Relationship Id="rId9" Type="http://schemas.openxmlformats.org/officeDocument/2006/relationships/image" Target="../media/image470.png"/></Relationships>
</file>

<file path=ppt/slides/_rels/slide47.xml.rels><?xml version="1.0" encoding="UTF-8" standalone="yes"?>
<Relationships xmlns="http://schemas.openxmlformats.org/package/2006/relationships"><Relationship Id="rId8" Type="http://schemas.openxmlformats.org/officeDocument/2006/relationships/image" Target="../media/image476.png"/><Relationship Id="rId13" Type="http://schemas.openxmlformats.org/officeDocument/2006/relationships/image" Target="../media/image481.png"/><Relationship Id="rId18" Type="http://schemas.openxmlformats.org/officeDocument/2006/relationships/image" Target="../media/image486.png"/><Relationship Id="rId21" Type="http://schemas.openxmlformats.org/officeDocument/2006/relationships/image" Target="../media/image436.png"/><Relationship Id="rId7" Type="http://schemas.openxmlformats.org/officeDocument/2006/relationships/image" Target="../media/image475.png"/><Relationship Id="rId12" Type="http://schemas.openxmlformats.org/officeDocument/2006/relationships/image" Target="../media/image480.png"/><Relationship Id="rId17" Type="http://schemas.openxmlformats.org/officeDocument/2006/relationships/image" Target="../media/image485.png"/><Relationship Id="rId2" Type="http://schemas.openxmlformats.org/officeDocument/2006/relationships/image" Target="../media/image116.png"/><Relationship Id="rId16" Type="http://schemas.openxmlformats.org/officeDocument/2006/relationships/image" Target="../media/image484.png"/><Relationship Id="rId20" Type="http://schemas.openxmlformats.org/officeDocument/2006/relationships/image" Target="../media/image488.png"/><Relationship Id="rId1" Type="http://schemas.openxmlformats.org/officeDocument/2006/relationships/slideLayout" Target="../slideLayouts/slideLayout2.xml"/><Relationship Id="rId6" Type="http://schemas.openxmlformats.org/officeDocument/2006/relationships/image" Target="../media/image474.png"/><Relationship Id="rId11" Type="http://schemas.openxmlformats.org/officeDocument/2006/relationships/image" Target="../media/image479.png"/><Relationship Id="rId24" Type="http://schemas.openxmlformats.org/officeDocument/2006/relationships/image" Target="../media/image437.png"/><Relationship Id="rId5" Type="http://schemas.openxmlformats.org/officeDocument/2006/relationships/image" Target="../media/image473.png"/><Relationship Id="rId15" Type="http://schemas.openxmlformats.org/officeDocument/2006/relationships/image" Target="../media/image483.png"/><Relationship Id="rId23" Type="http://schemas.openxmlformats.org/officeDocument/2006/relationships/image" Target="../media/image491.png"/><Relationship Id="rId10" Type="http://schemas.openxmlformats.org/officeDocument/2006/relationships/image" Target="../media/image478.png"/><Relationship Id="rId19" Type="http://schemas.openxmlformats.org/officeDocument/2006/relationships/image" Target="../media/image487.png"/><Relationship Id="rId9" Type="http://schemas.openxmlformats.org/officeDocument/2006/relationships/image" Target="../media/image477.png"/><Relationship Id="rId14" Type="http://schemas.openxmlformats.org/officeDocument/2006/relationships/image" Target="../media/image482.png"/><Relationship Id="rId22" Type="http://schemas.openxmlformats.org/officeDocument/2006/relationships/image" Target="../media/image490.png"/></Relationships>
</file>

<file path=ppt/slides/_rels/slide48.xml.rels><?xml version="1.0" encoding="UTF-8" standalone="yes"?>
<Relationships xmlns="http://schemas.openxmlformats.org/package/2006/relationships"><Relationship Id="rId8" Type="http://schemas.openxmlformats.org/officeDocument/2006/relationships/image" Target="../media/image511.png"/><Relationship Id="rId13" Type="http://schemas.openxmlformats.org/officeDocument/2006/relationships/image" Target="../media/image516.png"/><Relationship Id="rId18" Type="http://schemas.openxmlformats.org/officeDocument/2006/relationships/image" Target="../media/image521.png"/><Relationship Id="rId26" Type="http://schemas.microsoft.com/office/2007/relationships/hdphoto" Target="../media/hdphoto9.wdp"/><Relationship Id="rId21" Type="http://schemas.openxmlformats.org/officeDocument/2006/relationships/image" Target="../media/image524.png"/><Relationship Id="rId7" Type="http://schemas.openxmlformats.org/officeDocument/2006/relationships/image" Target="../media/image4980.png"/><Relationship Id="rId12" Type="http://schemas.openxmlformats.org/officeDocument/2006/relationships/image" Target="../media/image515.png"/><Relationship Id="rId17" Type="http://schemas.openxmlformats.org/officeDocument/2006/relationships/image" Target="../media/image520.png"/><Relationship Id="rId25" Type="http://schemas.openxmlformats.org/officeDocument/2006/relationships/image" Target="../media/image59.png"/><Relationship Id="rId16" Type="http://schemas.openxmlformats.org/officeDocument/2006/relationships/image" Target="../media/image519.png"/><Relationship Id="rId20" Type="http://schemas.openxmlformats.org/officeDocument/2006/relationships/image" Target="../media/image523.png"/><Relationship Id="rId1" Type="http://schemas.openxmlformats.org/officeDocument/2006/relationships/slideLayout" Target="../slideLayouts/slideLayout2.xml"/><Relationship Id="rId6" Type="http://schemas.openxmlformats.org/officeDocument/2006/relationships/image" Target="../media/image4970.png"/><Relationship Id="rId11" Type="http://schemas.openxmlformats.org/officeDocument/2006/relationships/image" Target="../media/image514.png"/><Relationship Id="rId24" Type="http://schemas.openxmlformats.org/officeDocument/2006/relationships/image" Target="../media/image527.png"/><Relationship Id="rId5" Type="http://schemas.openxmlformats.org/officeDocument/2006/relationships/image" Target="../media/image4580.png"/><Relationship Id="rId15" Type="http://schemas.openxmlformats.org/officeDocument/2006/relationships/image" Target="../media/image518.png"/><Relationship Id="rId23" Type="http://schemas.openxmlformats.org/officeDocument/2006/relationships/image" Target="../media/image526.png"/><Relationship Id="rId10" Type="http://schemas.openxmlformats.org/officeDocument/2006/relationships/image" Target="../media/image501.png"/><Relationship Id="rId19" Type="http://schemas.openxmlformats.org/officeDocument/2006/relationships/image" Target="../media/image493.png"/><Relationship Id="rId9" Type="http://schemas.openxmlformats.org/officeDocument/2006/relationships/image" Target="../media/image512.png"/><Relationship Id="rId14" Type="http://schemas.openxmlformats.org/officeDocument/2006/relationships/image" Target="../media/image517.png"/><Relationship Id="rId22" Type="http://schemas.openxmlformats.org/officeDocument/2006/relationships/image" Target="../media/image525.png"/></Relationships>
</file>

<file path=ppt/slides/_rels/slide49.xml.rels><?xml version="1.0" encoding="UTF-8" standalone="yes"?>
<Relationships xmlns="http://schemas.openxmlformats.org/package/2006/relationships"><Relationship Id="rId8" Type="http://schemas.openxmlformats.org/officeDocument/2006/relationships/image" Target="../media/image495.png"/><Relationship Id="rId7" Type="http://schemas.microsoft.com/office/2007/relationships/hdphoto" Target="../media/hdphoto18.wdp"/><Relationship Id="rId1" Type="http://schemas.openxmlformats.org/officeDocument/2006/relationships/slideLayout" Target="../slideLayouts/slideLayout2.xml"/><Relationship Id="rId6" Type="http://schemas.openxmlformats.org/officeDocument/2006/relationships/image" Target="../media/image419.png"/><Relationship Id="rId11" Type="http://schemas.openxmlformats.org/officeDocument/2006/relationships/image" Target="../media/image498.png"/><Relationship Id="rId5" Type="http://schemas.openxmlformats.org/officeDocument/2006/relationships/image" Target="../media/image502.png"/><Relationship Id="rId10" Type="http://schemas.openxmlformats.org/officeDocument/2006/relationships/image" Target="../media/image497.png"/><Relationship Id="rId4" Type="http://schemas.openxmlformats.org/officeDocument/2006/relationships/image" Target="../media/image528.png"/><Relationship Id="rId9" Type="http://schemas.openxmlformats.org/officeDocument/2006/relationships/image" Target="../media/image496.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50.xml.rels><?xml version="1.0" encoding="UTF-8" standalone="yes"?>
<Relationships xmlns="http://schemas.openxmlformats.org/package/2006/relationships"><Relationship Id="rId8" Type="http://schemas.openxmlformats.org/officeDocument/2006/relationships/image" Target="../media/image513.png"/><Relationship Id="rId13" Type="http://schemas.microsoft.com/office/2007/relationships/hdphoto" Target="../media/hdphoto19.wdp"/><Relationship Id="rId18" Type="http://schemas.openxmlformats.org/officeDocument/2006/relationships/image" Target="../media/image548.png"/><Relationship Id="rId21" Type="http://schemas.openxmlformats.org/officeDocument/2006/relationships/image" Target="../media/image539.png"/><Relationship Id="rId7" Type="http://schemas.openxmlformats.org/officeDocument/2006/relationships/image" Target="../media/image538.png"/><Relationship Id="rId12" Type="http://schemas.openxmlformats.org/officeDocument/2006/relationships/image" Target="../media/image420.png"/><Relationship Id="rId17" Type="http://schemas.openxmlformats.org/officeDocument/2006/relationships/image" Target="../media/image534.png"/><Relationship Id="rId25" Type="http://schemas.openxmlformats.org/officeDocument/2006/relationships/image" Target="../media/image555.png"/><Relationship Id="rId16" Type="http://schemas.openxmlformats.org/officeDocument/2006/relationships/image" Target="../media/image546.png"/><Relationship Id="rId20" Type="http://schemas.openxmlformats.org/officeDocument/2006/relationships/image" Target="../media/image550.png"/><Relationship Id="rId1" Type="http://schemas.openxmlformats.org/officeDocument/2006/relationships/slideLayout" Target="../slideLayouts/slideLayout2.xml"/><Relationship Id="rId6" Type="http://schemas.openxmlformats.org/officeDocument/2006/relationships/image" Target="../media/image537.png"/><Relationship Id="rId11" Type="http://schemas.openxmlformats.org/officeDocument/2006/relationships/image" Target="../media/image531.png"/><Relationship Id="rId24" Type="http://schemas.openxmlformats.org/officeDocument/2006/relationships/image" Target="../media/image554.png"/><Relationship Id="rId5" Type="http://schemas.openxmlformats.org/officeDocument/2006/relationships/image" Target="../media/image536.png"/><Relationship Id="rId15" Type="http://schemas.openxmlformats.org/officeDocument/2006/relationships/image" Target="../media/image545.png"/><Relationship Id="rId23" Type="http://schemas.openxmlformats.org/officeDocument/2006/relationships/image" Target="../media/image553.png"/><Relationship Id="rId10" Type="http://schemas.openxmlformats.org/officeDocument/2006/relationships/image" Target="../media/image530.png"/><Relationship Id="rId19" Type="http://schemas.openxmlformats.org/officeDocument/2006/relationships/image" Target="../media/image535.png"/><Relationship Id="rId4" Type="http://schemas.openxmlformats.org/officeDocument/2006/relationships/image" Target="../media/image510.png"/><Relationship Id="rId9" Type="http://schemas.openxmlformats.org/officeDocument/2006/relationships/image" Target="../media/image529.png"/><Relationship Id="rId14" Type="http://schemas.openxmlformats.org/officeDocument/2006/relationships/image" Target="../media/image533.png"/><Relationship Id="rId22" Type="http://schemas.openxmlformats.org/officeDocument/2006/relationships/image" Target="../media/image552.png"/></Relationships>
</file>

<file path=ppt/slides/_rels/slide51.xml.rels><?xml version="1.0" encoding="UTF-8" standalone="yes"?>
<Relationships xmlns="http://schemas.openxmlformats.org/package/2006/relationships"><Relationship Id="rId13" Type="http://schemas.openxmlformats.org/officeDocument/2006/relationships/image" Target="../media/image544.png"/><Relationship Id="rId18" Type="http://schemas.openxmlformats.org/officeDocument/2006/relationships/image" Target="../media/image547.png"/><Relationship Id="rId26" Type="http://schemas.openxmlformats.org/officeDocument/2006/relationships/image" Target="../media/image551.png"/><Relationship Id="rId3" Type="http://schemas.microsoft.com/office/2007/relationships/hdphoto" Target="../media/hdphoto20.wdp"/><Relationship Id="rId21" Type="http://schemas.openxmlformats.org/officeDocument/2006/relationships/image" Target="../media/image571.png"/><Relationship Id="rId34" Type="http://schemas.openxmlformats.org/officeDocument/2006/relationships/image" Target="../media/image503.png"/><Relationship Id="rId7" Type="http://schemas.openxmlformats.org/officeDocument/2006/relationships/image" Target="../media/image541.png"/><Relationship Id="rId12" Type="http://schemas.openxmlformats.org/officeDocument/2006/relationships/image" Target="../media/image562.png"/><Relationship Id="rId17" Type="http://schemas.openxmlformats.org/officeDocument/2006/relationships/image" Target="../media/image567.png"/><Relationship Id="rId25" Type="http://schemas.openxmlformats.org/officeDocument/2006/relationships/image" Target="../media/image575.png"/><Relationship Id="rId33" Type="http://schemas.openxmlformats.org/officeDocument/2006/relationships/image" Target="../media/image583.png"/><Relationship Id="rId2" Type="http://schemas.openxmlformats.org/officeDocument/2006/relationships/image" Target="../media/image427.png"/><Relationship Id="rId16" Type="http://schemas.openxmlformats.org/officeDocument/2006/relationships/image" Target="../media/image566.png"/><Relationship Id="rId20" Type="http://schemas.openxmlformats.org/officeDocument/2006/relationships/image" Target="../media/image570.png"/><Relationship Id="rId29" Type="http://schemas.openxmlformats.org/officeDocument/2006/relationships/image" Target="../media/image558.png"/><Relationship Id="rId1" Type="http://schemas.openxmlformats.org/officeDocument/2006/relationships/slideLayout" Target="../slideLayouts/slideLayout2.xml"/><Relationship Id="rId11" Type="http://schemas.openxmlformats.org/officeDocument/2006/relationships/image" Target="../media/image561.png"/><Relationship Id="rId24" Type="http://schemas.openxmlformats.org/officeDocument/2006/relationships/image" Target="../media/image574.png"/><Relationship Id="rId32" Type="http://schemas.openxmlformats.org/officeDocument/2006/relationships/image" Target="../media/image582.png"/><Relationship Id="rId37" Type="http://schemas.openxmlformats.org/officeDocument/2006/relationships/image" Target="../media/image504.png"/><Relationship Id="rId15" Type="http://schemas.openxmlformats.org/officeDocument/2006/relationships/image" Target="../media/image565.png"/><Relationship Id="rId23" Type="http://schemas.openxmlformats.org/officeDocument/2006/relationships/image" Target="../media/image549.png"/><Relationship Id="rId28" Type="http://schemas.openxmlformats.org/officeDocument/2006/relationships/image" Target="../media/image557.png"/><Relationship Id="rId36" Type="http://schemas.openxmlformats.org/officeDocument/2006/relationships/image" Target="../media/image586.png"/><Relationship Id="rId10" Type="http://schemas.openxmlformats.org/officeDocument/2006/relationships/image" Target="../media/image560.png"/><Relationship Id="rId19" Type="http://schemas.openxmlformats.org/officeDocument/2006/relationships/image" Target="../media/image569.png"/><Relationship Id="rId4" Type="http://schemas.openxmlformats.org/officeDocument/2006/relationships/image" Target="../media/image116.png"/><Relationship Id="rId9" Type="http://schemas.openxmlformats.org/officeDocument/2006/relationships/image" Target="../media/image543.png"/><Relationship Id="rId14" Type="http://schemas.openxmlformats.org/officeDocument/2006/relationships/image" Target="../media/image564.png"/><Relationship Id="rId22" Type="http://schemas.openxmlformats.org/officeDocument/2006/relationships/image" Target="../media/image572.png"/><Relationship Id="rId27" Type="http://schemas.openxmlformats.org/officeDocument/2006/relationships/image" Target="../media/image556.png"/><Relationship Id="rId30" Type="http://schemas.openxmlformats.org/officeDocument/2006/relationships/image" Target="../media/image559.png"/><Relationship Id="rId35" Type="http://schemas.openxmlformats.org/officeDocument/2006/relationships/image" Target="../media/image568.png"/><Relationship Id="rId8" Type="http://schemas.openxmlformats.org/officeDocument/2006/relationships/image" Target="../media/image542.png"/></Relationships>
</file>

<file path=ppt/slides/_rels/slide52.xml.rels><?xml version="1.0" encoding="UTF-8" standalone="yes"?>
<Relationships xmlns="http://schemas.openxmlformats.org/package/2006/relationships"><Relationship Id="rId8" Type="http://schemas.openxmlformats.org/officeDocument/2006/relationships/image" Target="../media/image509.png"/><Relationship Id="rId13" Type="http://schemas.openxmlformats.org/officeDocument/2006/relationships/image" Target="../media/image540.png"/><Relationship Id="rId7" Type="http://schemas.openxmlformats.org/officeDocument/2006/relationships/image" Target="../media/image508.png"/><Relationship Id="rId12" Type="http://schemas.openxmlformats.org/officeDocument/2006/relationships/image" Target="../media/image580.png"/><Relationship Id="rId1" Type="http://schemas.openxmlformats.org/officeDocument/2006/relationships/slideLayout" Target="../slideLayouts/slideLayout2.xml"/><Relationship Id="rId6" Type="http://schemas.openxmlformats.org/officeDocument/2006/relationships/image" Target="../media/image507.png"/><Relationship Id="rId11" Type="http://schemas.openxmlformats.org/officeDocument/2006/relationships/image" Target="../media/image532.png"/><Relationship Id="rId5" Type="http://schemas.openxmlformats.org/officeDocument/2006/relationships/image" Target="../media/image506.png"/><Relationship Id="rId15" Type="http://schemas.openxmlformats.org/officeDocument/2006/relationships/image" Target="../media/image563.png"/><Relationship Id="rId10" Type="http://schemas.openxmlformats.org/officeDocument/2006/relationships/image" Target="../media/image593.png"/><Relationship Id="rId4" Type="http://schemas.openxmlformats.org/officeDocument/2006/relationships/image" Target="../media/image505.png"/><Relationship Id="rId9" Type="http://schemas.openxmlformats.org/officeDocument/2006/relationships/image" Target="../media/image522.png"/><Relationship Id="rId14" Type="http://schemas.openxmlformats.org/officeDocument/2006/relationships/image" Target="../media/image584.png"/></Relationships>
</file>

<file path=ppt/slides/_rels/slide53.xml.rels><?xml version="1.0" encoding="UTF-8" standalone="yes"?>
<Relationships xmlns="http://schemas.openxmlformats.org/package/2006/relationships"><Relationship Id="rId8" Type="http://schemas.openxmlformats.org/officeDocument/2006/relationships/image" Target="../media/image443.png"/><Relationship Id="rId13" Type="http://schemas.openxmlformats.org/officeDocument/2006/relationships/image" Target="../media/image449.png"/><Relationship Id="rId3" Type="http://schemas.openxmlformats.org/officeDocument/2006/relationships/image" Target="../media/image433.png"/><Relationship Id="rId7" Type="http://schemas.openxmlformats.org/officeDocument/2006/relationships/image" Target="../media/image442.png"/><Relationship Id="rId12" Type="http://schemas.openxmlformats.org/officeDocument/2006/relationships/image" Target="../media/image447.png"/><Relationship Id="rId17" Type="http://schemas.microsoft.com/office/2007/relationships/hdphoto" Target="../media/hdphoto9.wdp"/><Relationship Id="rId2" Type="http://schemas.openxmlformats.org/officeDocument/2006/relationships/image" Target="../media/image432.png"/><Relationship Id="rId16"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439.png"/><Relationship Id="rId11" Type="http://schemas.openxmlformats.org/officeDocument/2006/relationships/image" Target="../media/image446.png"/><Relationship Id="rId5" Type="http://schemas.openxmlformats.org/officeDocument/2006/relationships/image" Target="../media/image435.png"/><Relationship Id="rId15" Type="http://schemas.openxmlformats.org/officeDocument/2006/relationships/image" Target="../media/image451.png"/><Relationship Id="rId10" Type="http://schemas.openxmlformats.org/officeDocument/2006/relationships/image" Target="../media/image445.png"/><Relationship Id="rId4" Type="http://schemas.openxmlformats.org/officeDocument/2006/relationships/image" Target="../media/image434.png"/><Relationship Id="rId9" Type="http://schemas.openxmlformats.org/officeDocument/2006/relationships/image" Target="../media/image444.png"/><Relationship Id="rId14" Type="http://schemas.openxmlformats.org/officeDocument/2006/relationships/image" Target="../media/image450.png"/></Relationships>
</file>

<file path=ppt/slides/_rels/slide54.xml.rels><?xml version="1.0" encoding="UTF-8" standalone="yes"?>
<Relationships xmlns="http://schemas.openxmlformats.org/package/2006/relationships"><Relationship Id="rId8" Type="http://schemas.openxmlformats.org/officeDocument/2006/relationships/image" Target="../media/image5430.png"/><Relationship Id="rId7" Type="http://schemas.openxmlformats.org/officeDocument/2006/relationships/image" Target="../media/image5300.png"/><Relationship Id="rId1" Type="http://schemas.openxmlformats.org/officeDocument/2006/relationships/slideLayout" Target="../slideLayouts/slideLayout2.xml"/><Relationship Id="rId6" Type="http://schemas.openxmlformats.org/officeDocument/2006/relationships/image" Target="../media/image3980.png"/><Relationship Id="rId5" Type="http://schemas.openxmlformats.org/officeDocument/2006/relationships/image" Target="../media/image3620.png"/><Relationship Id="rId10" Type="http://schemas.openxmlformats.org/officeDocument/2006/relationships/image" Target="../media/image5910.png"/><Relationship Id="rId4" Type="http://schemas.openxmlformats.org/officeDocument/2006/relationships/image" Target="../media/image3470.png"/><Relationship Id="rId9" Type="http://schemas.openxmlformats.org/officeDocument/2006/relationships/image" Target="../media/image5560.png"/></Relationships>
</file>

<file path=ppt/slides/_rels/slide55.xml.rels><?xml version="1.0" encoding="UTF-8" standalone="yes"?>
<Relationships xmlns="http://schemas.openxmlformats.org/package/2006/relationships"><Relationship Id="rId8" Type="http://schemas.openxmlformats.org/officeDocument/2006/relationships/image" Target="../media/image489.png"/><Relationship Id="rId13" Type="http://schemas.openxmlformats.org/officeDocument/2006/relationships/image" Target="../media/image573.png"/><Relationship Id="rId18" Type="http://schemas.openxmlformats.org/officeDocument/2006/relationships/image" Target="../media/image581.png"/><Relationship Id="rId26" Type="http://schemas.openxmlformats.org/officeDocument/2006/relationships/image" Target="../media/image594.png"/><Relationship Id="rId3" Type="http://schemas.openxmlformats.org/officeDocument/2006/relationships/image" Target="../media/image456.png"/><Relationship Id="rId21" Type="http://schemas.openxmlformats.org/officeDocument/2006/relationships/image" Target="../media/image588.png"/><Relationship Id="rId7" Type="http://schemas.openxmlformats.org/officeDocument/2006/relationships/image" Target="../media/image464.png"/><Relationship Id="rId12" Type="http://schemas.openxmlformats.org/officeDocument/2006/relationships/image" Target="../media/image500.png"/><Relationship Id="rId17" Type="http://schemas.openxmlformats.org/officeDocument/2006/relationships/image" Target="../media/image579.png"/><Relationship Id="rId25" Type="http://schemas.openxmlformats.org/officeDocument/2006/relationships/image" Target="../media/image592.png"/><Relationship Id="rId2" Type="http://schemas.openxmlformats.org/officeDocument/2006/relationships/image" Target="../media/image452.png"/><Relationship Id="rId16" Type="http://schemas.openxmlformats.org/officeDocument/2006/relationships/image" Target="../media/image578.png"/><Relationship Id="rId20" Type="http://schemas.openxmlformats.org/officeDocument/2006/relationships/image" Target="../media/image587.png"/><Relationship Id="rId29" Type="http://schemas.openxmlformats.org/officeDocument/2006/relationships/image" Target="../media/image597.png"/><Relationship Id="rId1" Type="http://schemas.openxmlformats.org/officeDocument/2006/relationships/slideLayout" Target="../slideLayouts/slideLayout2.xml"/><Relationship Id="rId6" Type="http://schemas.openxmlformats.org/officeDocument/2006/relationships/image" Target="../media/image459.png"/><Relationship Id="rId11" Type="http://schemas.openxmlformats.org/officeDocument/2006/relationships/image" Target="../media/image499.png"/><Relationship Id="rId24" Type="http://schemas.openxmlformats.org/officeDocument/2006/relationships/image" Target="../media/image591.png"/><Relationship Id="rId32" Type="http://schemas.microsoft.com/office/2007/relationships/hdphoto" Target="../media/hdphoto11.wdp"/><Relationship Id="rId5" Type="http://schemas.openxmlformats.org/officeDocument/2006/relationships/image" Target="../media/image458.png"/><Relationship Id="rId15" Type="http://schemas.openxmlformats.org/officeDocument/2006/relationships/image" Target="../media/image577.png"/><Relationship Id="rId23" Type="http://schemas.openxmlformats.org/officeDocument/2006/relationships/image" Target="../media/image590.png"/><Relationship Id="rId28" Type="http://schemas.openxmlformats.org/officeDocument/2006/relationships/image" Target="../media/image596.png"/><Relationship Id="rId10" Type="http://schemas.openxmlformats.org/officeDocument/2006/relationships/image" Target="../media/image494.png"/><Relationship Id="rId19" Type="http://schemas.openxmlformats.org/officeDocument/2006/relationships/image" Target="../media/image585.png"/><Relationship Id="rId31" Type="http://schemas.openxmlformats.org/officeDocument/2006/relationships/image" Target="../media/image66.png"/><Relationship Id="rId4" Type="http://schemas.openxmlformats.org/officeDocument/2006/relationships/image" Target="../media/image457.png"/><Relationship Id="rId9" Type="http://schemas.openxmlformats.org/officeDocument/2006/relationships/image" Target="../media/image492.png"/><Relationship Id="rId14" Type="http://schemas.openxmlformats.org/officeDocument/2006/relationships/image" Target="../media/image576.png"/><Relationship Id="rId22" Type="http://schemas.openxmlformats.org/officeDocument/2006/relationships/image" Target="../media/image589.png"/><Relationship Id="rId27" Type="http://schemas.openxmlformats.org/officeDocument/2006/relationships/image" Target="../media/image595.png"/><Relationship Id="rId30" Type="http://schemas.openxmlformats.org/officeDocument/2006/relationships/image" Target="../media/image598.png"/></Relationships>
</file>

<file path=ppt/slides/_rels/slide56.xml.rels><?xml version="1.0" encoding="UTF-8" standalone="yes"?>
<Relationships xmlns="http://schemas.openxmlformats.org/package/2006/relationships"><Relationship Id="rId8" Type="http://schemas.openxmlformats.org/officeDocument/2006/relationships/image" Target="../media/image605.png"/><Relationship Id="rId13" Type="http://schemas.openxmlformats.org/officeDocument/2006/relationships/image" Target="../media/image610.png"/><Relationship Id="rId18" Type="http://schemas.openxmlformats.org/officeDocument/2006/relationships/image" Target="../media/image615.png"/><Relationship Id="rId26" Type="http://schemas.openxmlformats.org/officeDocument/2006/relationships/image" Target="../media/image623.png"/><Relationship Id="rId3" Type="http://schemas.openxmlformats.org/officeDocument/2006/relationships/image" Target="../media/image600.png"/><Relationship Id="rId21" Type="http://schemas.openxmlformats.org/officeDocument/2006/relationships/image" Target="../media/image618.png"/><Relationship Id="rId7" Type="http://schemas.openxmlformats.org/officeDocument/2006/relationships/image" Target="../media/image604.png"/><Relationship Id="rId12" Type="http://schemas.openxmlformats.org/officeDocument/2006/relationships/image" Target="../media/image609.png"/><Relationship Id="rId17" Type="http://schemas.openxmlformats.org/officeDocument/2006/relationships/image" Target="../media/image614.png"/><Relationship Id="rId25" Type="http://schemas.openxmlformats.org/officeDocument/2006/relationships/image" Target="../media/image622.png"/><Relationship Id="rId2" Type="http://schemas.openxmlformats.org/officeDocument/2006/relationships/image" Target="../media/image599.png"/><Relationship Id="rId16" Type="http://schemas.openxmlformats.org/officeDocument/2006/relationships/image" Target="../media/image613.png"/><Relationship Id="rId20" Type="http://schemas.openxmlformats.org/officeDocument/2006/relationships/image" Target="../media/image617.png"/><Relationship Id="rId29" Type="http://schemas.openxmlformats.org/officeDocument/2006/relationships/image" Target="../media/image626.png"/><Relationship Id="rId1" Type="http://schemas.openxmlformats.org/officeDocument/2006/relationships/slideLayout" Target="../slideLayouts/slideLayout2.xml"/><Relationship Id="rId6" Type="http://schemas.openxmlformats.org/officeDocument/2006/relationships/image" Target="../media/image603.png"/><Relationship Id="rId11" Type="http://schemas.openxmlformats.org/officeDocument/2006/relationships/image" Target="../media/image608.png"/><Relationship Id="rId24" Type="http://schemas.openxmlformats.org/officeDocument/2006/relationships/image" Target="../media/image621.png"/><Relationship Id="rId5" Type="http://schemas.openxmlformats.org/officeDocument/2006/relationships/image" Target="../media/image602.png"/><Relationship Id="rId15" Type="http://schemas.openxmlformats.org/officeDocument/2006/relationships/image" Target="../media/image612.png"/><Relationship Id="rId23" Type="http://schemas.openxmlformats.org/officeDocument/2006/relationships/image" Target="../media/image620.png"/><Relationship Id="rId28" Type="http://schemas.openxmlformats.org/officeDocument/2006/relationships/image" Target="../media/image625.png"/><Relationship Id="rId10" Type="http://schemas.openxmlformats.org/officeDocument/2006/relationships/image" Target="../media/image607.png"/><Relationship Id="rId19" Type="http://schemas.openxmlformats.org/officeDocument/2006/relationships/image" Target="../media/image616.png"/><Relationship Id="rId4" Type="http://schemas.openxmlformats.org/officeDocument/2006/relationships/image" Target="../media/image601.png"/><Relationship Id="rId9" Type="http://schemas.openxmlformats.org/officeDocument/2006/relationships/image" Target="../media/image606.png"/><Relationship Id="rId14" Type="http://schemas.openxmlformats.org/officeDocument/2006/relationships/image" Target="../media/image611.png"/><Relationship Id="rId22" Type="http://schemas.openxmlformats.org/officeDocument/2006/relationships/image" Target="../media/image619.png"/><Relationship Id="rId27" Type="http://schemas.openxmlformats.org/officeDocument/2006/relationships/image" Target="../media/image624.png"/><Relationship Id="rId30" Type="http://schemas.openxmlformats.org/officeDocument/2006/relationships/image" Target="../media/image627.png"/></Relationships>
</file>

<file path=ppt/slides/_rels/slide57.xml.rels><?xml version="1.0" encoding="UTF-8" standalone="yes"?>
<Relationships xmlns="http://schemas.openxmlformats.org/package/2006/relationships"><Relationship Id="rId8" Type="http://schemas.openxmlformats.org/officeDocument/2006/relationships/image" Target="../media/image656.png"/><Relationship Id="rId13" Type="http://schemas.openxmlformats.org/officeDocument/2006/relationships/image" Target="../media/image661.png"/><Relationship Id="rId18" Type="http://schemas.openxmlformats.org/officeDocument/2006/relationships/image" Target="../media/image666.png"/><Relationship Id="rId21" Type="http://schemas.openxmlformats.org/officeDocument/2006/relationships/image" Target="../media/image669.png"/><Relationship Id="rId7" Type="http://schemas.openxmlformats.org/officeDocument/2006/relationships/image" Target="../media/image655.png"/><Relationship Id="rId12" Type="http://schemas.openxmlformats.org/officeDocument/2006/relationships/image" Target="../media/image660.png"/><Relationship Id="rId17" Type="http://schemas.openxmlformats.org/officeDocument/2006/relationships/image" Target="../media/image665.png"/><Relationship Id="rId25" Type="http://schemas.openxmlformats.org/officeDocument/2006/relationships/image" Target="../media/image673.png"/><Relationship Id="rId16" Type="http://schemas.openxmlformats.org/officeDocument/2006/relationships/image" Target="../media/image664.png"/><Relationship Id="rId20" Type="http://schemas.openxmlformats.org/officeDocument/2006/relationships/image" Target="../media/image668.png"/><Relationship Id="rId1" Type="http://schemas.openxmlformats.org/officeDocument/2006/relationships/slideLayout" Target="../slideLayouts/slideLayout2.xml"/><Relationship Id="rId6" Type="http://schemas.openxmlformats.org/officeDocument/2006/relationships/image" Target="../media/image654.png"/><Relationship Id="rId11" Type="http://schemas.openxmlformats.org/officeDocument/2006/relationships/image" Target="../media/image659.png"/><Relationship Id="rId24" Type="http://schemas.openxmlformats.org/officeDocument/2006/relationships/image" Target="../media/image672.png"/><Relationship Id="rId5" Type="http://schemas.openxmlformats.org/officeDocument/2006/relationships/image" Target="../media/image653.png"/><Relationship Id="rId15" Type="http://schemas.openxmlformats.org/officeDocument/2006/relationships/image" Target="../media/image663.png"/><Relationship Id="rId23" Type="http://schemas.openxmlformats.org/officeDocument/2006/relationships/image" Target="../media/image671.png"/><Relationship Id="rId10" Type="http://schemas.openxmlformats.org/officeDocument/2006/relationships/image" Target="../media/image658.png"/><Relationship Id="rId19" Type="http://schemas.openxmlformats.org/officeDocument/2006/relationships/image" Target="../media/image667.png"/><Relationship Id="rId4" Type="http://schemas.openxmlformats.org/officeDocument/2006/relationships/image" Target="../media/image652.png"/><Relationship Id="rId9" Type="http://schemas.openxmlformats.org/officeDocument/2006/relationships/image" Target="../media/image657.png"/><Relationship Id="rId14" Type="http://schemas.openxmlformats.org/officeDocument/2006/relationships/image" Target="../media/image662.png"/><Relationship Id="rId22" Type="http://schemas.openxmlformats.org/officeDocument/2006/relationships/image" Target="../media/image67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685.png"/><Relationship Id="rId7" Type="http://schemas.openxmlformats.org/officeDocument/2006/relationships/image" Target="../media/image684.png"/><Relationship Id="rId2" Type="http://schemas.openxmlformats.org/officeDocument/2006/relationships/image" Target="../media/image4390.png"/><Relationship Id="rId1" Type="http://schemas.openxmlformats.org/officeDocument/2006/relationships/slideLayout" Target="../slideLayouts/slideLayout2.xml"/><Relationship Id="rId6" Type="http://schemas.openxmlformats.org/officeDocument/2006/relationships/image" Target="../media/image677.png"/><Relationship Id="rId5" Type="http://schemas.openxmlformats.org/officeDocument/2006/relationships/image" Target="../media/image676.png"/><Relationship Id="rId9" Type="http://schemas.openxmlformats.org/officeDocument/2006/relationships/image" Target="../media/image686.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7"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510.png"/><Relationship Id="rId18" Type="http://schemas.openxmlformats.org/officeDocument/2006/relationships/image" Target="../media/image25.png"/><Relationship Id="rId7" Type="http://schemas.openxmlformats.org/officeDocument/2006/relationships/image" Target="../media/image2010.png"/><Relationship Id="rId17" Type="http://schemas.openxmlformats.org/officeDocument/2006/relationships/image" Target="../media/image28.png"/><Relationship Id="rId16" Type="http://schemas.openxmlformats.org/officeDocument/2006/relationships/image" Target="../media/image2710.png"/><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26.png"/><Relationship Id="rId5" Type="http://schemas.openxmlformats.org/officeDocument/2006/relationships/image" Target="../media/image16.png"/><Relationship Id="rId15" Type="http://schemas.microsoft.com/office/2007/relationships/hdphoto" Target="../media/hdphoto6.wdp"/><Relationship Id="rId10" Type="http://schemas.microsoft.com/office/2007/relationships/hdphoto" Target="../media/hdphoto5.wdp"/><Relationship Id="rId19" Type="http://schemas.microsoft.com/office/2007/relationships/hdphoto" Target="../media/hdphoto7.wdp"/><Relationship Id="rId4" Type="http://schemas.openxmlformats.org/officeDocument/2006/relationships/image" Target="../media/image22.png"/><Relationship Id="rId9" Type="http://schemas.openxmlformats.org/officeDocument/2006/relationships/image" Target="../media/image19.png"/><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6.png"/><Relationship Id="rId7" Type="http://schemas.openxmlformats.org/officeDocument/2006/relationships/image" Target="../media/image27.png"/><Relationship Id="rId12" Type="http://schemas.microsoft.com/office/2007/relationships/hdphoto" Target="../media/hdphoto8.wdp"/><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5.png"/><Relationship Id="rId5" Type="http://schemas.openxmlformats.org/officeDocument/2006/relationships/image" Target="../media/image31.png"/><Relationship Id="rId15" Type="http://schemas.openxmlformats.org/officeDocument/2006/relationships/image" Target="../media/image40.png"/><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image" Target="../media/image33.png"/><Relationship Id="rId14"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7" Type="http://schemas.openxmlformats.org/officeDocument/2006/relationships/image" Target="../media/image42.png"/><Relationship Id="rId1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6.png"/><Relationship Id="rId5" Type="http://schemas.openxmlformats.org/officeDocument/2006/relationships/image" Target="../media/image38.png"/><Relationship Id="rId10" Type="http://schemas.openxmlformats.org/officeDocument/2006/relationships/image" Target="../media/image45.png"/><Relationship Id="rId4" Type="http://schemas.openxmlformats.org/officeDocument/2006/relationships/image" Target="../media/image41.png"/><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876902" y="1695752"/>
            <a:ext cx="6318623" cy="1015663"/>
          </a:xfrm>
          <a:prstGeom prst="rect">
            <a:avLst/>
          </a:prstGeom>
          <a:noFill/>
          <a:ln>
            <a:noFill/>
          </a:ln>
          <a:effectLst>
            <a:softEdge rad="0"/>
          </a:effectLst>
          <a:scene3d>
            <a:camera prst="orthographicFront"/>
            <a:lightRig rig="threePt" dir="t"/>
          </a:scene3d>
          <a:sp3d prstMaterial="matte"/>
        </p:spPr>
        <p:txBody>
          <a:bodyPr wrap="square" rtlCol="0">
            <a:spAutoFit/>
          </a:bodyPr>
          <a:lstStyle/>
          <a:p>
            <a:pPr algn="ctr"/>
            <a:r>
              <a:rPr lang="fa-IR" sz="6000" b="1" dirty="0">
                <a:ln w="6600">
                  <a:solidFill>
                    <a:schemeClr val="accent2"/>
                  </a:solidFill>
                  <a:prstDash val="solid"/>
                </a:ln>
                <a:solidFill>
                  <a:schemeClr val="accent4">
                    <a:lumMod val="50000"/>
                  </a:schemeClr>
                </a:solidFill>
                <a:effectLst>
                  <a:outerShdw dist="38100" dir="2700000" algn="tl" rotWithShape="0">
                    <a:schemeClr val="accent2"/>
                  </a:outerShdw>
                </a:effectLst>
                <a:latin typeface="IRAban" panose="02000503000000020002" pitchFamily="2" charset="-78"/>
                <a:cs typeface="IRAban" panose="02000503000000020002" pitchFamily="2" charset="-78"/>
              </a:rPr>
              <a:t>ریاضی هشتم</a:t>
            </a:r>
            <a:endParaRPr lang="en-US" sz="6000" b="1" dirty="0">
              <a:ln w="6600">
                <a:solidFill>
                  <a:schemeClr val="accent2"/>
                </a:solidFill>
                <a:prstDash val="solid"/>
              </a:ln>
              <a:solidFill>
                <a:schemeClr val="accent4">
                  <a:lumMod val="50000"/>
                </a:schemeClr>
              </a:solidFill>
              <a:effectLst>
                <a:outerShdw dist="38100" dir="2700000" algn="tl" rotWithShape="0">
                  <a:schemeClr val="accent2"/>
                </a:outerShdw>
              </a:effectLst>
              <a:latin typeface="IRAban" panose="02000503000000020002" pitchFamily="2" charset="-78"/>
              <a:cs typeface="IRAban" panose="02000503000000020002" pitchFamily="2" charset="-78"/>
            </a:endParaRPr>
          </a:p>
        </p:txBody>
      </p:sp>
      <p:sp>
        <p:nvSpPr>
          <p:cNvPr id="7" name="TextBox 6"/>
          <p:cNvSpPr txBox="1"/>
          <p:nvPr/>
        </p:nvSpPr>
        <p:spPr>
          <a:xfrm>
            <a:off x="4270913" y="2711415"/>
            <a:ext cx="3530600" cy="400110"/>
          </a:xfrm>
          <a:prstGeom prst="rect">
            <a:avLst/>
          </a:prstGeom>
          <a:noFill/>
        </p:spPr>
        <p:txBody>
          <a:bodyPr wrap="square" rtlCol="0">
            <a:spAutoFit/>
          </a:bodyPr>
          <a:lstStyle/>
          <a:p>
            <a:pPr algn="ctr"/>
            <a:r>
              <a:rPr lang="fa-IR" sz="2000" b="1" dirty="0">
                <a:solidFill>
                  <a:schemeClr val="tx1">
                    <a:lumMod val="50000"/>
                    <a:lumOff val="50000"/>
                  </a:schemeClr>
                </a:solidFill>
                <a:cs typeface="B Nazanin" panose="00000400000000000000" pitchFamily="2" charset="-78"/>
              </a:rPr>
              <a:t>دوره ی اول متوسطه</a:t>
            </a:r>
            <a:endParaRPr lang="en-US" sz="2000" b="1" dirty="0">
              <a:solidFill>
                <a:schemeClr val="tx1">
                  <a:lumMod val="50000"/>
                  <a:lumOff val="50000"/>
                </a:schemeClr>
              </a:solidFill>
              <a:cs typeface="B Nazanin" panose="00000400000000000000" pitchFamily="2" charset="-78"/>
            </a:endParaRPr>
          </a:p>
        </p:txBody>
      </p:sp>
    </p:spTree>
    <p:extLst>
      <p:ext uri="{BB962C8B-B14F-4D97-AF65-F5344CB8AC3E}">
        <p14:creationId xmlns:p14="http://schemas.microsoft.com/office/powerpoint/2010/main" val="353047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98973" y="391688"/>
            <a:ext cx="8961121" cy="400110"/>
          </a:xfrm>
          <a:prstGeom prst="rect">
            <a:avLst/>
          </a:prstGeom>
          <a:noFill/>
        </p:spPr>
        <p:txBody>
          <a:bodyPr wrap="square" rtlCol="1">
            <a:spAutoFit/>
          </a:bodyPr>
          <a:lstStyle/>
          <a:p>
            <a:pPr algn="r"/>
            <a:r>
              <a:rPr lang="fa-IR" sz="2000" dirty="0">
                <a:cs typeface="B Koodak" panose="00000700000000000000" pitchFamily="2" charset="-78"/>
              </a:rPr>
              <a:t>4- یکی از ریاضی دانان بزرگ در کودکی جمع عدد های 1 تا 100 را با روشی ابتکاری محاسبه کرد. </a:t>
            </a:r>
          </a:p>
        </p:txBody>
      </p:sp>
      <mc:AlternateContent xmlns:mc="http://schemas.openxmlformats.org/markup-compatibility/2006" xmlns:a14="http://schemas.microsoft.com/office/drawing/2010/main">
        <mc:Choice Requires="a14">
          <p:sp>
            <p:nvSpPr>
              <p:cNvPr id="7" name="TextBox 6"/>
              <p:cNvSpPr txBox="1"/>
              <p:nvPr/>
            </p:nvSpPr>
            <p:spPr>
              <a:xfrm>
                <a:off x="942985" y="1714264"/>
                <a:ext cx="3148149" cy="414409"/>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400" i="0" dirty="0" smtClean="0">
                          <a:latin typeface="Cambria Math" panose="02040503050406030204" pitchFamily="18" charset="0"/>
                          <a:cs typeface="B Nazanin" panose="00000400000000000000" pitchFamily="2" charset="-78"/>
                        </a:rPr>
                        <m:t>1</m:t>
                      </m:r>
                      <m:r>
                        <m:rPr>
                          <m:nor/>
                        </m:rPr>
                        <a:rPr lang="fa-IR" sz="2400" i="0" dirty="0">
                          <a:latin typeface="Cambria Math" panose="02040503050406030204" pitchFamily="18" charset="0"/>
                          <a:cs typeface="B Nazanin" panose="00000400000000000000" pitchFamily="2" charset="-78"/>
                        </a:rPr>
                        <m:t>+</m:t>
                      </m:r>
                      <m:r>
                        <m:rPr>
                          <m:nor/>
                        </m:rPr>
                        <a:rPr lang="fa-IR" sz="2400" i="0" dirty="0">
                          <a:latin typeface="Cambria Math" panose="02040503050406030204" pitchFamily="18" charset="0"/>
                          <a:cs typeface="B Nazanin" panose="00000400000000000000" pitchFamily="2" charset="-78"/>
                        </a:rPr>
                        <m:t>2</m:t>
                      </m:r>
                      <m:r>
                        <m:rPr>
                          <m:nor/>
                        </m:rPr>
                        <a:rPr lang="fa-IR" sz="2400" i="0" dirty="0">
                          <a:latin typeface="Cambria Math" panose="02040503050406030204" pitchFamily="18" charset="0"/>
                          <a:cs typeface="B Nazanin" panose="00000400000000000000" pitchFamily="2" charset="-78"/>
                        </a:rPr>
                        <m:t>+</m:t>
                      </m:r>
                      <m:r>
                        <m:rPr>
                          <m:nor/>
                        </m:rPr>
                        <a:rPr lang="fa-IR" sz="2400" i="0" dirty="0">
                          <a:latin typeface="Cambria Math" panose="02040503050406030204" pitchFamily="18" charset="0"/>
                          <a:cs typeface="B Nazanin" panose="00000400000000000000" pitchFamily="2" charset="-78"/>
                        </a:rPr>
                        <m:t>3</m:t>
                      </m:r>
                      <m:r>
                        <m:rPr>
                          <m:nor/>
                        </m:rPr>
                        <a:rPr lang="fa-IR" sz="2400" i="0" dirty="0">
                          <a:latin typeface="Cambria Math" panose="02040503050406030204" pitchFamily="18" charset="0"/>
                          <a:cs typeface="B Nazanin" panose="00000400000000000000" pitchFamily="2" charset="-78"/>
                        </a:rPr>
                        <m:t>+</m:t>
                      </m:r>
                      <m:r>
                        <m:rPr>
                          <m:nor/>
                        </m:rPr>
                        <a:rPr lang="fa-IR" sz="2400" i="0" dirty="0">
                          <a:latin typeface="Cambria Math" panose="02040503050406030204" pitchFamily="18" charset="0"/>
                          <a:cs typeface="B Nazanin" panose="00000400000000000000" pitchFamily="2" charset="-78"/>
                        </a:rPr>
                        <m:t>…</m:t>
                      </m:r>
                      <m:r>
                        <m:rPr>
                          <m:nor/>
                        </m:rPr>
                        <a:rPr lang="fa-IR" sz="2400" i="0" dirty="0">
                          <a:latin typeface="Cambria Math" panose="02040503050406030204" pitchFamily="18" charset="0"/>
                          <a:cs typeface="B Nazanin" panose="00000400000000000000" pitchFamily="2" charset="-78"/>
                        </a:rPr>
                        <m:t>+</m:t>
                      </m:r>
                      <m:r>
                        <m:rPr>
                          <m:nor/>
                        </m:rPr>
                        <a:rPr lang="fa-IR" sz="2400" i="0" dirty="0">
                          <a:latin typeface="Cambria Math" panose="02040503050406030204" pitchFamily="18" charset="0"/>
                          <a:cs typeface="B Nazanin" panose="00000400000000000000" pitchFamily="2" charset="-78"/>
                        </a:rPr>
                        <m:t>98</m:t>
                      </m:r>
                      <m:r>
                        <m:rPr>
                          <m:nor/>
                        </m:rPr>
                        <a:rPr lang="fa-IR" sz="2400" i="0" dirty="0">
                          <a:latin typeface="Cambria Math" panose="02040503050406030204" pitchFamily="18" charset="0"/>
                          <a:cs typeface="B Nazanin" panose="00000400000000000000" pitchFamily="2" charset="-78"/>
                        </a:rPr>
                        <m:t>+</m:t>
                      </m:r>
                      <m:r>
                        <m:rPr>
                          <m:nor/>
                        </m:rPr>
                        <a:rPr lang="fa-IR" sz="2400" b="0" i="0" dirty="0" smtClean="0">
                          <a:latin typeface="Cambria Math" panose="02040503050406030204" pitchFamily="18" charset="0"/>
                          <a:cs typeface="B Nazanin" panose="00000400000000000000" pitchFamily="2" charset="-78"/>
                        </a:rPr>
                        <m:t>99</m:t>
                      </m:r>
                      <m:r>
                        <m:rPr>
                          <m:nor/>
                        </m:rPr>
                        <a:rPr lang="fa-IR" sz="2400" b="0" i="0" dirty="0" smtClean="0">
                          <a:latin typeface="Cambria Math" panose="02040503050406030204" pitchFamily="18" charset="0"/>
                          <a:cs typeface="B Nazanin" panose="00000400000000000000" pitchFamily="2" charset="-78"/>
                        </a:rPr>
                        <m:t>+</m:t>
                      </m:r>
                      <m:r>
                        <m:rPr>
                          <m:nor/>
                        </m:rPr>
                        <a:rPr lang="fa-IR" sz="2400" b="0" i="0" dirty="0" smtClean="0">
                          <a:latin typeface="Cambria Math" panose="02040503050406030204" pitchFamily="18" charset="0"/>
                          <a:cs typeface="B Nazanin" panose="00000400000000000000" pitchFamily="2" charset="-78"/>
                        </a:rPr>
                        <m:t>100</m:t>
                      </m:r>
                    </m:oMath>
                  </m:oMathPara>
                </a14:m>
                <a:endParaRPr lang="fa-IR" sz="2400" dirty="0">
                  <a:cs typeface="B Nazanin" panose="00000400000000000000" pitchFamily="2" charset="-78"/>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942985" y="1714264"/>
                <a:ext cx="3148149" cy="414409"/>
              </a:xfrm>
              <a:prstGeom prst="rect">
                <a:avLst/>
              </a:prstGeom>
              <a:blipFill>
                <a:blip r:embed="rId2"/>
                <a:stretch>
                  <a:fillRect t="-22059" b="-33824"/>
                </a:stretch>
              </a:blipFill>
            </p:spPr>
            <p:txBody>
              <a:bodyPr/>
              <a:lstStyle/>
              <a:p>
                <a:r>
                  <a:rPr lang="en-US">
                    <a:noFill/>
                  </a:rPr>
                  <a:t> </a:t>
                </a:r>
              </a:p>
            </p:txBody>
          </p:sp>
        </mc:Fallback>
      </mc:AlternateContent>
      <p:sp>
        <p:nvSpPr>
          <p:cNvPr id="8" name="Arc 7"/>
          <p:cNvSpPr/>
          <p:nvPr/>
        </p:nvSpPr>
        <p:spPr>
          <a:xfrm>
            <a:off x="1273230" y="974285"/>
            <a:ext cx="2292533" cy="1591491"/>
          </a:xfrm>
          <a:prstGeom prst="arc">
            <a:avLst>
              <a:gd name="adj1" fmla="val 10807675"/>
              <a:gd name="adj2" fmla="val 0"/>
            </a:avLst>
          </a:prstGeom>
          <a:ln w="190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9" name="Arc 8"/>
          <p:cNvSpPr/>
          <p:nvPr/>
        </p:nvSpPr>
        <p:spPr>
          <a:xfrm>
            <a:off x="1627426" y="1254817"/>
            <a:ext cx="1584143" cy="1134361"/>
          </a:xfrm>
          <a:prstGeom prst="arc">
            <a:avLst>
              <a:gd name="adj1" fmla="val 10883902"/>
              <a:gd name="adj2" fmla="val 0"/>
            </a:avLst>
          </a:prstGeom>
          <a:ln w="190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0" name="Arc 9"/>
          <p:cNvSpPr/>
          <p:nvPr/>
        </p:nvSpPr>
        <p:spPr>
          <a:xfrm>
            <a:off x="2040021" y="1552526"/>
            <a:ext cx="758952" cy="538942"/>
          </a:xfrm>
          <a:prstGeom prst="arc">
            <a:avLst>
              <a:gd name="adj1" fmla="val 10828178"/>
              <a:gd name="adj2" fmla="val 0"/>
            </a:avLst>
          </a:prstGeom>
          <a:ln w="190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1" name="TextBox 10"/>
          <p:cNvSpPr txBox="1"/>
          <p:nvPr/>
        </p:nvSpPr>
        <p:spPr>
          <a:xfrm>
            <a:off x="8041126" y="1202135"/>
            <a:ext cx="3685032" cy="369332"/>
          </a:xfrm>
          <a:prstGeom prst="rect">
            <a:avLst/>
          </a:prstGeom>
          <a:noFill/>
        </p:spPr>
        <p:txBody>
          <a:bodyPr wrap="square" rtlCol="1">
            <a:spAutoFit/>
          </a:bodyPr>
          <a:lstStyle/>
          <a:p>
            <a:pPr algn="r"/>
            <a:r>
              <a:rPr lang="fa-IR" dirty="0">
                <a:cs typeface="B Koodak" panose="00000700000000000000" pitchFamily="2" charset="-78"/>
              </a:rPr>
              <a:t>چند جفت عدد باهم جمع شده اند؟</a:t>
            </a:r>
          </a:p>
        </p:txBody>
      </p:sp>
      <p:sp>
        <p:nvSpPr>
          <p:cNvPr id="14" name="TextBox 13"/>
          <p:cNvSpPr txBox="1"/>
          <p:nvPr/>
        </p:nvSpPr>
        <p:spPr>
          <a:xfrm>
            <a:off x="6693474" y="1224698"/>
            <a:ext cx="2971800" cy="400110"/>
          </a:xfrm>
          <a:prstGeom prst="rect">
            <a:avLst/>
          </a:prstGeom>
          <a:noFill/>
        </p:spPr>
        <p:txBody>
          <a:bodyPr wrap="square" rtlCol="1">
            <a:spAutoFit/>
          </a:bodyPr>
          <a:lstStyle/>
          <a:p>
            <a:r>
              <a:rPr lang="fa-IR" sz="2000" dirty="0">
                <a:solidFill>
                  <a:schemeClr val="accent2">
                    <a:lumMod val="75000"/>
                  </a:schemeClr>
                </a:solidFill>
                <a:cs typeface="B Koodak" panose="00000700000000000000" pitchFamily="2" charset="-78"/>
              </a:rPr>
              <a:t>نصف تعداد یعنی 50 جفت</a:t>
            </a:r>
          </a:p>
        </p:txBody>
      </p:sp>
      <p:sp>
        <p:nvSpPr>
          <p:cNvPr id="15" name="TextBox 14"/>
          <p:cNvSpPr txBox="1"/>
          <p:nvPr/>
        </p:nvSpPr>
        <p:spPr>
          <a:xfrm>
            <a:off x="7619197" y="2008802"/>
            <a:ext cx="4206240" cy="369332"/>
          </a:xfrm>
          <a:prstGeom prst="rect">
            <a:avLst/>
          </a:prstGeom>
          <a:noFill/>
        </p:spPr>
        <p:txBody>
          <a:bodyPr wrap="square" rtlCol="1">
            <a:spAutoFit/>
          </a:bodyPr>
          <a:lstStyle/>
          <a:p>
            <a:pPr algn="r"/>
            <a:r>
              <a:rPr lang="fa-IR" dirty="0">
                <a:cs typeface="B Koodak" panose="00000700000000000000" pitchFamily="2" charset="-78"/>
              </a:rPr>
              <a:t>حاصل جمع هر جفت عدد چند است؟</a:t>
            </a:r>
          </a:p>
        </p:txBody>
      </p:sp>
      <p:sp>
        <p:nvSpPr>
          <p:cNvPr id="16" name="TextBox 15"/>
          <p:cNvSpPr txBox="1"/>
          <p:nvPr/>
        </p:nvSpPr>
        <p:spPr>
          <a:xfrm>
            <a:off x="8417118" y="1992848"/>
            <a:ext cx="1810512" cy="400110"/>
          </a:xfrm>
          <a:prstGeom prst="rect">
            <a:avLst/>
          </a:prstGeom>
          <a:noFill/>
        </p:spPr>
        <p:txBody>
          <a:bodyPr wrap="square" rtlCol="1">
            <a:spAutoFit/>
          </a:bodyPr>
          <a:lstStyle/>
          <a:p>
            <a:r>
              <a:rPr lang="fa-IR" sz="2000" dirty="0">
                <a:solidFill>
                  <a:schemeClr val="accent2">
                    <a:lumMod val="75000"/>
                  </a:schemeClr>
                </a:solidFill>
                <a:cs typeface="B Koodak" panose="00000700000000000000" pitchFamily="2" charset="-78"/>
              </a:rPr>
              <a:t>101</a:t>
            </a:r>
          </a:p>
        </p:txBody>
      </p:sp>
      <p:sp>
        <p:nvSpPr>
          <p:cNvPr id="17" name="TextBox 16"/>
          <p:cNvSpPr txBox="1"/>
          <p:nvPr/>
        </p:nvSpPr>
        <p:spPr>
          <a:xfrm>
            <a:off x="8341573" y="2761473"/>
            <a:ext cx="3483864" cy="400110"/>
          </a:xfrm>
          <a:prstGeom prst="rect">
            <a:avLst/>
          </a:prstGeom>
          <a:noFill/>
        </p:spPr>
        <p:txBody>
          <a:bodyPr wrap="square" rtlCol="1">
            <a:spAutoFit/>
          </a:bodyPr>
          <a:lstStyle/>
          <a:p>
            <a:pPr algn="r"/>
            <a:r>
              <a:rPr lang="fa-IR" sz="2000" dirty="0">
                <a:cs typeface="B Koodak" panose="00000700000000000000" pitchFamily="2" charset="-78"/>
              </a:rPr>
              <a:t>حاصل عبارت چند میشود؟</a:t>
            </a:r>
          </a:p>
        </p:txBody>
      </p:sp>
      <mc:AlternateContent xmlns:mc="http://schemas.openxmlformats.org/markup-compatibility/2006" xmlns:a14="http://schemas.microsoft.com/office/drawing/2010/main">
        <mc:Choice Requires="a14">
          <p:sp>
            <p:nvSpPr>
              <p:cNvPr id="18" name="TextBox 17"/>
              <p:cNvSpPr txBox="1"/>
              <p:nvPr/>
            </p:nvSpPr>
            <p:spPr>
              <a:xfrm>
                <a:off x="7752092" y="2822608"/>
                <a:ext cx="985847" cy="307777"/>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i="0" smtClean="0">
                          <a:solidFill>
                            <a:schemeClr val="accent2">
                              <a:lumMod val="75000"/>
                            </a:schemeClr>
                          </a:solidFill>
                          <a:latin typeface="Cambria Math" panose="02040503050406030204" pitchFamily="18" charset="0"/>
                          <a:cs typeface="B Koodak" panose="00000700000000000000" pitchFamily="2" charset="-78"/>
                        </a:rPr>
                        <m:t>5</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0</m:t>
                      </m:r>
                      <m:r>
                        <m:rPr>
                          <m:nor/>
                        </m:rPr>
                        <a:rPr lang="fa-IR" sz="200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i="0" smtClean="0">
                          <a:solidFill>
                            <a:schemeClr val="accent2">
                              <a:lumMod val="75000"/>
                            </a:schemeClr>
                          </a:solidFill>
                          <a:latin typeface="Cambria Math" panose="02040503050406030204" pitchFamily="18" charset="0"/>
                          <a:cs typeface="B Koodak" panose="00000700000000000000" pitchFamily="2" charset="-78"/>
                        </a:rPr>
                        <m:t>101</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oMath>
                  </m:oMathPara>
                </a14:m>
                <a:endParaRPr lang="fa-IR" sz="2000" dirty="0">
                  <a:solidFill>
                    <a:schemeClr val="accent2">
                      <a:lumMod val="75000"/>
                    </a:schemeClr>
                  </a:solidFill>
                  <a:cs typeface="B Koodak" panose="00000700000000000000" pitchFamily="2" charset="-78"/>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7752092" y="2822608"/>
                <a:ext cx="985847" cy="307777"/>
              </a:xfrm>
              <a:prstGeom prst="rect">
                <a:avLst/>
              </a:prstGeom>
              <a:blipFill>
                <a:blip r:embed="rId3"/>
                <a:stretch>
                  <a:fillRect l="-5590" r="-1863"/>
                </a:stretch>
              </a:blipFill>
            </p:spPr>
            <p:txBody>
              <a:bodyPr/>
              <a:lstStyle/>
              <a:p>
                <a:r>
                  <a:rPr lang="en-US">
                    <a:noFill/>
                  </a:rPr>
                  <a:t> </a:t>
                </a:r>
              </a:p>
            </p:txBody>
          </p:sp>
        </mc:Fallback>
      </mc:AlternateContent>
      <p:sp>
        <p:nvSpPr>
          <p:cNvPr id="20" name="TextBox 19"/>
          <p:cNvSpPr txBox="1"/>
          <p:nvPr/>
        </p:nvSpPr>
        <p:spPr>
          <a:xfrm>
            <a:off x="8632184" y="2783343"/>
            <a:ext cx="2414016" cy="400110"/>
          </a:xfrm>
          <a:prstGeom prst="rect">
            <a:avLst/>
          </a:prstGeom>
          <a:noFill/>
        </p:spPr>
        <p:txBody>
          <a:bodyPr wrap="square" rtlCol="1">
            <a:spAutoFit/>
          </a:bodyPr>
          <a:lstStyle/>
          <a:p>
            <a:r>
              <a:rPr lang="fa-IR" sz="2000" dirty="0">
                <a:solidFill>
                  <a:schemeClr val="accent2">
                    <a:lumMod val="75000"/>
                  </a:schemeClr>
                </a:solidFill>
                <a:cs typeface="B Koodak" panose="00000700000000000000" pitchFamily="2" charset="-78"/>
              </a:rPr>
              <a:t>  5050</a:t>
            </a:r>
          </a:p>
        </p:txBody>
      </p:sp>
      <p:sp>
        <p:nvSpPr>
          <p:cNvPr id="21" name="TextBox 20"/>
          <p:cNvSpPr txBox="1"/>
          <p:nvPr/>
        </p:nvSpPr>
        <p:spPr>
          <a:xfrm>
            <a:off x="5444193" y="3596391"/>
            <a:ext cx="6375981" cy="400110"/>
          </a:xfrm>
          <a:prstGeom prst="rect">
            <a:avLst/>
          </a:prstGeom>
          <a:noFill/>
        </p:spPr>
        <p:txBody>
          <a:bodyPr wrap="square" rtlCol="1">
            <a:spAutoFit/>
          </a:bodyPr>
          <a:lstStyle/>
          <a:p>
            <a:pPr algn="r"/>
            <a:r>
              <a:rPr lang="fa-IR" sz="2000" dirty="0">
                <a:cs typeface="B Koodak" panose="00000700000000000000" pitchFamily="2" charset="-78"/>
              </a:rPr>
              <a:t>5- حاصل عبارت های زیر را به دست آورید و روش کار را توضیح دهید.</a:t>
            </a:r>
          </a:p>
        </p:txBody>
      </p:sp>
      <p:cxnSp>
        <p:nvCxnSpPr>
          <p:cNvPr id="23" name="Straight Connector 22"/>
          <p:cNvCxnSpPr/>
          <p:nvPr/>
        </p:nvCxnSpPr>
        <p:spPr>
          <a:xfrm flipV="1">
            <a:off x="745302" y="3463415"/>
            <a:ext cx="11119104" cy="0"/>
          </a:xfrm>
          <a:prstGeom prst="line">
            <a:avLst/>
          </a:prstGeom>
          <a:ln w="19050"/>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25" name="Rectangle 24"/>
              <p:cNvSpPr/>
              <p:nvPr/>
            </p:nvSpPr>
            <p:spPr>
              <a:xfrm>
                <a:off x="338052" y="4408327"/>
                <a:ext cx="276069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400" b="0" i="0" smtClean="0">
                          <a:latin typeface="Cambria Math" panose="02040503050406030204" pitchFamily="18" charset="0"/>
                          <a:cs typeface="B Koodak" panose="00000700000000000000" pitchFamily="2" charset="-78"/>
                        </a:rPr>
                        <m:t>−</m:t>
                      </m:r>
                      <m:r>
                        <m:rPr>
                          <m:nor/>
                        </m:rPr>
                        <a:rPr lang="fa-IR" sz="2400">
                          <a:latin typeface="Cambria Math" panose="02040503050406030204" pitchFamily="18" charset="0"/>
                          <a:cs typeface="B Koodak" panose="00000700000000000000" pitchFamily="2" charset="-78"/>
                        </a:rPr>
                        <m:t>2</m:t>
                      </m:r>
                      <m:r>
                        <m:rPr>
                          <m:nor/>
                        </m:rPr>
                        <a:rPr lang="fa-IR" sz="2400">
                          <a:latin typeface="Cambria Math" panose="02040503050406030204" pitchFamily="18" charset="0"/>
                          <a:cs typeface="B Koodak" panose="00000700000000000000" pitchFamily="2" charset="-78"/>
                        </a:rPr>
                        <m:t>+</m:t>
                      </m:r>
                      <m:r>
                        <m:rPr>
                          <m:nor/>
                        </m:rPr>
                        <a:rPr lang="fa-IR" sz="2400">
                          <a:latin typeface="Cambria Math" panose="02040503050406030204" pitchFamily="18" charset="0"/>
                          <a:cs typeface="B Koodak" panose="00000700000000000000" pitchFamily="2" charset="-78"/>
                        </a:rPr>
                        <m:t>4</m:t>
                      </m:r>
                      <m:r>
                        <m:rPr>
                          <m:nor/>
                        </m:rPr>
                        <a:rPr lang="fa-IR" sz="2400" b="0" i="0" smtClean="0">
                          <a:latin typeface="Cambria Math" panose="02040503050406030204" pitchFamily="18" charset="0"/>
                          <a:cs typeface="B Koodak" panose="00000700000000000000" pitchFamily="2" charset="-78"/>
                        </a:rPr>
                        <m:t>−</m:t>
                      </m:r>
                      <m:r>
                        <m:rPr>
                          <m:nor/>
                        </m:rPr>
                        <a:rPr lang="fa-IR" sz="2400">
                          <a:latin typeface="Cambria Math" panose="02040503050406030204" pitchFamily="18" charset="0"/>
                          <a:cs typeface="B Koodak" panose="00000700000000000000" pitchFamily="2" charset="-78"/>
                        </a:rPr>
                        <m:t>6</m:t>
                      </m:r>
                      <m:r>
                        <m:rPr>
                          <m:nor/>
                        </m:rPr>
                        <a:rPr lang="en-US" sz="2400" b="0" i="0" smtClean="0">
                          <a:latin typeface="Cambria Math" panose="02040503050406030204" pitchFamily="18" charset="0"/>
                          <a:cs typeface="B Koodak" panose="00000700000000000000" pitchFamily="2" charset="-78"/>
                        </a:rPr>
                        <m:t>+</m:t>
                      </m:r>
                      <m:r>
                        <m:rPr>
                          <m:nor/>
                        </m:rPr>
                        <a:rPr lang="fa-IR" sz="2400">
                          <a:latin typeface="Cambria Math" panose="02040503050406030204" pitchFamily="18" charset="0"/>
                          <a:cs typeface="B Koodak" panose="00000700000000000000" pitchFamily="2" charset="-78"/>
                        </a:rPr>
                        <m:t>8</m:t>
                      </m:r>
                      <m:r>
                        <m:rPr>
                          <m:nor/>
                        </m:rPr>
                        <a:rPr lang="fa-IR" sz="2400" b="0" i="0" smtClean="0">
                          <a:latin typeface="Cambria Math" panose="02040503050406030204" pitchFamily="18" charset="0"/>
                          <a:cs typeface="B Koodak" panose="00000700000000000000" pitchFamily="2" charset="-78"/>
                        </a:rPr>
                        <m:t>−</m:t>
                      </m:r>
                      <m:r>
                        <m:rPr>
                          <m:nor/>
                        </m:rPr>
                        <a:rPr lang="fa-IR" sz="2400" smtClean="0">
                          <a:latin typeface="Cambria Math" panose="02040503050406030204" pitchFamily="18" charset="0"/>
                          <a:cs typeface="B Koodak" panose="00000700000000000000" pitchFamily="2" charset="-78"/>
                        </a:rPr>
                        <m:t>10</m:t>
                      </m:r>
                      <m:r>
                        <m:rPr>
                          <m:nor/>
                        </m:rPr>
                        <a:rPr lang="en-US" sz="2400" b="0" i="0" smtClean="0">
                          <a:latin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cs typeface="B Koodak" panose="00000700000000000000" pitchFamily="2" charset="-78"/>
                        </a:rPr>
                        <m:t>12</m:t>
                      </m:r>
                      <m:r>
                        <m:rPr>
                          <m:nor/>
                        </m:rPr>
                        <a:rPr lang="fa-IR" sz="2400" b="0" i="0" smtClean="0">
                          <a:latin typeface="Cambria Math" panose="02040503050406030204" pitchFamily="18" charset="0"/>
                          <a:cs typeface="B Koodak" panose="00000700000000000000" pitchFamily="2" charset="-78"/>
                        </a:rPr>
                        <m:t>=</m:t>
                      </m:r>
                    </m:oMath>
                  </m:oMathPara>
                </a14:m>
                <a:endParaRPr lang="fa-IR" sz="2400" dirty="0">
                  <a:cs typeface="B Koodak" panose="00000700000000000000" pitchFamily="2" charset="-78"/>
                </a:endParaRPr>
              </a:p>
            </p:txBody>
          </p:sp>
        </mc:Choice>
        <mc:Fallback xmlns="">
          <p:sp>
            <p:nvSpPr>
              <p:cNvPr id="25" name="Rectangle 24"/>
              <p:cNvSpPr>
                <a:spLocks noRot="1" noChangeAspect="1" noMove="1" noResize="1" noEditPoints="1" noAdjustHandles="1" noChangeArrowheads="1" noChangeShapeType="1" noTextEdit="1"/>
              </p:cNvSpPr>
              <p:nvPr/>
            </p:nvSpPr>
            <p:spPr>
              <a:xfrm>
                <a:off x="338052" y="4408327"/>
                <a:ext cx="2760692" cy="461665"/>
              </a:xfrm>
              <a:prstGeom prst="rect">
                <a:avLst/>
              </a:prstGeom>
              <a:blipFill>
                <a:blip r:embed="rId4"/>
                <a:stretch>
                  <a:fillRect l="-3532" t="-11842" r="-4194" b="-27632"/>
                </a:stretch>
              </a:blipFill>
            </p:spPr>
            <p:txBody>
              <a:bodyPr/>
              <a:lstStyle/>
              <a:p>
                <a:r>
                  <a:rPr lang="en-US">
                    <a:noFill/>
                  </a:rPr>
                  <a:t> </a:t>
                </a:r>
              </a:p>
            </p:txBody>
          </p:sp>
        </mc:Fallback>
      </mc:AlternateContent>
      <p:sp>
        <p:nvSpPr>
          <p:cNvPr id="27" name="Arc 26"/>
          <p:cNvSpPr/>
          <p:nvPr/>
        </p:nvSpPr>
        <p:spPr>
          <a:xfrm>
            <a:off x="745303" y="4102977"/>
            <a:ext cx="1366611" cy="812039"/>
          </a:xfrm>
          <a:prstGeom prst="arc">
            <a:avLst>
              <a:gd name="adj1" fmla="val 10982844"/>
              <a:gd name="adj2" fmla="val 0"/>
            </a:avLst>
          </a:prstGeom>
          <a:ln w="1905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28" name="TextBox 27"/>
          <p:cNvSpPr txBox="1"/>
          <p:nvPr/>
        </p:nvSpPr>
        <p:spPr>
          <a:xfrm>
            <a:off x="1142820" y="3769344"/>
            <a:ext cx="1794401" cy="400110"/>
          </a:xfrm>
          <a:prstGeom prst="rect">
            <a:avLst/>
          </a:prstGeom>
          <a:noFill/>
        </p:spPr>
        <p:txBody>
          <a:bodyPr wrap="square" rtlCol="1">
            <a:spAutoFit/>
          </a:bodyPr>
          <a:lstStyle/>
          <a:p>
            <a:r>
              <a:rPr lang="fa-IR" sz="2000" dirty="0">
                <a:cs typeface="B Koodak" panose="00000700000000000000" pitchFamily="2" charset="-78"/>
              </a:rPr>
              <a:t>12-</a:t>
            </a:r>
          </a:p>
        </p:txBody>
      </p:sp>
      <p:sp>
        <p:nvSpPr>
          <p:cNvPr id="29" name="Arc 28"/>
          <p:cNvSpPr/>
          <p:nvPr/>
        </p:nvSpPr>
        <p:spPr>
          <a:xfrm>
            <a:off x="1335933" y="3697425"/>
            <a:ext cx="1463040" cy="1513261"/>
          </a:xfrm>
          <a:prstGeom prst="arc">
            <a:avLst>
              <a:gd name="adj1" fmla="val 14178596"/>
              <a:gd name="adj2" fmla="val 0"/>
            </a:avLst>
          </a:prstGeom>
          <a:ln w="1905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30" name="TextBox 29"/>
          <p:cNvSpPr txBox="1"/>
          <p:nvPr/>
        </p:nvSpPr>
        <p:spPr>
          <a:xfrm>
            <a:off x="2554942" y="3507156"/>
            <a:ext cx="1536192" cy="523220"/>
          </a:xfrm>
          <a:prstGeom prst="rect">
            <a:avLst/>
          </a:prstGeom>
          <a:noFill/>
        </p:spPr>
        <p:txBody>
          <a:bodyPr wrap="square" rtlCol="1">
            <a:spAutoFit/>
          </a:bodyPr>
          <a:lstStyle/>
          <a:p>
            <a:r>
              <a:rPr lang="fa-IR" sz="2800" dirty="0">
                <a:cs typeface="B Koodak" panose="00000700000000000000" pitchFamily="2" charset="-78"/>
              </a:rPr>
              <a:t>0</a:t>
            </a:r>
          </a:p>
        </p:txBody>
      </p:sp>
      <p:sp>
        <p:nvSpPr>
          <p:cNvPr id="32" name="Curved Up Arrow 31"/>
          <p:cNvSpPr/>
          <p:nvPr/>
        </p:nvSpPr>
        <p:spPr>
          <a:xfrm>
            <a:off x="966899" y="4809015"/>
            <a:ext cx="488932" cy="207757"/>
          </a:xfrm>
          <a:prstGeom prst="curvedUp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33" name="TextBox 32"/>
          <p:cNvSpPr txBox="1"/>
          <p:nvPr/>
        </p:nvSpPr>
        <p:spPr>
          <a:xfrm>
            <a:off x="942985" y="5009959"/>
            <a:ext cx="886968" cy="400110"/>
          </a:xfrm>
          <a:prstGeom prst="rect">
            <a:avLst/>
          </a:prstGeom>
          <a:noFill/>
        </p:spPr>
        <p:txBody>
          <a:bodyPr wrap="square" rtlCol="1">
            <a:spAutoFit/>
          </a:bodyPr>
          <a:lstStyle/>
          <a:p>
            <a:r>
              <a:rPr lang="fa-IR" sz="2000" dirty="0">
                <a:cs typeface="B Koodak" panose="00000700000000000000" pitchFamily="2" charset="-78"/>
              </a:rPr>
              <a:t>2-</a:t>
            </a:r>
          </a:p>
        </p:txBody>
      </p:sp>
      <p:sp>
        <p:nvSpPr>
          <p:cNvPr id="35" name="TextBox 34"/>
          <p:cNvSpPr txBox="1"/>
          <p:nvPr/>
        </p:nvSpPr>
        <p:spPr>
          <a:xfrm>
            <a:off x="3223312" y="4404383"/>
            <a:ext cx="799833" cy="584775"/>
          </a:xfrm>
          <a:prstGeom prst="rect">
            <a:avLst/>
          </a:prstGeom>
          <a:noFill/>
        </p:spPr>
        <p:txBody>
          <a:bodyPr wrap="square" rtlCol="1">
            <a:spAutoFit/>
          </a:bodyPr>
          <a:lstStyle/>
          <a:p>
            <a:r>
              <a:rPr lang="fa-IR" sz="3200" dirty="0">
                <a:solidFill>
                  <a:schemeClr val="accent2">
                    <a:lumMod val="75000"/>
                  </a:schemeClr>
                </a:solidFill>
                <a:cs typeface="B Koodak" panose="00000700000000000000" pitchFamily="2" charset="-78"/>
              </a:rPr>
              <a:t>6</a:t>
            </a:r>
          </a:p>
        </p:txBody>
      </p:sp>
      <p:sp>
        <p:nvSpPr>
          <p:cNvPr id="37" name="TextBox 36"/>
          <p:cNvSpPr txBox="1"/>
          <p:nvPr/>
        </p:nvSpPr>
        <p:spPr>
          <a:xfrm>
            <a:off x="5536758" y="2879035"/>
            <a:ext cx="65" cy="369332"/>
          </a:xfrm>
          <a:prstGeom prst="rect">
            <a:avLst/>
          </a:prstGeom>
          <a:noFill/>
        </p:spPr>
        <p:txBody>
          <a:bodyPr wrap="none" lIns="0" tIns="0" rIns="0" bIns="0" rtlCol="1">
            <a:spAutoFit/>
          </a:bodyPr>
          <a:lstStyle/>
          <a:p>
            <a:endParaRPr lang="fa-IR" sz="2400" dirty="0">
              <a:cs typeface="B Nazanin" panose="00000400000000000000" pitchFamily="2" charset="-78"/>
            </a:endParaRPr>
          </a:p>
        </p:txBody>
      </p:sp>
      <mc:AlternateContent xmlns:mc="http://schemas.openxmlformats.org/markup-compatibility/2006" xmlns:a14="http://schemas.microsoft.com/office/drawing/2010/main">
        <mc:Choice Requires="a14">
          <p:sp>
            <p:nvSpPr>
              <p:cNvPr id="38" name="Rectangle 37"/>
              <p:cNvSpPr/>
              <p:nvPr/>
            </p:nvSpPr>
            <p:spPr>
              <a:xfrm>
                <a:off x="6130390" y="4477928"/>
                <a:ext cx="1788631" cy="4376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a-IR" sz="2000" i="1">
                              <a:latin typeface="Cambria Math" panose="02040503050406030204" pitchFamily="18" charset="0"/>
                            </a:rPr>
                          </m:ctrlPr>
                        </m:dPr>
                        <m:e>
                          <m:r>
                            <m:rPr>
                              <m:nor/>
                            </m:rPr>
                            <a:rPr lang="fa-IR" sz="2000">
                              <a:latin typeface="Cambria Math" panose="02040503050406030204" pitchFamily="18" charset="0"/>
                              <a:cs typeface="B Koodak" panose="00000700000000000000" pitchFamily="2" charset="-78"/>
                            </a:rPr>
                            <m:t>10</m:t>
                          </m:r>
                          <m:r>
                            <m:rPr>
                              <m:nor/>
                            </m:rPr>
                            <a:rPr lang="fa-IR" sz="2000" b="0" i="0" smtClean="0">
                              <a:latin typeface="Cambria Math" panose="02040503050406030204" pitchFamily="18" charset="0"/>
                              <a:cs typeface="B Koodak" panose="00000700000000000000" pitchFamily="2" charset="-78"/>
                            </a:rPr>
                            <m:t>−</m:t>
                          </m:r>
                          <m:r>
                            <m:rPr>
                              <m:nor/>
                            </m:rPr>
                            <a:rPr lang="fa-IR" sz="2000">
                              <a:latin typeface="Cambria Math" panose="02040503050406030204" pitchFamily="18" charset="0"/>
                              <a:cs typeface="B Koodak" panose="00000700000000000000" pitchFamily="2" charset="-78"/>
                            </a:rPr>
                            <m:t>1</m:t>
                          </m:r>
                        </m:e>
                      </m:d>
                      <m:d>
                        <m:dPr>
                          <m:ctrlPr>
                            <a:rPr lang="fa-IR" sz="2000" i="1">
                              <a:latin typeface="Cambria Math" panose="02040503050406030204" pitchFamily="18" charset="0"/>
                            </a:rPr>
                          </m:ctrlPr>
                        </m:dPr>
                        <m:e>
                          <m:r>
                            <m:rPr>
                              <m:nor/>
                            </m:rPr>
                            <a:rPr lang="fa-IR" sz="2000">
                              <a:latin typeface="Cambria Math" panose="02040503050406030204" pitchFamily="18" charset="0"/>
                              <a:cs typeface="B Koodak" panose="00000700000000000000" pitchFamily="2" charset="-78"/>
                            </a:rPr>
                            <m:t>9</m:t>
                          </m:r>
                          <m:r>
                            <m:rPr>
                              <m:nor/>
                            </m:rPr>
                            <a:rPr lang="fa-IR" sz="2000" b="0" i="0" smtClean="0">
                              <a:latin typeface="Cambria Math" panose="02040503050406030204" pitchFamily="18" charset="0"/>
                              <a:cs typeface="B Koodak" panose="00000700000000000000" pitchFamily="2" charset="-78"/>
                            </a:rPr>
                            <m:t>−</m:t>
                          </m:r>
                          <m:r>
                            <m:rPr>
                              <m:nor/>
                            </m:rPr>
                            <a:rPr lang="fa-IR" sz="2000">
                              <a:latin typeface="Cambria Math" panose="02040503050406030204" pitchFamily="18" charset="0"/>
                              <a:cs typeface="B Koodak" panose="00000700000000000000" pitchFamily="2" charset="-78"/>
                            </a:rPr>
                            <m:t>1</m:t>
                          </m:r>
                        </m:e>
                      </m:d>
                      <m:r>
                        <m:rPr>
                          <m:nor/>
                        </m:rPr>
                        <a:rPr lang="fa-IR" sz="2000">
                          <a:latin typeface="Cambria Math" panose="02040503050406030204" pitchFamily="18" charset="0"/>
                          <a:cs typeface="B Koodak" panose="00000700000000000000" pitchFamily="2" charset="-78"/>
                        </a:rPr>
                        <m:t>…</m:t>
                      </m:r>
                    </m:oMath>
                  </m:oMathPara>
                </a14:m>
                <a:endParaRPr lang="fa-IR" sz="2000" dirty="0">
                  <a:cs typeface="B Koodak" panose="00000700000000000000" pitchFamily="2" charset="-78"/>
                </a:endParaRPr>
              </a:p>
            </p:txBody>
          </p:sp>
        </mc:Choice>
        <mc:Fallback xmlns="">
          <p:sp>
            <p:nvSpPr>
              <p:cNvPr id="38" name="Rectangle 37"/>
              <p:cNvSpPr>
                <a:spLocks noRot="1" noChangeAspect="1" noMove="1" noResize="1" noEditPoints="1" noAdjustHandles="1" noChangeArrowheads="1" noChangeShapeType="1" noTextEdit="1"/>
              </p:cNvSpPr>
              <p:nvPr/>
            </p:nvSpPr>
            <p:spPr>
              <a:xfrm>
                <a:off x="6130390" y="4477928"/>
                <a:ext cx="1788631" cy="437684"/>
              </a:xfrm>
              <a:prstGeom prst="rect">
                <a:avLst/>
              </a:prstGeom>
              <a:blipFill>
                <a:blip r:embed="rId5"/>
                <a:stretch>
                  <a:fillRect t="-7042" r="-9556" b="-183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7957114" y="4546572"/>
                <a:ext cx="1708160" cy="307777"/>
              </a:xfrm>
              <a:prstGeom prst="rect">
                <a:avLst/>
              </a:prstGeom>
              <a:noFill/>
            </p:spPr>
            <p:txBody>
              <a:bodyPr wrap="none" lIns="0" tIns="0" rIns="0" bIns="0" rtlCol="1">
                <a:spAutoFit/>
              </a:bodyPr>
              <a:lstStyle/>
              <a:p>
                <a14:m>
                  <m:oMath xmlns:m="http://schemas.openxmlformats.org/officeDocument/2006/math">
                    <m:d>
                      <m:dPr>
                        <m:ctrlPr>
                          <a:rPr lang="fa-IR" sz="2000" i="1" smtClean="0">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r>
                          <m:rPr>
                            <m:nor/>
                          </m:rPr>
                          <a:rPr lang="fa-IR" sz="2000" i="0">
                            <a:latin typeface="Cambria Math" panose="02040503050406030204" pitchFamily="18" charset="0"/>
                            <a:cs typeface="B Koodak" panose="00000700000000000000" pitchFamily="2" charset="-78"/>
                          </a:rPr>
                          <m:t>9</m:t>
                        </m:r>
                        <m:r>
                          <m:rPr>
                            <m:nor/>
                          </m:rPr>
                          <a:rPr lang="fa-IR" sz="2000" b="0" i="0" smtClean="0">
                            <a:latin typeface="Cambria Math" panose="02040503050406030204" pitchFamily="18" charset="0"/>
                            <a:cs typeface="B Koodak" panose="00000700000000000000" pitchFamily="2" charset="-78"/>
                          </a:rPr>
                          <m:t>−</m:t>
                        </m:r>
                        <m:r>
                          <m:rPr>
                            <m:nor/>
                          </m:rPr>
                          <a:rPr lang="fa-IR" sz="2000" i="0">
                            <a:latin typeface="Cambria Math" panose="02040503050406030204" pitchFamily="18" charset="0"/>
                            <a:cs typeface="B Koodak" panose="00000700000000000000" pitchFamily="2" charset="-78"/>
                          </a:rPr>
                          <m:t>1</m:t>
                        </m:r>
                      </m:e>
                    </m:d>
                    <m:d>
                      <m:dPr>
                        <m:ctrlPr>
                          <a:rPr lang="fa-IR" sz="2000" i="1">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r>
                          <m:rPr>
                            <m:nor/>
                          </m:rPr>
                          <a:rPr lang="fa-IR" sz="2000" i="0">
                            <a:latin typeface="Cambria Math" panose="02040503050406030204" pitchFamily="18" charset="0"/>
                            <a:cs typeface="B Koodak" panose="00000700000000000000" pitchFamily="2" charset="-78"/>
                          </a:rPr>
                          <m:t>10</m:t>
                        </m:r>
                        <m:r>
                          <m:rPr>
                            <m:nor/>
                          </m:rPr>
                          <a:rPr lang="fa-IR" sz="2000" b="0" i="0" smtClean="0">
                            <a:latin typeface="Cambria Math" panose="02040503050406030204" pitchFamily="18" charset="0"/>
                            <a:cs typeface="B Koodak" panose="00000700000000000000" pitchFamily="2" charset="-78"/>
                          </a:rPr>
                          <m:t>−</m:t>
                        </m:r>
                        <m:r>
                          <m:rPr>
                            <m:nor/>
                          </m:rPr>
                          <a:rPr lang="fa-IR" sz="2000" i="0">
                            <a:latin typeface="Cambria Math" panose="02040503050406030204" pitchFamily="18" charset="0"/>
                            <a:cs typeface="B Koodak" panose="00000700000000000000" pitchFamily="2" charset="-78"/>
                          </a:rPr>
                          <m:t>1</m:t>
                        </m:r>
                      </m:e>
                    </m:d>
                  </m:oMath>
                </a14:m>
                <a:r>
                  <a:rPr lang="fa-IR" sz="2000" dirty="0">
                    <a:cs typeface="B Koodak" panose="00000700000000000000" pitchFamily="2" charset="-78"/>
                  </a:rPr>
                  <a:t>=</a:t>
                </a:r>
              </a:p>
            </p:txBody>
          </p:sp>
        </mc:Choice>
        <mc:Fallback xmlns="">
          <p:sp>
            <p:nvSpPr>
              <p:cNvPr id="39" name="TextBox 38"/>
              <p:cNvSpPr txBox="1">
                <a:spLocks noRot="1" noChangeAspect="1" noMove="1" noResize="1" noEditPoints="1" noAdjustHandles="1" noChangeArrowheads="1" noChangeShapeType="1" noTextEdit="1"/>
              </p:cNvSpPr>
              <p:nvPr/>
            </p:nvSpPr>
            <p:spPr>
              <a:xfrm>
                <a:off x="7957114" y="4546572"/>
                <a:ext cx="1708160" cy="307777"/>
              </a:xfrm>
              <a:prstGeom prst="rect">
                <a:avLst/>
              </a:prstGeom>
              <a:blipFill>
                <a:blip r:embed="rId6"/>
                <a:stretch>
                  <a:fillRect l="-2491" t="-24000" r="-27046" b="-72000"/>
                </a:stretch>
              </a:blipFill>
            </p:spPr>
            <p:txBody>
              <a:bodyPr/>
              <a:lstStyle/>
              <a:p>
                <a:r>
                  <a:rPr lang="en-US">
                    <a:noFill/>
                  </a:rPr>
                  <a:t> </a:t>
                </a:r>
              </a:p>
            </p:txBody>
          </p:sp>
        </mc:Fallback>
      </mc:AlternateContent>
      <p:sp>
        <p:nvSpPr>
          <p:cNvPr id="2" name="TextBox 1"/>
          <p:cNvSpPr txBox="1"/>
          <p:nvPr/>
        </p:nvSpPr>
        <p:spPr>
          <a:xfrm>
            <a:off x="10021890" y="4486739"/>
            <a:ext cx="950976" cy="523220"/>
          </a:xfrm>
          <a:prstGeom prst="rect">
            <a:avLst/>
          </a:prstGeom>
          <a:noFill/>
        </p:spPr>
        <p:txBody>
          <a:bodyPr wrap="square" rtlCol="1">
            <a:spAutoFit/>
          </a:bodyPr>
          <a:lstStyle/>
          <a:p>
            <a:r>
              <a:rPr lang="fa-IR" sz="2800" dirty="0">
                <a:solidFill>
                  <a:schemeClr val="accent2">
                    <a:lumMod val="75000"/>
                  </a:schemeClr>
                </a:solidFill>
                <a:cs typeface="B Koodak" panose="00000700000000000000" pitchFamily="2" charset="-78"/>
              </a:rPr>
              <a:t>صفر</a:t>
            </a:r>
          </a:p>
        </p:txBody>
      </p:sp>
      <p:sp>
        <p:nvSpPr>
          <p:cNvPr id="3" name="TextBox 2"/>
          <p:cNvSpPr txBox="1"/>
          <p:nvPr/>
        </p:nvSpPr>
        <p:spPr>
          <a:xfrm>
            <a:off x="2111914" y="1302354"/>
            <a:ext cx="615811" cy="369332"/>
          </a:xfrm>
          <a:prstGeom prst="rect">
            <a:avLst/>
          </a:prstGeom>
          <a:noFill/>
        </p:spPr>
        <p:txBody>
          <a:bodyPr wrap="square" rtlCol="0">
            <a:spAutoFit/>
          </a:bodyPr>
          <a:lstStyle/>
          <a:p>
            <a:pPr algn="ctr"/>
            <a:r>
              <a:rPr lang="fa-IR" dirty="0">
                <a:solidFill>
                  <a:srgbClr val="00B050"/>
                </a:solidFill>
                <a:cs typeface="B Koodak" panose="00000700000000000000" pitchFamily="2" charset="-78"/>
              </a:rPr>
              <a:t>101</a:t>
            </a:r>
            <a:endParaRPr lang="en-US" dirty="0">
              <a:solidFill>
                <a:srgbClr val="00B050"/>
              </a:solidFill>
              <a:cs typeface="B Koodak" panose="00000700000000000000" pitchFamily="2" charset="-78"/>
            </a:endParaRPr>
          </a:p>
        </p:txBody>
      </p:sp>
      <p:sp>
        <p:nvSpPr>
          <p:cNvPr id="31" name="TextBox 30"/>
          <p:cNvSpPr txBox="1"/>
          <p:nvPr/>
        </p:nvSpPr>
        <p:spPr>
          <a:xfrm>
            <a:off x="2111914" y="994598"/>
            <a:ext cx="615811" cy="369332"/>
          </a:xfrm>
          <a:prstGeom prst="rect">
            <a:avLst/>
          </a:prstGeom>
          <a:noFill/>
        </p:spPr>
        <p:txBody>
          <a:bodyPr wrap="square" rtlCol="0">
            <a:spAutoFit/>
          </a:bodyPr>
          <a:lstStyle/>
          <a:p>
            <a:pPr algn="ctr"/>
            <a:r>
              <a:rPr lang="fa-IR" dirty="0">
                <a:solidFill>
                  <a:srgbClr val="00B050"/>
                </a:solidFill>
                <a:cs typeface="B Koodak" panose="00000700000000000000" pitchFamily="2" charset="-78"/>
              </a:rPr>
              <a:t>101</a:t>
            </a:r>
            <a:endParaRPr lang="en-US" dirty="0">
              <a:solidFill>
                <a:srgbClr val="00B050"/>
              </a:solidFill>
              <a:cs typeface="B Koodak" panose="00000700000000000000" pitchFamily="2" charset="-78"/>
            </a:endParaRPr>
          </a:p>
        </p:txBody>
      </p:sp>
      <p:sp>
        <p:nvSpPr>
          <p:cNvPr id="34" name="TextBox 33"/>
          <p:cNvSpPr txBox="1"/>
          <p:nvPr/>
        </p:nvSpPr>
        <p:spPr>
          <a:xfrm>
            <a:off x="2111914" y="688670"/>
            <a:ext cx="615811" cy="369332"/>
          </a:xfrm>
          <a:prstGeom prst="rect">
            <a:avLst/>
          </a:prstGeom>
          <a:noFill/>
        </p:spPr>
        <p:txBody>
          <a:bodyPr wrap="square" rtlCol="0">
            <a:spAutoFit/>
          </a:bodyPr>
          <a:lstStyle/>
          <a:p>
            <a:pPr algn="ctr"/>
            <a:r>
              <a:rPr lang="fa-IR" dirty="0">
                <a:solidFill>
                  <a:srgbClr val="00B050"/>
                </a:solidFill>
                <a:cs typeface="B Koodak" panose="00000700000000000000" pitchFamily="2" charset="-78"/>
              </a:rPr>
              <a:t>101</a:t>
            </a:r>
            <a:endParaRPr lang="en-US" dirty="0">
              <a:solidFill>
                <a:srgbClr val="00B050"/>
              </a:solidFill>
              <a:cs typeface="B Koodak" panose="00000700000000000000" pitchFamily="2" charset="-78"/>
            </a:endParaRPr>
          </a:p>
        </p:txBody>
      </p:sp>
      <p:sp>
        <p:nvSpPr>
          <p:cNvPr id="6" name="TextBox 5"/>
          <p:cNvSpPr txBox="1"/>
          <p:nvPr/>
        </p:nvSpPr>
        <p:spPr>
          <a:xfrm>
            <a:off x="1273230" y="5708885"/>
            <a:ext cx="10496784" cy="400110"/>
          </a:xfrm>
          <a:prstGeom prst="rect">
            <a:avLst/>
          </a:prstGeom>
          <a:noFill/>
        </p:spPr>
        <p:txBody>
          <a:bodyPr wrap="none" rtlCol="0">
            <a:spAutoFit/>
          </a:bodyPr>
          <a:lstStyle/>
          <a:p>
            <a:pPr algn="r" rtl="1"/>
            <a:r>
              <a:rPr lang="fa-IR" sz="2000" dirty="0">
                <a:solidFill>
                  <a:schemeClr val="accent2">
                    <a:lumMod val="50000"/>
                  </a:schemeClr>
                </a:solidFill>
                <a:cs typeface="B Koodak" panose="00000700000000000000" pitchFamily="2" charset="-78"/>
              </a:rPr>
              <a:t>اگر دقیق به این عبارت نگاه کنیم در این عبارت جایی </a:t>
            </a:r>
            <a:r>
              <a:rPr lang="fa-IR" sz="2000">
                <a:solidFill>
                  <a:schemeClr val="accent2">
                    <a:lumMod val="50000"/>
                  </a:schemeClr>
                </a:solidFill>
                <a:cs typeface="B Koodak" panose="00000700000000000000" pitchFamily="2" charset="-78"/>
              </a:rPr>
              <a:t>0=(1-1) را </a:t>
            </a:r>
            <a:r>
              <a:rPr lang="fa-IR" sz="2000" dirty="0">
                <a:solidFill>
                  <a:schemeClr val="accent2">
                    <a:lumMod val="50000"/>
                  </a:schemeClr>
                </a:solidFill>
                <a:cs typeface="B Koodak" panose="00000700000000000000" pitchFamily="2" charset="-78"/>
              </a:rPr>
              <a:t>داریم  و حاصل ضرب هر عددی در صفر ، صفر می شود.</a:t>
            </a:r>
            <a:endParaRPr lang="en-US" sz="2000" dirty="0">
              <a:solidFill>
                <a:schemeClr val="accent2">
                  <a:lumMod val="50000"/>
                </a:schemeClr>
              </a:solidFill>
              <a:cs typeface="B Koodak" panose="00000700000000000000" pitchFamily="2" charset="-78"/>
            </a:endParaRPr>
          </a:p>
        </p:txBody>
      </p:sp>
      <p:sp>
        <p:nvSpPr>
          <p:cNvPr id="19" name="Arc 18"/>
          <p:cNvSpPr/>
          <p:nvPr/>
        </p:nvSpPr>
        <p:spPr>
          <a:xfrm>
            <a:off x="10497378" y="4899087"/>
            <a:ext cx="795277" cy="899870"/>
          </a:xfrm>
          <a:prstGeom prst="arc">
            <a:avLst>
              <a:gd name="adj1" fmla="val 16200000"/>
              <a:gd name="adj2" fmla="val 1787873"/>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2" name="Right Brace 11"/>
          <p:cNvSpPr/>
          <p:nvPr/>
        </p:nvSpPr>
        <p:spPr>
          <a:xfrm rot="16200000">
            <a:off x="7667791" y="4927487"/>
            <a:ext cx="374065" cy="372049"/>
          </a:xfrm>
          <a:prstGeom prst="rightBrace">
            <a:avLst>
              <a:gd name="adj1" fmla="val 27242"/>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12"/>
          <p:cNvSpPr/>
          <p:nvPr/>
        </p:nvSpPr>
        <p:spPr>
          <a:xfrm>
            <a:off x="7469012" y="5245206"/>
            <a:ext cx="723275" cy="369332"/>
          </a:xfrm>
          <a:prstGeom prst="rect">
            <a:avLst/>
          </a:prstGeom>
        </p:spPr>
        <p:txBody>
          <a:bodyPr wrap="none">
            <a:spAutoFit/>
          </a:bodyPr>
          <a:lstStyle/>
          <a:p>
            <a:r>
              <a:rPr lang="fa-IR" dirty="0">
                <a:solidFill>
                  <a:schemeClr val="accent2">
                    <a:lumMod val="50000"/>
                  </a:schemeClr>
                </a:solidFill>
                <a:cs typeface="B Koodak" panose="00000700000000000000" pitchFamily="2" charset="-78"/>
              </a:rPr>
              <a:t>(1-1) </a:t>
            </a:r>
            <a:endParaRPr lang="en-US" dirty="0"/>
          </a:p>
        </p:txBody>
      </p:sp>
    </p:spTree>
    <p:extLst>
      <p:ext uri="{BB962C8B-B14F-4D97-AF65-F5344CB8AC3E}">
        <p14:creationId xmlns:p14="http://schemas.microsoft.com/office/powerpoint/2010/main" val="251141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34">
                                            <p:txEl>
                                              <p:pRg st="0" end="0"/>
                                            </p:txEl>
                                          </p:spTgt>
                                        </p:tgtEl>
                                        <p:attrNameLst>
                                          <p:attrName>style.visibility</p:attrName>
                                        </p:attrNameLst>
                                      </p:cBhvr>
                                      <p:to>
                                        <p:strVal val="visible"/>
                                      </p:to>
                                    </p:set>
                                    <p:anim calcmode="lin" valueType="num">
                                      <p:cBhvr>
                                        <p:cTn id="10"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par>
                                <p:cTn id="18" presetID="53" presetClass="entr" presetSubtype="16" fill="hold" nodeType="withEffect">
                                  <p:stCondLst>
                                    <p:cond delay="0"/>
                                  </p:stCondLst>
                                  <p:childTnLst>
                                    <p:set>
                                      <p:cBhvr>
                                        <p:cTn id="19" dur="1" fill="hold">
                                          <p:stCondLst>
                                            <p:cond delay="0"/>
                                          </p:stCondLst>
                                        </p:cTn>
                                        <p:tgtEl>
                                          <p:spTgt spid="31">
                                            <p:txEl>
                                              <p:pRg st="0" end="0"/>
                                            </p:txEl>
                                          </p:spTgt>
                                        </p:tgtEl>
                                        <p:attrNameLst>
                                          <p:attrName>style.visibility</p:attrName>
                                        </p:attrNameLst>
                                      </p:cBhvr>
                                      <p:to>
                                        <p:strVal val="visible"/>
                                      </p:to>
                                    </p:set>
                                    <p:anim calcmode="lin" valueType="num">
                                      <p:cBhvr>
                                        <p:cTn id="20"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3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par>
                                <p:cTn id="28" presetID="53" presetClass="entr" presetSubtype="16" fill="hold" nodeType="with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p:cTn id="3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righ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right)">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wipe(left)">
                                      <p:cBhvr>
                                        <p:cTn id="52" dur="500"/>
                                        <p:tgtEl>
                                          <p:spTgt spid="1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dissolve">
                                      <p:cBhvr>
                                        <p:cTn id="70" dur="500"/>
                                        <p:tgtEl>
                                          <p:spTgt spid="23"/>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dissolve">
                                      <p:cBhvr>
                                        <p:cTn id="73" dur="500"/>
                                        <p:tgtEl>
                                          <p:spTgt spid="21"/>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dissolve">
                                      <p:cBhvr>
                                        <p:cTn id="76" dur="500"/>
                                        <p:tgtEl>
                                          <p:spTgt spid="25"/>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dissolve">
                                      <p:cBhvr>
                                        <p:cTn id="79" dur="500"/>
                                        <p:tgtEl>
                                          <p:spTgt spid="38"/>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dissolve">
                                      <p:cBhvr>
                                        <p:cTn id="82" dur="50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1000"/>
                                        <p:tgtEl>
                                          <p:spTgt spid="27"/>
                                        </p:tgtEl>
                                      </p:cBhvr>
                                    </p:animEffect>
                                    <p:anim calcmode="lin" valueType="num">
                                      <p:cBhvr>
                                        <p:cTn id="88" dur="1000" fill="hold"/>
                                        <p:tgtEl>
                                          <p:spTgt spid="27"/>
                                        </p:tgtEl>
                                        <p:attrNameLst>
                                          <p:attrName>ppt_x</p:attrName>
                                        </p:attrNameLst>
                                      </p:cBhvr>
                                      <p:tavLst>
                                        <p:tav tm="0">
                                          <p:val>
                                            <p:strVal val="#ppt_x"/>
                                          </p:val>
                                        </p:tav>
                                        <p:tav tm="100000">
                                          <p:val>
                                            <p:strVal val="#ppt_x"/>
                                          </p:val>
                                        </p:tav>
                                      </p:tavLst>
                                    </p:anim>
                                    <p:anim calcmode="lin" valueType="num">
                                      <p:cBhvr>
                                        <p:cTn id="89" dur="1000" fill="hold"/>
                                        <p:tgtEl>
                                          <p:spTgt spid="2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1000"/>
                                        <p:tgtEl>
                                          <p:spTgt spid="28"/>
                                        </p:tgtEl>
                                      </p:cBhvr>
                                    </p:animEffect>
                                    <p:anim calcmode="lin" valueType="num">
                                      <p:cBhvr>
                                        <p:cTn id="93" dur="1000" fill="hold"/>
                                        <p:tgtEl>
                                          <p:spTgt spid="28"/>
                                        </p:tgtEl>
                                        <p:attrNameLst>
                                          <p:attrName>ppt_x</p:attrName>
                                        </p:attrNameLst>
                                      </p:cBhvr>
                                      <p:tavLst>
                                        <p:tav tm="0">
                                          <p:val>
                                            <p:strVal val="#ppt_x"/>
                                          </p:val>
                                        </p:tav>
                                        <p:tav tm="100000">
                                          <p:val>
                                            <p:strVal val="#ppt_x"/>
                                          </p:val>
                                        </p:tav>
                                      </p:tavLst>
                                    </p:anim>
                                    <p:anim calcmode="lin" valueType="num">
                                      <p:cBhvr>
                                        <p:cTn id="9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1000"/>
                                        <p:tgtEl>
                                          <p:spTgt spid="29"/>
                                        </p:tgtEl>
                                      </p:cBhvr>
                                    </p:animEffect>
                                    <p:anim calcmode="lin" valueType="num">
                                      <p:cBhvr>
                                        <p:cTn id="100" dur="1000" fill="hold"/>
                                        <p:tgtEl>
                                          <p:spTgt spid="29"/>
                                        </p:tgtEl>
                                        <p:attrNameLst>
                                          <p:attrName>ppt_x</p:attrName>
                                        </p:attrNameLst>
                                      </p:cBhvr>
                                      <p:tavLst>
                                        <p:tav tm="0">
                                          <p:val>
                                            <p:strVal val="#ppt_x"/>
                                          </p:val>
                                        </p:tav>
                                        <p:tav tm="100000">
                                          <p:val>
                                            <p:strVal val="#ppt_x"/>
                                          </p:val>
                                        </p:tav>
                                      </p:tavLst>
                                    </p:anim>
                                    <p:anim calcmode="lin" valueType="num">
                                      <p:cBhvr>
                                        <p:cTn id="101" dur="1000" fill="hold"/>
                                        <p:tgtEl>
                                          <p:spTgt spid="29"/>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fade">
                                      <p:cBhvr>
                                        <p:cTn id="111" dur="1000"/>
                                        <p:tgtEl>
                                          <p:spTgt spid="32"/>
                                        </p:tgtEl>
                                      </p:cBhvr>
                                    </p:animEffect>
                                    <p:anim calcmode="lin" valueType="num">
                                      <p:cBhvr>
                                        <p:cTn id="112" dur="1000" fill="hold"/>
                                        <p:tgtEl>
                                          <p:spTgt spid="32"/>
                                        </p:tgtEl>
                                        <p:attrNameLst>
                                          <p:attrName>ppt_x</p:attrName>
                                        </p:attrNameLst>
                                      </p:cBhvr>
                                      <p:tavLst>
                                        <p:tav tm="0">
                                          <p:val>
                                            <p:strVal val="#ppt_x"/>
                                          </p:val>
                                        </p:tav>
                                        <p:tav tm="100000">
                                          <p:val>
                                            <p:strVal val="#ppt_x"/>
                                          </p:val>
                                        </p:tav>
                                      </p:tavLst>
                                    </p:anim>
                                    <p:anim calcmode="lin" valueType="num">
                                      <p:cBhvr>
                                        <p:cTn id="113" dur="1000" fill="hold"/>
                                        <p:tgtEl>
                                          <p:spTgt spid="32"/>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fade">
                                      <p:cBhvr>
                                        <p:cTn id="116" dur="1000"/>
                                        <p:tgtEl>
                                          <p:spTgt spid="33"/>
                                        </p:tgtEl>
                                      </p:cBhvr>
                                    </p:animEffect>
                                    <p:anim calcmode="lin" valueType="num">
                                      <p:cBhvr>
                                        <p:cTn id="117" dur="1000" fill="hold"/>
                                        <p:tgtEl>
                                          <p:spTgt spid="33"/>
                                        </p:tgtEl>
                                        <p:attrNameLst>
                                          <p:attrName>ppt_x</p:attrName>
                                        </p:attrNameLst>
                                      </p:cBhvr>
                                      <p:tavLst>
                                        <p:tav tm="0">
                                          <p:val>
                                            <p:strVal val="#ppt_x"/>
                                          </p:val>
                                        </p:tav>
                                        <p:tav tm="100000">
                                          <p:val>
                                            <p:strVal val="#ppt_x"/>
                                          </p:val>
                                        </p:tav>
                                      </p:tavLst>
                                    </p:anim>
                                    <p:anim calcmode="lin" valueType="num">
                                      <p:cBhvr>
                                        <p:cTn id="11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grpId="0" nodeType="clickEffect">
                                  <p:stCondLst>
                                    <p:cond delay="0"/>
                                  </p:stCondLst>
                                  <p:childTnLst>
                                    <p:set>
                                      <p:cBhvr>
                                        <p:cTn id="122" dur="1" fill="hold">
                                          <p:stCondLst>
                                            <p:cond delay="0"/>
                                          </p:stCondLst>
                                        </p:cTn>
                                        <p:tgtEl>
                                          <p:spTgt spid="35"/>
                                        </p:tgtEl>
                                        <p:attrNameLst>
                                          <p:attrName>style.visibility</p:attrName>
                                        </p:attrNameLst>
                                      </p:cBhvr>
                                      <p:to>
                                        <p:strVal val="visible"/>
                                      </p:to>
                                    </p:set>
                                    <p:animEffect transition="in" filter="wipe(down)">
                                      <p:cBhvr>
                                        <p:cTn id="123" dur="500"/>
                                        <p:tgtEl>
                                          <p:spTgt spid="35"/>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grpId="0" nodeType="clickEffect">
                                  <p:stCondLst>
                                    <p:cond delay="0"/>
                                  </p:stCondLst>
                                  <p:childTnLst>
                                    <p:set>
                                      <p:cBhvr>
                                        <p:cTn id="127" dur="1" fill="hold">
                                          <p:stCondLst>
                                            <p:cond delay="0"/>
                                          </p:stCondLst>
                                        </p:cTn>
                                        <p:tgtEl>
                                          <p:spTgt spid="6"/>
                                        </p:tgtEl>
                                        <p:attrNameLst>
                                          <p:attrName>style.visibility</p:attrName>
                                        </p:attrNameLst>
                                      </p:cBhvr>
                                      <p:to>
                                        <p:strVal val="visible"/>
                                      </p:to>
                                    </p:set>
                                    <p:animEffect transition="in" filter="wipe(down)">
                                      <p:cBhvr>
                                        <p:cTn id="128" dur="500"/>
                                        <p:tgtEl>
                                          <p:spTgt spid="6"/>
                                        </p:tgtEl>
                                      </p:cBhvr>
                                    </p:animEffect>
                                  </p:childTnLst>
                                </p:cTn>
                              </p:par>
                              <p:par>
                                <p:cTn id="129" presetID="16" presetClass="entr" presetSubtype="37" fill="hold" grpId="0" nodeType="withEffect">
                                  <p:stCondLst>
                                    <p:cond delay="0"/>
                                  </p:stCondLst>
                                  <p:childTnLst>
                                    <p:set>
                                      <p:cBhvr>
                                        <p:cTn id="130" dur="1" fill="hold">
                                          <p:stCondLst>
                                            <p:cond delay="0"/>
                                          </p:stCondLst>
                                        </p:cTn>
                                        <p:tgtEl>
                                          <p:spTgt spid="13"/>
                                        </p:tgtEl>
                                        <p:attrNameLst>
                                          <p:attrName>style.visibility</p:attrName>
                                        </p:attrNameLst>
                                      </p:cBhvr>
                                      <p:to>
                                        <p:strVal val="visible"/>
                                      </p:to>
                                    </p:set>
                                    <p:animEffect transition="in" filter="barn(outVertical)">
                                      <p:cBhvr>
                                        <p:cTn id="131" dur="500"/>
                                        <p:tgtEl>
                                          <p:spTgt spid="13"/>
                                        </p:tgtEl>
                                      </p:cBhvr>
                                    </p:animEffect>
                                  </p:childTnLst>
                                </p:cTn>
                              </p:par>
                              <p:par>
                                <p:cTn id="132" presetID="16" presetClass="entr" presetSubtype="37" fill="hold" grpId="0" nodeType="withEffect">
                                  <p:stCondLst>
                                    <p:cond delay="0"/>
                                  </p:stCondLst>
                                  <p:childTnLst>
                                    <p:set>
                                      <p:cBhvr>
                                        <p:cTn id="133" dur="1" fill="hold">
                                          <p:stCondLst>
                                            <p:cond delay="0"/>
                                          </p:stCondLst>
                                        </p:cTn>
                                        <p:tgtEl>
                                          <p:spTgt spid="12"/>
                                        </p:tgtEl>
                                        <p:attrNameLst>
                                          <p:attrName>style.visibility</p:attrName>
                                        </p:attrNameLst>
                                      </p:cBhvr>
                                      <p:to>
                                        <p:strVal val="visible"/>
                                      </p:to>
                                    </p:set>
                                    <p:animEffect transition="in" filter="barn(outVertical)">
                                      <p:cBhvr>
                                        <p:cTn id="134" dur="500"/>
                                        <p:tgtEl>
                                          <p:spTgt spid="12"/>
                                        </p:tgtEl>
                                      </p:cBhvr>
                                    </p:animEffect>
                                  </p:childTnLst>
                                </p:cTn>
                              </p:par>
                              <p:par>
                                <p:cTn id="135" presetID="22" presetClass="entr" presetSubtype="1" fill="hold" grpId="0" nodeType="withEffect">
                                  <p:stCondLst>
                                    <p:cond delay="0"/>
                                  </p:stCondLst>
                                  <p:childTnLst>
                                    <p:set>
                                      <p:cBhvr>
                                        <p:cTn id="136" dur="1" fill="hold">
                                          <p:stCondLst>
                                            <p:cond delay="0"/>
                                          </p:stCondLst>
                                        </p:cTn>
                                        <p:tgtEl>
                                          <p:spTgt spid="19"/>
                                        </p:tgtEl>
                                        <p:attrNameLst>
                                          <p:attrName>style.visibility</p:attrName>
                                        </p:attrNameLst>
                                      </p:cBhvr>
                                      <p:to>
                                        <p:strVal val="visible"/>
                                      </p:to>
                                    </p:set>
                                    <p:animEffect transition="in" filter="wipe(up)">
                                      <p:cBhvr>
                                        <p:cTn id="137" dur="500"/>
                                        <p:tgtEl>
                                          <p:spTgt spid="19"/>
                                        </p:tgtEl>
                                      </p:cBhvr>
                                    </p:animEffect>
                                  </p:childTnLst>
                                </p:cTn>
                              </p:par>
                            </p:childTnLst>
                          </p:cTn>
                        </p:par>
                      </p:childTnLst>
                    </p:cTn>
                  </p:par>
                  <p:par>
                    <p:cTn id="138" fill="hold">
                      <p:stCondLst>
                        <p:cond delay="indefinite"/>
                      </p:stCondLst>
                      <p:childTnLst>
                        <p:par>
                          <p:cTn id="139" fill="hold">
                            <p:stCondLst>
                              <p:cond delay="0"/>
                            </p:stCondLst>
                            <p:childTnLst>
                              <p:par>
                                <p:cTn id="140" presetID="16" presetClass="entr" presetSubtype="21" fill="hold" nodeType="clickEffect">
                                  <p:stCondLst>
                                    <p:cond delay="0"/>
                                  </p:stCondLst>
                                  <p:childTnLst>
                                    <p:set>
                                      <p:cBhvr>
                                        <p:cTn id="141" dur="1" fill="hold">
                                          <p:stCondLst>
                                            <p:cond delay="0"/>
                                          </p:stCondLst>
                                        </p:cTn>
                                        <p:tgtEl>
                                          <p:spTgt spid="2">
                                            <p:txEl>
                                              <p:pRg st="0" end="0"/>
                                            </p:txEl>
                                          </p:spTgt>
                                        </p:tgtEl>
                                        <p:attrNameLst>
                                          <p:attrName>style.visibility</p:attrName>
                                        </p:attrNameLst>
                                      </p:cBhvr>
                                      <p:to>
                                        <p:strVal val="visible"/>
                                      </p:to>
                                    </p:set>
                                    <p:animEffect transition="in" filter="barn(inVertical)">
                                      <p:cBhvr>
                                        <p:cTn id="14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4" grpId="0"/>
      <p:bldP spid="15" grpId="0"/>
      <p:bldP spid="17" grpId="0"/>
      <p:bldP spid="18" grpId="0"/>
      <p:bldP spid="20" grpId="0"/>
      <p:bldP spid="21" grpId="0"/>
      <p:bldP spid="25" grpId="0"/>
      <p:bldP spid="27" grpId="0" animBg="1"/>
      <p:bldP spid="28" grpId="0"/>
      <p:bldP spid="29" grpId="0" animBg="1"/>
      <p:bldP spid="30" grpId="0"/>
      <p:bldP spid="32" grpId="0" animBg="1"/>
      <p:bldP spid="33" grpId="0"/>
      <p:bldP spid="35" grpId="0"/>
      <p:bldP spid="38" grpId="0"/>
      <p:bldP spid="39" grpId="0"/>
      <p:bldP spid="6" grpId="0"/>
      <p:bldP spid="19" grpId="0" animBg="1"/>
      <p:bldP spid="12"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89985" y="392050"/>
            <a:ext cx="10310949" cy="707886"/>
          </a:xfrm>
          <a:prstGeom prst="rect">
            <a:avLst/>
          </a:prstGeom>
          <a:noFill/>
        </p:spPr>
        <p:txBody>
          <a:bodyPr wrap="square" rtlCol="1">
            <a:spAutoFit/>
          </a:bodyPr>
          <a:lstStyle/>
          <a:p>
            <a:pPr algn="r"/>
            <a:r>
              <a:rPr lang="fa-IR" sz="2000" dirty="0">
                <a:cs typeface="B Koodak" panose="00000700000000000000" pitchFamily="2" charset="-78"/>
              </a:rPr>
              <a:t>6- ابتدا در مربع های خالی علامت های ((+)) و ((-)) بگذارید، سپس عبارت داده شده محاسبه کنید و همه عدد های صحیح ممکن را که به دست می آیند از کوچک به بزرگ مرتب کنید.</a:t>
            </a:r>
          </a:p>
        </p:txBody>
      </p:sp>
      <p:sp>
        <p:nvSpPr>
          <p:cNvPr id="6" name="TextBox 5"/>
          <p:cNvSpPr txBox="1"/>
          <p:nvPr/>
        </p:nvSpPr>
        <p:spPr>
          <a:xfrm>
            <a:off x="1572560" y="1516536"/>
            <a:ext cx="1184365" cy="400110"/>
          </a:xfrm>
          <a:prstGeom prst="rect">
            <a:avLst/>
          </a:prstGeom>
          <a:noFill/>
        </p:spPr>
        <p:txBody>
          <a:bodyPr wrap="square" rtlCol="1">
            <a:spAutoFit/>
          </a:bodyPr>
          <a:lstStyle/>
          <a:p>
            <a:r>
              <a:rPr lang="fa-IR" sz="2000" dirty="0">
                <a:cs typeface="B Koodak" panose="00000700000000000000" pitchFamily="2" charset="-78"/>
              </a:rPr>
              <a:t>3-</a:t>
            </a:r>
          </a:p>
        </p:txBody>
      </p:sp>
      <p:sp>
        <p:nvSpPr>
          <p:cNvPr id="7" name="Rectangle 6"/>
          <p:cNvSpPr/>
          <p:nvPr/>
        </p:nvSpPr>
        <p:spPr>
          <a:xfrm>
            <a:off x="2075478" y="1564879"/>
            <a:ext cx="252548" cy="23126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TextBox 7"/>
          <p:cNvSpPr txBox="1"/>
          <p:nvPr/>
        </p:nvSpPr>
        <p:spPr>
          <a:xfrm>
            <a:off x="2363466" y="1500556"/>
            <a:ext cx="2865120" cy="400110"/>
          </a:xfrm>
          <a:prstGeom prst="rect">
            <a:avLst/>
          </a:prstGeom>
          <a:noFill/>
        </p:spPr>
        <p:txBody>
          <a:bodyPr wrap="square" rtlCol="1">
            <a:spAutoFit/>
          </a:bodyPr>
          <a:lstStyle/>
          <a:p>
            <a:r>
              <a:rPr lang="fa-IR" sz="2000" dirty="0">
                <a:cs typeface="B Koodak" panose="00000700000000000000" pitchFamily="2" charset="-78"/>
              </a:rPr>
              <a:t>(7)+</a:t>
            </a:r>
          </a:p>
        </p:txBody>
      </p:sp>
      <p:sp>
        <p:nvSpPr>
          <p:cNvPr id="9" name="Rectangle 8"/>
          <p:cNvSpPr/>
          <p:nvPr/>
        </p:nvSpPr>
        <p:spPr>
          <a:xfrm>
            <a:off x="2989877" y="1564879"/>
            <a:ext cx="278674" cy="23126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TextBox 9"/>
          <p:cNvSpPr txBox="1"/>
          <p:nvPr/>
        </p:nvSpPr>
        <p:spPr>
          <a:xfrm>
            <a:off x="3378316" y="1508099"/>
            <a:ext cx="801189" cy="400110"/>
          </a:xfrm>
          <a:prstGeom prst="rect">
            <a:avLst/>
          </a:prstGeom>
          <a:noFill/>
        </p:spPr>
        <p:txBody>
          <a:bodyPr wrap="square" rtlCol="1">
            <a:spAutoFit/>
          </a:bodyPr>
          <a:lstStyle/>
          <a:p>
            <a:r>
              <a:rPr lang="fa-IR" sz="2000" dirty="0">
                <a:cs typeface="B Koodak" panose="00000700000000000000" pitchFamily="2" charset="-78"/>
              </a:rPr>
              <a:t>2</a:t>
            </a:r>
          </a:p>
        </p:txBody>
      </p:sp>
      <p:sp>
        <p:nvSpPr>
          <p:cNvPr id="20" name="Snip Diagonal Corner Rectangle 19"/>
          <p:cNvSpPr/>
          <p:nvPr/>
        </p:nvSpPr>
        <p:spPr>
          <a:xfrm>
            <a:off x="5194355" y="1502504"/>
            <a:ext cx="5518185" cy="2081712"/>
          </a:xfrm>
          <a:prstGeom prst="snip2Diag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mc:AlternateContent xmlns:mc="http://schemas.openxmlformats.org/markup-compatibility/2006" xmlns:a14="http://schemas.microsoft.com/office/drawing/2010/main">
        <mc:Choice Requires="a14">
          <p:sp>
            <p:nvSpPr>
              <p:cNvPr id="21" name="TextBox 20"/>
              <p:cNvSpPr txBox="1"/>
              <p:nvPr/>
            </p:nvSpPr>
            <p:spPr>
              <a:xfrm>
                <a:off x="5554992" y="1679004"/>
                <a:ext cx="1635467" cy="437684"/>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1">
                              <a:lumMod val="75000"/>
                            </a:schemeClr>
                          </a:solidFill>
                          <a:latin typeface="Cambria Math" panose="02040503050406030204" pitchFamily="18" charset="0"/>
                          <a:cs typeface="B Koodak" panose="00000700000000000000" pitchFamily="2" charset="-78"/>
                        </a:rPr>
                        <m:t>−</m:t>
                      </m:r>
                      <m:r>
                        <m:rPr>
                          <m:nor/>
                        </m:rPr>
                        <a:rPr lang="fa-IR" sz="2000" smtClean="0">
                          <a:solidFill>
                            <a:schemeClr val="accent1">
                              <a:lumMod val="75000"/>
                            </a:schemeClr>
                          </a:solidFill>
                          <a:latin typeface="Cambria Math" panose="02040503050406030204" pitchFamily="18" charset="0"/>
                          <a:cs typeface="B Koodak" panose="00000700000000000000" pitchFamily="2" charset="-78"/>
                        </a:rPr>
                        <m:t>3</m:t>
                      </m:r>
                      <m:r>
                        <m:rPr>
                          <m:nor/>
                        </m:rPr>
                        <a:rPr lang="fa-IR" sz="2000" b="0" i="0" smtClean="0">
                          <a:solidFill>
                            <a:schemeClr val="accent1">
                              <a:lumMod val="75000"/>
                            </a:schemeClr>
                          </a:solidFill>
                          <a:latin typeface="Cambria Math" panose="02040503050406030204" pitchFamily="18" charset="0"/>
                          <a:cs typeface="B Koodak" panose="00000700000000000000" pitchFamily="2" charset="-78"/>
                        </a:rPr>
                        <m:t>−</m:t>
                      </m:r>
                      <m:r>
                        <m:rPr>
                          <m:nor/>
                        </m:rPr>
                        <a:rPr lang="fa-IR" sz="2000" smtClean="0">
                          <a:solidFill>
                            <a:schemeClr val="accent1">
                              <a:lumMod val="75000"/>
                            </a:schemeClr>
                          </a:solidFill>
                          <a:latin typeface="Cambria Math" panose="02040503050406030204" pitchFamily="18" charset="0"/>
                          <a:cs typeface="B Koodak" panose="00000700000000000000" pitchFamily="2" charset="-78"/>
                        </a:rPr>
                        <m:t>7</m:t>
                      </m:r>
                      <m:r>
                        <m:rPr>
                          <m:nor/>
                        </m:rPr>
                        <a:rPr lang="fa-IR" sz="2000" smtClean="0">
                          <a:solidFill>
                            <a:schemeClr val="accent1">
                              <a:lumMod val="75000"/>
                            </a:schemeClr>
                          </a:solidFill>
                          <a:latin typeface="Cambria Math" panose="02040503050406030204" pitchFamily="18" charset="0"/>
                          <a:cs typeface="B Koodak" panose="00000700000000000000" pitchFamily="2" charset="-78"/>
                        </a:rPr>
                        <m:t>+</m:t>
                      </m:r>
                      <m:r>
                        <m:rPr>
                          <m:nor/>
                        </m:rPr>
                        <a:rPr lang="fa-IR" sz="2000" smtClean="0">
                          <a:solidFill>
                            <a:schemeClr val="accent1">
                              <a:lumMod val="75000"/>
                            </a:schemeClr>
                          </a:solidFill>
                          <a:latin typeface="Cambria Math" panose="02040503050406030204" pitchFamily="18" charset="0"/>
                          <a:cs typeface="B Koodak" panose="00000700000000000000" pitchFamily="2" charset="-78"/>
                        </a:rPr>
                        <m:t>2</m:t>
                      </m:r>
                      <m:r>
                        <m:rPr>
                          <m:nor/>
                        </m:rPr>
                        <a:rPr lang="fa-IR" sz="2000" b="0" i="0" smtClean="0">
                          <a:solidFill>
                            <a:schemeClr val="accent1">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1">
                              <a:lumMod val="75000"/>
                            </a:schemeClr>
                          </a:solidFill>
                          <a:latin typeface="Cambria Math" panose="02040503050406030204" pitchFamily="18" charset="0"/>
                          <a:cs typeface="B Koodak" panose="00000700000000000000" pitchFamily="2" charset="-78"/>
                        </a:rPr>
                        <m:t> −</m:t>
                      </m:r>
                      <m:r>
                        <m:rPr>
                          <m:nor/>
                        </m:rPr>
                        <a:rPr lang="fa-IR" sz="2000" b="0" i="0" smtClean="0">
                          <a:solidFill>
                            <a:schemeClr val="accent1">
                              <a:lumMod val="75000"/>
                            </a:schemeClr>
                          </a:solidFill>
                          <a:latin typeface="Cambria Math" panose="02040503050406030204" pitchFamily="18" charset="0"/>
                          <a:cs typeface="B Koodak" panose="00000700000000000000" pitchFamily="2" charset="-78"/>
                        </a:rPr>
                        <m:t>8</m:t>
                      </m:r>
                    </m:oMath>
                  </m:oMathPara>
                </a14:m>
                <a:endParaRPr lang="fa-IR" sz="2000" dirty="0">
                  <a:solidFill>
                    <a:schemeClr val="accent1">
                      <a:lumMod val="75000"/>
                    </a:schemeClr>
                  </a:solidFill>
                  <a:cs typeface="B Koodak" panose="00000700000000000000" pitchFamily="2" charset="-78"/>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554992" y="1679004"/>
                <a:ext cx="1635467" cy="437684"/>
              </a:xfrm>
              <a:prstGeom prst="rect">
                <a:avLst/>
              </a:prstGeom>
              <a:blipFill>
                <a:blip r:embed="rId2"/>
                <a:stretch>
                  <a:fillRect l="-4089" t="-8333" r="-1115" b="-13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8279030" y="1679004"/>
                <a:ext cx="1864141" cy="403124"/>
              </a:xfrm>
              <a:prstGeom prst="rect">
                <a:avLst/>
              </a:prstGeom>
              <a:noFill/>
            </p:spPr>
            <p:txBody>
              <a:bodyPr wrap="square" rtlCol="1">
                <a:spAutoFit/>
              </a:bodyPr>
              <a:lstStyle/>
              <a:p>
                <a:pPr algn="ctr"/>
                <a14:m>
                  <m:oMath xmlns:m="http://schemas.openxmlformats.org/officeDocument/2006/math">
                    <m:r>
                      <m:rPr>
                        <m:nor/>
                      </m:rPr>
                      <a:rPr lang="fa-IR" b="0" i="0" smtClean="0">
                        <a:solidFill>
                          <a:schemeClr val="accent1">
                            <a:lumMod val="75000"/>
                          </a:schemeClr>
                        </a:solidFill>
                        <a:latin typeface="Cambria Math" panose="02040503050406030204" pitchFamily="18" charset="0"/>
                        <a:cs typeface="B Koodak" panose="00000700000000000000" pitchFamily="2" charset="-78"/>
                      </a:rPr>
                      <m:t>−</m:t>
                    </m:r>
                    <m:r>
                      <m:rPr>
                        <m:nor/>
                      </m:rPr>
                      <a:rPr lang="fa-IR" smtClean="0">
                        <a:solidFill>
                          <a:schemeClr val="accent1">
                            <a:lumMod val="75000"/>
                          </a:schemeClr>
                        </a:solidFill>
                        <a:latin typeface="Cambria Math" panose="02040503050406030204" pitchFamily="18" charset="0"/>
                        <a:cs typeface="B Koodak" panose="00000700000000000000" pitchFamily="2" charset="-78"/>
                      </a:rPr>
                      <m:t>3</m:t>
                    </m:r>
                    <m:r>
                      <m:rPr>
                        <m:nor/>
                      </m:rPr>
                      <a:rPr lang="fa-IR" b="0" i="0" smtClean="0">
                        <a:solidFill>
                          <a:schemeClr val="accent1">
                            <a:lumMod val="75000"/>
                          </a:schemeClr>
                        </a:solidFill>
                        <a:latin typeface="Cambria Math" panose="02040503050406030204" pitchFamily="18" charset="0"/>
                        <a:cs typeface="B Koodak" panose="00000700000000000000" pitchFamily="2" charset="-78"/>
                      </a:rPr>
                      <m:t>−</m:t>
                    </m:r>
                    <m:r>
                      <m:rPr>
                        <m:nor/>
                      </m:rPr>
                      <a:rPr lang="fa-IR" smtClean="0">
                        <a:solidFill>
                          <a:schemeClr val="accent1">
                            <a:lumMod val="75000"/>
                          </a:schemeClr>
                        </a:solidFill>
                        <a:latin typeface="Cambria Math" panose="02040503050406030204" pitchFamily="18" charset="0"/>
                        <a:cs typeface="B Koodak" panose="00000700000000000000" pitchFamily="2" charset="-78"/>
                      </a:rPr>
                      <m:t>7</m:t>
                    </m:r>
                    <m:r>
                      <m:rPr>
                        <m:nor/>
                      </m:rPr>
                      <a:rPr lang="fa-IR" b="0" i="0" smtClean="0">
                        <a:solidFill>
                          <a:schemeClr val="accent1">
                            <a:lumMod val="75000"/>
                          </a:schemeClr>
                        </a:solidFill>
                        <a:latin typeface="Cambria Math" panose="02040503050406030204" pitchFamily="18" charset="0"/>
                        <a:cs typeface="B Koodak" panose="00000700000000000000" pitchFamily="2" charset="-78"/>
                      </a:rPr>
                      <m:t>−</m:t>
                    </m:r>
                    <m:r>
                      <m:rPr>
                        <m:nor/>
                      </m:rPr>
                      <a:rPr lang="fa-IR" smtClean="0">
                        <a:solidFill>
                          <a:schemeClr val="accent1">
                            <a:lumMod val="75000"/>
                          </a:schemeClr>
                        </a:solidFill>
                        <a:latin typeface="Cambria Math" panose="02040503050406030204" pitchFamily="18" charset="0"/>
                        <a:cs typeface="B Koodak" panose="00000700000000000000" pitchFamily="2" charset="-78"/>
                      </a:rPr>
                      <m:t>2</m:t>
                    </m:r>
                  </m:oMath>
                </a14:m>
                <a:r>
                  <a:rPr lang="fa-IR" dirty="0">
                    <a:solidFill>
                      <a:schemeClr val="accent1">
                        <a:lumMod val="75000"/>
                      </a:schemeClr>
                    </a:solidFill>
                    <a:cs typeface="B Koodak" panose="00000700000000000000" pitchFamily="2" charset="-78"/>
                  </a:rPr>
                  <a:t>  12- =</a:t>
                </a:r>
              </a:p>
            </p:txBody>
          </p:sp>
        </mc:Choice>
        <mc:Fallback xmlns="">
          <p:sp>
            <p:nvSpPr>
              <p:cNvPr id="24" name="TextBox 23"/>
              <p:cNvSpPr txBox="1">
                <a:spLocks noRot="1" noChangeAspect="1" noMove="1" noResize="1" noEditPoints="1" noAdjustHandles="1" noChangeArrowheads="1" noChangeShapeType="1" noTextEdit="1"/>
              </p:cNvSpPr>
              <p:nvPr/>
            </p:nvSpPr>
            <p:spPr>
              <a:xfrm>
                <a:off x="8279030" y="1679004"/>
                <a:ext cx="1864141" cy="403124"/>
              </a:xfrm>
              <a:prstGeom prst="rect">
                <a:avLst/>
              </a:prstGeom>
              <a:blipFill>
                <a:blip r:embed="rId3"/>
                <a:stretch>
                  <a:fillRect t="-8955" b="-26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686924" y="2522841"/>
                <a:ext cx="1577121" cy="437684"/>
              </a:xfrm>
              <a:prstGeom prst="rect">
                <a:avLst/>
              </a:prstGeom>
              <a:noFill/>
            </p:spPr>
            <p:txBody>
              <a:bodyPr wrap="square" rtlCol="1">
                <a:spAutoFit/>
              </a:bodyPr>
              <a:lstStyle/>
              <a:p>
                <a14:m>
                  <m:oMath xmlns:m="http://schemas.openxmlformats.org/officeDocument/2006/math">
                    <m:r>
                      <m:rPr>
                        <m:nor/>
                      </m:rPr>
                      <a:rPr lang="fa-IR" sz="2000" b="0" i="0" smtClean="0">
                        <a:solidFill>
                          <a:schemeClr val="accent1">
                            <a:lumMod val="75000"/>
                          </a:schemeClr>
                        </a:solidFill>
                        <a:latin typeface="Cambria Math" panose="02040503050406030204" pitchFamily="18" charset="0"/>
                        <a:cs typeface="B Koodak" panose="00000700000000000000" pitchFamily="2" charset="-78"/>
                      </a:rPr>
                      <m:t>−</m:t>
                    </m:r>
                    <m:r>
                      <m:rPr>
                        <m:nor/>
                      </m:rPr>
                      <a:rPr lang="fa-IR" sz="2000" i="0" smtClean="0">
                        <a:solidFill>
                          <a:schemeClr val="accent1">
                            <a:lumMod val="75000"/>
                          </a:schemeClr>
                        </a:solidFill>
                        <a:latin typeface="Cambria Math" panose="02040503050406030204" pitchFamily="18" charset="0"/>
                        <a:cs typeface="B Koodak" panose="00000700000000000000" pitchFamily="2" charset="-78"/>
                      </a:rPr>
                      <m:t>3</m:t>
                    </m:r>
                    <m:r>
                      <m:rPr>
                        <m:nor/>
                      </m:rPr>
                      <a:rPr lang="fa-IR" sz="2000" i="0" smtClean="0">
                        <a:solidFill>
                          <a:schemeClr val="accent1">
                            <a:lumMod val="75000"/>
                          </a:schemeClr>
                        </a:solidFill>
                        <a:latin typeface="Cambria Math" panose="02040503050406030204" pitchFamily="18" charset="0"/>
                        <a:cs typeface="B Koodak" panose="00000700000000000000" pitchFamily="2" charset="-78"/>
                      </a:rPr>
                      <m:t>+</m:t>
                    </m:r>
                    <m:r>
                      <m:rPr>
                        <m:nor/>
                      </m:rPr>
                      <a:rPr lang="fa-IR" sz="2000" i="0" smtClean="0">
                        <a:solidFill>
                          <a:schemeClr val="accent1">
                            <a:lumMod val="75000"/>
                          </a:schemeClr>
                        </a:solidFill>
                        <a:latin typeface="Cambria Math" panose="02040503050406030204" pitchFamily="18" charset="0"/>
                        <a:cs typeface="B Koodak" panose="00000700000000000000" pitchFamily="2" charset="-78"/>
                      </a:rPr>
                      <m:t>7</m:t>
                    </m:r>
                    <m:r>
                      <m:rPr>
                        <m:nor/>
                      </m:rPr>
                      <a:rPr lang="fa-IR" sz="2000" i="0" smtClean="0">
                        <a:solidFill>
                          <a:schemeClr val="accent1">
                            <a:lumMod val="75000"/>
                          </a:schemeClr>
                        </a:solidFill>
                        <a:latin typeface="Cambria Math" panose="02040503050406030204" pitchFamily="18" charset="0"/>
                        <a:cs typeface="B Koodak" panose="00000700000000000000" pitchFamily="2" charset="-78"/>
                      </a:rPr>
                      <m:t>+</m:t>
                    </m:r>
                    <m:r>
                      <m:rPr>
                        <m:nor/>
                      </m:rPr>
                      <a:rPr lang="fa-IR" sz="2000" i="0" smtClean="0">
                        <a:solidFill>
                          <a:schemeClr val="accent1">
                            <a:lumMod val="75000"/>
                          </a:schemeClr>
                        </a:solidFill>
                        <a:latin typeface="Cambria Math" panose="02040503050406030204" pitchFamily="18" charset="0"/>
                        <a:cs typeface="B Koodak" panose="00000700000000000000" pitchFamily="2" charset="-78"/>
                      </a:rPr>
                      <m:t>2</m:t>
                    </m:r>
                  </m:oMath>
                </a14:m>
                <a:r>
                  <a:rPr lang="fa-IR" sz="2000" dirty="0">
                    <a:solidFill>
                      <a:schemeClr val="accent1">
                        <a:lumMod val="75000"/>
                      </a:schemeClr>
                    </a:solidFill>
                    <a:cs typeface="B Koodak" panose="00000700000000000000" pitchFamily="2" charset="-78"/>
                  </a:rPr>
                  <a:t>   6 =</a:t>
                </a:r>
              </a:p>
            </p:txBody>
          </p:sp>
        </mc:Choice>
        <mc:Fallback xmlns="">
          <p:sp>
            <p:nvSpPr>
              <p:cNvPr id="26" name="TextBox 25"/>
              <p:cNvSpPr txBox="1">
                <a:spLocks noRot="1" noChangeAspect="1" noMove="1" noResize="1" noEditPoints="1" noAdjustHandles="1" noChangeArrowheads="1" noChangeShapeType="1" noTextEdit="1"/>
              </p:cNvSpPr>
              <p:nvPr/>
            </p:nvSpPr>
            <p:spPr>
              <a:xfrm>
                <a:off x="5686924" y="2522841"/>
                <a:ext cx="1577121" cy="437684"/>
              </a:xfrm>
              <a:prstGeom prst="rect">
                <a:avLst/>
              </a:prstGeom>
              <a:blipFill>
                <a:blip r:embed="rId4"/>
                <a:stretch>
                  <a:fillRect l="-4633" t="-9722" b="-2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8503710" y="2514727"/>
                <a:ext cx="1808408" cy="437684"/>
              </a:xfrm>
              <a:prstGeom prst="rect">
                <a:avLst/>
              </a:prstGeom>
              <a:noFill/>
            </p:spPr>
            <p:txBody>
              <a:bodyPr wrap="square" rtlCol="1">
                <a:spAutoFit/>
              </a:bodyPr>
              <a:lstStyle/>
              <a:p>
                <a14:m>
                  <m:oMath xmlns:m="http://schemas.openxmlformats.org/officeDocument/2006/math">
                    <m:r>
                      <m:rPr>
                        <m:nor/>
                      </m:rPr>
                      <a:rPr lang="fa-IR" sz="2000" b="0" i="0" smtClean="0">
                        <a:solidFill>
                          <a:schemeClr val="accent1">
                            <a:lumMod val="75000"/>
                          </a:schemeClr>
                        </a:solidFill>
                        <a:latin typeface="Cambria Math" panose="02040503050406030204" pitchFamily="18" charset="0"/>
                        <a:cs typeface="B Koodak" panose="00000700000000000000" pitchFamily="2" charset="-78"/>
                      </a:rPr>
                      <m:t>−</m:t>
                    </m:r>
                    <m:r>
                      <m:rPr>
                        <m:nor/>
                      </m:rPr>
                      <a:rPr lang="fa-IR" sz="2000" i="0" smtClean="0">
                        <a:solidFill>
                          <a:schemeClr val="accent1">
                            <a:lumMod val="75000"/>
                          </a:schemeClr>
                        </a:solidFill>
                        <a:latin typeface="Cambria Math" panose="02040503050406030204" pitchFamily="18" charset="0"/>
                        <a:cs typeface="B Koodak" panose="00000700000000000000" pitchFamily="2" charset="-78"/>
                      </a:rPr>
                      <m:t>3</m:t>
                    </m:r>
                    <m:r>
                      <m:rPr>
                        <m:nor/>
                      </m:rPr>
                      <a:rPr lang="fa-IR" sz="2000" i="0" smtClean="0">
                        <a:solidFill>
                          <a:schemeClr val="accent1">
                            <a:lumMod val="75000"/>
                          </a:schemeClr>
                        </a:solidFill>
                        <a:latin typeface="Cambria Math" panose="02040503050406030204" pitchFamily="18" charset="0"/>
                        <a:cs typeface="B Koodak" panose="00000700000000000000" pitchFamily="2" charset="-78"/>
                      </a:rPr>
                      <m:t>+</m:t>
                    </m:r>
                    <m:r>
                      <m:rPr>
                        <m:nor/>
                      </m:rPr>
                      <a:rPr lang="fa-IR" sz="2000" i="0" smtClean="0">
                        <a:solidFill>
                          <a:schemeClr val="accent1">
                            <a:lumMod val="75000"/>
                          </a:schemeClr>
                        </a:solidFill>
                        <a:latin typeface="Cambria Math" panose="02040503050406030204" pitchFamily="18" charset="0"/>
                        <a:cs typeface="B Koodak" panose="00000700000000000000" pitchFamily="2" charset="-78"/>
                      </a:rPr>
                      <m:t>7</m:t>
                    </m:r>
                    <m:r>
                      <m:rPr>
                        <m:nor/>
                      </m:rPr>
                      <a:rPr lang="fa-IR" sz="2000" i="0" smtClean="0">
                        <a:solidFill>
                          <a:schemeClr val="accent1">
                            <a:lumMod val="75000"/>
                          </a:schemeClr>
                        </a:solidFill>
                        <a:latin typeface="Cambria Math" panose="02040503050406030204" pitchFamily="18" charset="0"/>
                        <a:cs typeface="B Koodak" panose="00000700000000000000" pitchFamily="2" charset="-78"/>
                      </a:rPr>
                      <m:t>−</m:t>
                    </m:r>
                    <m:r>
                      <m:rPr>
                        <m:nor/>
                      </m:rPr>
                      <a:rPr lang="fa-IR" sz="2000" i="0" smtClean="0">
                        <a:solidFill>
                          <a:schemeClr val="accent1">
                            <a:lumMod val="75000"/>
                          </a:schemeClr>
                        </a:solidFill>
                        <a:latin typeface="Cambria Math" panose="02040503050406030204" pitchFamily="18" charset="0"/>
                        <a:cs typeface="B Koodak" panose="00000700000000000000" pitchFamily="2" charset="-78"/>
                      </a:rPr>
                      <m:t>2</m:t>
                    </m:r>
                  </m:oMath>
                </a14:m>
                <a:r>
                  <a:rPr lang="fa-IR" sz="2000" dirty="0">
                    <a:solidFill>
                      <a:schemeClr val="accent1">
                        <a:lumMod val="75000"/>
                      </a:schemeClr>
                    </a:solidFill>
                    <a:cs typeface="B Koodak" panose="00000700000000000000" pitchFamily="2" charset="-78"/>
                  </a:rPr>
                  <a:t>  2 =</a:t>
                </a:r>
              </a:p>
            </p:txBody>
          </p:sp>
        </mc:Choice>
        <mc:Fallback xmlns="">
          <p:sp>
            <p:nvSpPr>
              <p:cNvPr id="28" name="TextBox 27"/>
              <p:cNvSpPr txBox="1">
                <a:spLocks noRot="1" noChangeAspect="1" noMove="1" noResize="1" noEditPoints="1" noAdjustHandles="1" noChangeArrowheads="1" noChangeShapeType="1" noTextEdit="1"/>
              </p:cNvSpPr>
              <p:nvPr/>
            </p:nvSpPr>
            <p:spPr>
              <a:xfrm>
                <a:off x="8503710" y="2514727"/>
                <a:ext cx="1808408" cy="437684"/>
              </a:xfrm>
              <a:prstGeom prst="rect">
                <a:avLst/>
              </a:prstGeom>
              <a:blipFill>
                <a:blip r:embed="rId5"/>
                <a:stretch>
                  <a:fillRect l="-4040" t="-9859" b="-295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5819897" y="3090156"/>
                <a:ext cx="3630168" cy="52783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m:rPr>
                          <m:nor/>
                        </m:rPr>
                        <a:rPr lang="en-US" sz="2400" b="0" i="0" dirty="0" smtClean="0">
                          <a:solidFill>
                            <a:schemeClr val="accent2">
                              <a:lumMod val="50000"/>
                            </a:schemeClr>
                          </a:solidFill>
                          <a:latin typeface="Cambria Math" panose="02040503050406030204" pitchFamily="18" charset="0"/>
                          <a:cs typeface="B Koodak" panose="00000700000000000000" pitchFamily="2" charset="-78"/>
                        </a:rPr>
                        <m:t>−</m:t>
                      </m:r>
                      <m:r>
                        <m:rPr>
                          <m:nor/>
                        </m:rPr>
                        <a:rPr lang="fa-IR" sz="2400" i="0" dirty="0" smtClean="0">
                          <a:solidFill>
                            <a:schemeClr val="accent2">
                              <a:lumMod val="50000"/>
                            </a:schemeClr>
                          </a:solidFill>
                          <a:latin typeface="Cambria Math" panose="02040503050406030204" pitchFamily="18" charset="0"/>
                          <a:cs typeface="B Koodak" panose="00000700000000000000" pitchFamily="2" charset="-78"/>
                        </a:rPr>
                        <m:t>12 </m:t>
                      </m:r>
                      <m:r>
                        <m:rPr>
                          <m:nor/>
                        </m:rPr>
                        <a:rPr lang="fa-IR" sz="2400" i="0" dirty="0" smtClean="0">
                          <a:solidFill>
                            <a:schemeClr val="accent2">
                              <a:lumMod val="50000"/>
                            </a:schemeClr>
                          </a:solidFill>
                          <a:latin typeface="Cambria Math" panose="02040503050406030204" pitchFamily="18" charset="0"/>
                          <a:ea typeface="Cambria Math" panose="02040503050406030204" pitchFamily="18" charset="0"/>
                          <a:cs typeface="B Koodak" panose="00000700000000000000" pitchFamily="2" charset="-78"/>
                        </a:rPr>
                        <m:t>&lt;</m:t>
                      </m:r>
                      <m:r>
                        <m:rPr>
                          <m:nor/>
                        </m:rPr>
                        <a:rPr lang="en-US" sz="2400" b="0" i="0" dirty="0" smtClean="0">
                          <a:solidFill>
                            <a:schemeClr val="accent2">
                              <a:lumMod val="50000"/>
                            </a:schemeClr>
                          </a:solidFill>
                          <a:latin typeface="Cambria Math" panose="02040503050406030204" pitchFamily="18" charset="0"/>
                          <a:ea typeface="Cambria Math" panose="02040503050406030204" pitchFamily="18" charset="0"/>
                          <a:cs typeface="B Koodak" panose="00000700000000000000" pitchFamily="2" charset="-78"/>
                        </a:rPr>
                        <m:t> </m:t>
                      </m:r>
                      <m:r>
                        <m:rPr>
                          <m:nor/>
                        </m:rPr>
                        <a:rPr lang="en-US" sz="2400" b="0" i="0" dirty="0" smtClean="0">
                          <a:solidFill>
                            <a:schemeClr val="accent2">
                              <a:lumMod val="50000"/>
                            </a:schemeClr>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2400" i="0" dirty="0" smtClean="0">
                          <a:solidFill>
                            <a:schemeClr val="accent2">
                              <a:lumMod val="50000"/>
                            </a:schemeClr>
                          </a:solidFill>
                          <a:latin typeface="Cambria Math" panose="02040503050406030204" pitchFamily="18" charset="0"/>
                          <a:cs typeface="B Koodak" panose="00000700000000000000" pitchFamily="2" charset="-78"/>
                        </a:rPr>
                        <m:t> 8 </m:t>
                      </m:r>
                      <m:r>
                        <m:rPr>
                          <m:nor/>
                        </m:rPr>
                        <a:rPr lang="fa-IR" sz="2400" i="0" dirty="0" smtClean="0">
                          <a:solidFill>
                            <a:schemeClr val="accent2">
                              <a:lumMod val="50000"/>
                            </a:schemeClr>
                          </a:solidFill>
                          <a:latin typeface="Cambria Math" panose="02040503050406030204" pitchFamily="18" charset="0"/>
                          <a:ea typeface="Cambria Math" panose="02040503050406030204" pitchFamily="18" charset="0"/>
                          <a:cs typeface="B Koodak" panose="00000700000000000000" pitchFamily="2" charset="-78"/>
                        </a:rPr>
                        <m:t>&lt;</m:t>
                      </m:r>
                      <m:r>
                        <m:rPr>
                          <m:nor/>
                        </m:rPr>
                        <a:rPr lang="fa-IR" sz="2400" i="0" dirty="0" smtClean="0">
                          <a:solidFill>
                            <a:schemeClr val="accent2">
                              <a:lumMod val="50000"/>
                            </a:schemeClr>
                          </a:solidFill>
                          <a:latin typeface="Cambria Math" panose="02040503050406030204" pitchFamily="18" charset="0"/>
                          <a:cs typeface="B Koodak" panose="00000700000000000000" pitchFamily="2" charset="-78"/>
                        </a:rPr>
                        <m:t> 6 </m:t>
                      </m:r>
                      <m:r>
                        <m:rPr>
                          <m:nor/>
                        </m:rPr>
                        <a:rPr lang="fa-IR" sz="2400" i="0" dirty="0" smtClean="0">
                          <a:solidFill>
                            <a:schemeClr val="accent2">
                              <a:lumMod val="50000"/>
                            </a:schemeClr>
                          </a:solidFill>
                          <a:latin typeface="Cambria Math" panose="02040503050406030204" pitchFamily="18" charset="0"/>
                          <a:ea typeface="Cambria Math" panose="02040503050406030204" pitchFamily="18" charset="0"/>
                          <a:cs typeface="B Koodak" panose="00000700000000000000" pitchFamily="2" charset="-78"/>
                        </a:rPr>
                        <m:t>&lt;</m:t>
                      </m:r>
                      <m:r>
                        <m:rPr>
                          <m:nor/>
                        </m:rPr>
                        <a:rPr lang="fa-IR" sz="2400" i="0" dirty="0" smtClean="0">
                          <a:solidFill>
                            <a:schemeClr val="accent2">
                              <a:lumMod val="50000"/>
                            </a:schemeClr>
                          </a:solidFill>
                          <a:latin typeface="Cambria Math" panose="02040503050406030204" pitchFamily="18" charset="0"/>
                          <a:cs typeface="B Koodak" panose="00000700000000000000" pitchFamily="2" charset="-78"/>
                        </a:rPr>
                        <m:t> 2</m:t>
                      </m:r>
                    </m:oMath>
                  </m:oMathPara>
                </a14:m>
                <a:endParaRPr lang="fa-IR" sz="2400" dirty="0">
                  <a:solidFill>
                    <a:schemeClr val="accent2">
                      <a:lumMod val="50000"/>
                    </a:schemeClr>
                  </a:solidFill>
                  <a:cs typeface="B Koodak" panose="00000700000000000000" pitchFamily="2" charset="-78"/>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5819897" y="3090156"/>
                <a:ext cx="3630168" cy="527837"/>
              </a:xfrm>
              <a:prstGeom prst="rect">
                <a:avLst/>
              </a:prstGeom>
              <a:blipFill>
                <a:blip r:embed="rId6"/>
                <a:stretch>
                  <a:fillRect b="-25287"/>
                </a:stretch>
              </a:blipFill>
            </p:spPr>
            <p:txBody>
              <a:bodyPr/>
              <a:lstStyle/>
              <a:p>
                <a:r>
                  <a:rPr lang="en-US">
                    <a:noFill/>
                  </a:rPr>
                  <a:t> </a:t>
                </a:r>
              </a:p>
            </p:txBody>
          </p:sp>
        </mc:Fallback>
      </mc:AlternateContent>
      <p:sp>
        <p:nvSpPr>
          <p:cNvPr id="30" name="Arc 29"/>
          <p:cNvSpPr/>
          <p:nvPr/>
        </p:nvSpPr>
        <p:spPr>
          <a:xfrm>
            <a:off x="7984802" y="1073964"/>
            <a:ext cx="3839810" cy="2666315"/>
          </a:xfrm>
          <a:prstGeom prst="arc">
            <a:avLst>
              <a:gd name="adj1" fmla="val 18136858"/>
              <a:gd name="adj2" fmla="val 8393632"/>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1" anchor="ctr"/>
          <a:lstStyle/>
          <a:p>
            <a:pPr algn="ctr"/>
            <a:endParaRPr lang="fa-IR"/>
          </a:p>
        </p:txBody>
      </p:sp>
      <p:sp>
        <p:nvSpPr>
          <p:cNvPr id="32" name="TextBox 31"/>
          <p:cNvSpPr txBox="1"/>
          <p:nvPr/>
        </p:nvSpPr>
        <p:spPr>
          <a:xfrm>
            <a:off x="2638922" y="4927821"/>
            <a:ext cx="9250245" cy="400110"/>
          </a:xfrm>
          <a:prstGeom prst="rect">
            <a:avLst/>
          </a:prstGeom>
          <a:noFill/>
        </p:spPr>
        <p:txBody>
          <a:bodyPr wrap="square" rtlCol="1">
            <a:spAutoFit/>
          </a:bodyPr>
          <a:lstStyle/>
          <a:p>
            <a:r>
              <a:rPr lang="fa-IR" sz="2000" dirty="0">
                <a:cs typeface="B Koodak" panose="00000700000000000000" pitchFamily="2" charset="-78"/>
              </a:rPr>
              <a:t>در جاهای خالی علامت ((+)) و ((-)) را طوری قرار دهید که حاصل عبارت زیر بزرگ ترین مقدار ممکن شود.</a:t>
            </a:r>
          </a:p>
        </p:txBody>
      </p:sp>
      <p:grpSp>
        <p:nvGrpSpPr>
          <p:cNvPr id="22" name="Group 21"/>
          <p:cNvGrpSpPr/>
          <p:nvPr/>
        </p:nvGrpSpPr>
        <p:grpSpPr>
          <a:xfrm>
            <a:off x="561989" y="5863681"/>
            <a:ext cx="4531671" cy="418729"/>
            <a:chOff x="954396" y="5259661"/>
            <a:chExt cx="4531671" cy="418729"/>
          </a:xfrm>
        </p:grpSpPr>
        <p:sp>
          <p:nvSpPr>
            <p:cNvPr id="14" name="TextBox 13"/>
            <p:cNvSpPr txBox="1"/>
            <p:nvPr/>
          </p:nvSpPr>
          <p:spPr>
            <a:xfrm>
              <a:off x="954396" y="5277354"/>
              <a:ext cx="3780827" cy="400110"/>
            </a:xfrm>
            <a:prstGeom prst="rect">
              <a:avLst/>
            </a:prstGeom>
            <a:noFill/>
          </p:spPr>
          <p:txBody>
            <a:bodyPr wrap="square" rtlCol="1">
              <a:spAutoFit/>
            </a:bodyPr>
            <a:lstStyle/>
            <a:p>
              <a:r>
                <a:rPr lang="fa-IR" sz="2000" dirty="0">
                  <a:latin typeface="IRAban" panose="02000503000000020002" pitchFamily="2" charset="-78"/>
                  <a:cs typeface="B Koodak" panose="00000700000000000000" pitchFamily="2" charset="-78"/>
                </a:rPr>
                <a:t>5-</a:t>
              </a:r>
            </a:p>
          </p:txBody>
        </p:sp>
        <p:sp>
          <p:nvSpPr>
            <p:cNvPr id="15" name="Rectangle 14"/>
            <p:cNvSpPr/>
            <p:nvPr/>
          </p:nvSpPr>
          <p:spPr>
            <a:xfrm>
              <a:off x="1459556" y="5278280"/>
              <a:ext cx="354440" cy="31089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TextBox 15"/>
            <p:cNvSpPr txBox="1"/>
            <p:nvPr/>
          </p:nvSpPr>
          <p:spPr>
            <a:xfrm>
              <a:off x="1882392" y="5259661"/>
              <a:ext cx="1591056" cy="400110"/>
            </a:xfrm>
            <a:prstGeom prst="rect">
              <a:avLst/>
            </a:prstGeom>
            <a:noFill/>
          </p:spPr>
          <p:txBody>
            <a:bodyPr wrap="square" rtlCol="1">
              <a:spAutoFit/>
            </a:bodyPr>
            <a:lstStyle/>
            <a:p>
              <a:r>
                <a:rPr lang="fa-IR" sz="2000" dirty="0">
                  <a:cs typeface="B Koodak" panose="00000700000000000000" pitchFamily="2" charset="-78"/>
                </a:rPr>
                <a:t>(6-)</a:t>
              </a:r>
            </a:p>
          </p:txBody>
        </p:sp>
        <p:sp>
          <p:nvSpPr>
            <p:cNvPr id="27" name="Rectangle 26"/>
            <p:cNvSpPr/>
            <p:nvPr/>
          </p:nvSpPr>
          <p:spPr>
            <a:xfrm>
              <a:off x="2540290" y="5271774"/>
              <a:ext cx="354440" cy="31089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TextBox 16"/>
            <p:cNvSpPr txBox="1"/>
            <p:nvPr/>
          </p:nvSpPr>
          <p:spPr>
            <a:xfrm>
              <a:off x="2900173" y="5270737"/>
              <a:ext cx="1443446" cy="400110"/>
            </a:xfrm>
            <a:prstGeom prst="rect">
              <a:avLst/>
            </a:prstGeom>
            <a:noFill/>
          </p:spPr>
          <p:txBody>
            <a:bodyPr wrap="square" rtlCol="1">
              <a:spAutoFit/>
            </a:bodyPr>
            <a:lstStyle/>
            <a:p>
              <a:r>
                <a:rPr lang="fa-IR" sz="2000" dirty="0">
                  <a:cs typeface="B Koodak" panose="00000700000000000000" pitchFamily="2" charset="-78"/>
                </a:rPr>
                <a:t>(3+)</a:t>
              </a:r>
            </a:p>
          </p:txBody>
        </p:sp>
        <p:sp>
          <p:nvSpPr>
            <p:cNvPr id="33" name="Rectangle 32"/>
            <p:cNvSpPr/>
            <p:nvPr/>
          </p:nvSpPr>
          <p:spPr>
            <a:xfrm>
              <a:off x="3591957" y="5266726"/>
              <a:ext cx="354440" cy="31089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TextBox 17"/>
            <p:cNvSpPr txBox="1"/>
            <p:nvPr/>
          </p:nvSpPr>
          <p:spPr>
            <a:xfrm>
              <a:off x="4026948" y="5278280"/>
              <a:ext cx="1459119" cy="400110"/>
            </a:xfrm>
            <a:prstGeom prst="rect">
              <a:avLst/>
            </a:prstGeom>
            <a:noFill/>
          </p:spPr>
          <p:txBody>
            <a:bodyPr wrap="square" rtlCol="1">
              <a:spAutoFit/>
            </a:bodyPr>
            <a:lstStyle/>
            <a:p>
              <a:r>
                <a:rPr lang="fa-IR" sz="2000" dirty="0">
                  <a:cs typeface="B Koodak" panose="00000700000000000000" pitchFamily="2" charset="-78"/>
                </a:rPr>
                <a:t> (9-)</a:t>
              </a:r>
            </a:p>
          </p:txBody>
        </p:sp>
      </p:grpSp>
      <p:sp>
        <p:nvSpPr>
          <p:cNvPr id="23" name="TextBox 22"/>
          <p:cNvSpPr txBox="1"/>
          <p:nvPr/>
        </p:nvSpPr>
        <p:spPr>
          <a:xfrm>
            <a:off x="1080543" y="5623409"/>
            <a:ext cx="541238" cy="584775"/>
          </a:xfrm>
          <a:prstGeom prst="rect">
            <a:avLst/>
          </a:prstGeom>
          <a:noFill/>
        </p:spPr>
        <p:txBody>
          <a:bodyPr wrap="square" rtlCol="1">
            <a:spAutoFit/>
          </a:bodyPr>
          <a:lstStyle/>
          <a:p>
            <a:r>
              <a:rPr lang="fa-IR" sz="3200" dirty="0">
                <a:solidFill>
                  <a:srgbClr val="FF0000"/>
                </a:solidFill>
                <a:cs typeface="B Koodak" panose="00000700000000000000" pitchFamily="2" charset="-78"/>
              </a:rPr>
              <a:t>_</a:t>
            </a:r>
          </a:p>
        </p:txBody>
      </p:sp>
      <p:sp>
        <p:nvSpPr>
          <p:cNvPr id="25" name="Rectangle 24"/>
          <p:cNvSpPr/>
          <p:nvPr/>
        </p:nvSpPr>
        <p:spPr>
          <a:xfrm>
            <a:off x="3204485" y="5617045"/>
            <a:ext cx="336952" cy="584775"/>
          </a:xfrm>
          <a:prstGeom prst="rect">
            <a:avLst/>
          </a:prstGeom>
        </p:spPr>
        <p:txBody>
          <a:bodyPr wrap="none">
            <a:spAutoFit/>
          </a:bodyPr>
          <a:lstStyle/>
          <a:p>
            <a:r>
              <a:rPr lang="fa-IR" sz="3200" dirty="0">
                <a:solidFill>
                  <a:srgbClr val="FF0000"/>
                </a:solidFill>
                <a:cs typeface="B Koodak" panose="00000700000000000000" pitchFamily="2" charset="-78"/>
              </a:rPr>
              <a:t>_</a:t>
            </a:r>
          </a:p>
        </p:txBody>
      </p:sp>
      <p:sp>
        <p:nvSpPr>
          <p:cNvPr id="34" name="TextBox 33"/>
          <p:cNvSpPr txBox="1"/>
          <p:nvPr/>
        </p:nvSpPr>
        <p:spPr>
          <a:xfrm>
            <a:off x="2163698" y="5662103"/>
            <a:ext cx="577411" cy="543739"/>
          </a:xfrm>
          <a:prstGeom prst="rect">
            <a:avLst/>
          </a:prstGeom>
          <a:noFill/>
        </p:spPr>
        <p:txBody>
          <a:bodyPr wrap="square" rtlCol="1">
            <a:spAutoFit/>
          </a:bodyPr>
          <a:lstStyle/>
          <a:p>
            <a:r>
              <a:rPr lang="fa-IR" sz="4400" baseline="-25000" dirty="0">
                <a:solidFill>
                  <a:srgbClr val="FF0000"/>
                </a:solidFill>
                <a:cs typeface="B Koodak" panose="00000700000000000000" pitchFamily="2" charset="-78"/>
              </a:rPr>
              <a:t>+</a:t>
            </a:r>
          </a:p>
        </p:txBody>
      </p:sp>
      <p:sp>
        <p:nvSpPr>
          <p:cNvPr id="35" name="TextBox 34"/>
          <p:cNvSpPr txBox="1"/>
          <p:nvPr/>
        </p:nvSpPr>
        <p:spPr>
          <a:xfrm>
            <a:off x="4110046" y="5860107"/>
            <a:ext cx="932253" cy="400110"/>
          </a:xfrm>
          <a:prstGeom prst="rect">
            <a:avLst/>
          </a:prstGeom>
          <a:noFill/>
        </p:spPr>
        <p:txBody>
          <a:bodyPr wrap="square" rtlCol="1">
            <a:spAutoFit/>
          </a:bodyPr>
          <a:lstStyle/>
          <a:p>
            <a:pPr algn="ctr" rtl="1"/>
            <a:r>
              <a:rPr lang="fa-IR" sz="2000" dirty="0">
                <a:solidFill>
                  <a:srgbClr val="FF0000"/>
                </a:solidFill>
                <a:cs typeface="B Koodak" panose="00000700000000000000" pitchFamily="2" charset="-78"/>
              </a:rPr>
              <a:t>13 =</a:t>
            </a:r>
          </a:p>
        </p:txBody>
      </p:sp>
      <p:sp>
        <p:nvSpPr>
          <p:cNvPr id="3" name="TextBox 2"/>
          <p:cNvSpPr txBox="1"/>
          <p:nvPr/>
        </p:nvSpPr>
        <p:spPr>
          <a:xfrm>
            <a:off x="2059337" y="1356760"/>
            <a:ext cx="325730" cy="646331"/>
          </a:xfrm>
          <a:prstGeom prst="rect">
            <a:avLst/>
          </a:prstGeom>
          <a:noFill/>
        </p:spPr>
        <p:txBody>
          <a:bodyPr wrap="none" rtlCol="0">
            <a:spAutoFit/>
          </a:bodyPr>
          <a:lstStyle/>
          <a:p>
            <a:r>
              <a:rPr lang="en-US" sz="3600" dirty="0">
                <a:solidFill>
                  <a:srgbClr val="FF0000"/>
                </a:solidFill>
                <a:cs typeface="B Koodak" panose="00000700000000000000" pitchFamily="2" charset="-78"/>
              </a:rPr>
              <a:t>-</a:t>
            </a:r>
          </a:p>
        </p:txBody>
      </p:sp>
      <p:sp>
        <p:nvSpPr>
          <p:cNvPr id="36" name="TextBox 35"/>
          <p:cNvSpPr txBox="1"/>
          <p:nvPr/>
        </p:nvSpPr>
        <p:spPr>
          <a:xfrm>
            <a:off x="2946153" y="1394723"/>
            <a:ext cx="389850" cy="584775"/>
          </a:xfrm>
          <a:prstGeom prst="rect">
            <a:avLst/>
          </a:prstGeom>
          <a:noFill/>
        </p:spPr>
        <p:txBody>
          <a:bodyPr wrap="none" rtlCol="0">
            <a:spAutoFit/>
          </a:bodyPr>
          <a:lstStyle/>
          <a:p>
            <a:r>
              <a:rPr lang="en-US" sz="3200" dirty="0">
                <a:solidFill>
                  <a:srgbClr val="FF0000"/>
                </a:solidFill>
                <a:cs typeface="B Koodak" panose="00000700000000000000" pitchFamily="2" charset="-78"/>
              </a:rPr>
              <a:t>+</a:t>
            </a:r>
          </a:p>
        </p:txBody>
      </p:sp>
      <p:sp>
        <p:nvSpPr>
          <p:cNvPr id="38" name="TextBox 37"/>
          <p:cNvSpPr txBox="1"/>
          <p:nvPr/>
        </p:nvSpPr>
        <p:spPr>
          <a:xfrm>
            <a:off x="2033121" y="1269366"/>
            <a:ext cx="357790" cy="769441"/>
          </a:xfrm>
          <a:prstGeom prst="rect">
            <a:avLst/>
          </a:prstGeom>
          <a:noFill/>
        </p:spPr>
        <p:txBody>
          <a:bodyPr wrap="none" rtlCol="0">
            <a:spAutoFit/>
          </a:bodyPr>
          <a:lstStyle/>
          <a:p>
            <a:r>
              <a:rPr lang="en-US" sz="4400" dirty="0">
                <a:solidFill>
                  <a:srgbClr val="FF0000"/>
                </a:solidFill>
                <a:cs typeface="B Koodak" panose="00000700000000000000" pitchFamily="2" charset="-78"/>
              </a:rPr>
              <a:t>-</a:t>
            </a:r>
          </a:p>
        </p:txBody>
      </p:sp>
      <p:sp>
        <p:nvSpPr>
          <p:cNvPr id="39" name="TextBox 38"/>
          <p:cNvSpPr txBox="1"/>
          <p:nvPr/>
        </p:nvSpPr>
        <p:spPr>
          <a:xfrm>
            <a:off x="2975480" y="1330920"/>
            <a:ext cx="325730" cy="646331"/>
          </a:xfrm>
          <a:prstGeom prst="rect">
            <a:avLst/>
          </a:prstGeom>
          <a:noFill/>
        </p:spPr>
        <p:txBody>
          <a:bodyPr wrap="none" rtlCol="0">
            <a:spAutoFit/>
          </a:bodyPr>
          <a:lstStyle/>
          <a:p>
            <a:r>
              <a:rPr lang="en-US" sz="3600" dirty="0">
                <a:solidFill>
                  <a:srgbClr val="FF0000"/>
                </a:solidFill>
                <a:cs typeface="B Koodak" panose="00000700000000000000" pitchFamily="2" charset="-78"/>
              </a:rPr>
              <a:t>-</a:t>
            </a:r>
          </a:p>
        </p:txBody>
      </p:sp>
      <p:sp>
        <p:nvSpPr>
          <p:cNvPr id="40" name="TextBox 39"/>
          <p:cNvSpPr txBox="1"/>
          <p:nvPr/>
        </p:nvSpPr>
        <p:spPr>
          <a:xfrm>
            <a:off x="2027277" y="1395645"/>
            <a:ext cx="389850" cy="584775"/>
          </a:xfrm>
          <a:prstGeom prst="rect">
            <a:avLst/>
          </a:prstGeom>
          <a:noFill/>
        </p:spPr>
        <p:txBody>
          <a:bodyPr wrap="none" rtlCol="0">
            <a:spAutoFit/>
          </a:bodyPr>
          <a:lstStyle/>
          <a:p>
            <a:r>
              <a:rPr lang="en-US" sz="3200" dirty="0">
                <a:solidFill>
                  <a:srgbClr val="FF0000"/>
                </a:solidFill>
                <a:cs typeface="B Koodak" panose="00000700000000000000" pitchFamily="2" charset="-78"/>
              </a:rPr>
              <a:t>+</a:t>
            </a:r>
            <a:endParaRPr lang="en-US" sz="3600" dirty="0">
              <a:solidFill>
                <a:srgbClr val="FF0000"/>
              </a:solidFill>
              <a:cs typeface="B Koodak" panose="00000700000000000000" pitchFamily="2" charset="-78"/>
            </a:endParaRPr>
          </a:p>
        </p:txBody>
      </p:sp>
      <p:sp>
        <p:nvSpPr>
          <p:cNvPr id="41" name="TextBox 40"/>
          <p:cNvSpPr txBox="1"/>
          <p:nvPr/>
        </p:nvSpPr>
        <p:spPr>
          <a:xfrm>
            <a:off x="2940309" y="1393797"/>
            <a:ext cx="389850" cy="584775"/>
          </a:xfrm>
          <a:prstGeom prst="rect">
            <a:avLst/>
          </a:prstGeom>
          <a:noFill/>
        </p:spPr>
        <p:txBody>
          <a:bodyPr wrap="none" rtlCol="0">
            <a:spAutoFit/>
          </a:bodyPr>
          <a:lstStyle/>
          <a:p>
            <a:r>
              <a:rPr lang="en-US" sz="3200" dirty="0">
                <a:solidFill>
                  <a:srgbClr val="FF0000"/>
                </a:solidFill>
                <a:cs typeface="B Koodak" panose="00000700000000000000" pitchFamily="2" charset="-78"/>
              </a:rPr>
              <a:t>+</a:t>
            </a:r>
            <a:endParaRPr lang="en-US" sz="3600" dirty="0">
              <a:solidFill>
                <a:srgbClr val="FF0000"/>
              </a:solidFill>
              <a:cs typeface="B Koodak" panose="00000700000000000000" pitchFamily="2" charset="-78"/>
            </a:endParaRPr>
          </a:p>
        </p:txBody>
      </p:sp>
      <p:sp>
        <p:nvSpPr>
          <p:cNvPr id="42" name="TextBox 41"/>
          <p:cNvSpPr txBox="1"/>
          <p:nvPr/>
        </p:nvSpPr>
        <p:spPr>
          <a:xfrm>
            <a:off x="2016477" y="1386616"/>
            <a:ext cx="389850" cy="584775"/>
          </a:xfrm>
          <a:prstGeom prst="rect">
            <a:avLst/>
          </a:prstGeom>
          <a:noFill/>
        </p:spPr>
        <p:txBody>
          <a:bodyPr wrap="none" rtlCol="0">
            <a:spAutoFit/>
          </a:bodyPr>
          <a:lstStyle/>
          <a:p>
            <a:r>
              <a:rPr lang="en-US" sz="3200" dirty="0">
                <a:solidFill>
                  <a:srgbClr val="FF0000"/>
                </a:solidFill>
                <a:cs typeface="B Koodak" panose="00000700000000000000" pitchFamily="2" charset="-78"/>
              </a:rPr>
              <a:t>+</a:t>
            </a:r>
            <a:endParaRPr lang="en-US" sz="3600" dirty="0">
              <a:solidFill>
                <a:srgbClr val="FF0000"/>
              </a:solidFill>
              <a:cs typeface="B Koodak" panose="00000700000000000000" pitchFamily="2" charset="-78"/>
            </a:endParaRPr>
          </a:p>
        </p:txBody>
      </p:sp>
      <p:sp>
        <p:nvSpPr>
          <p:cNvPr id="43" name="TextBox 42"/>
          <p:cNvSpPr txBox="1"/>
          <p:nvPr/>
        </p:nvSpPr>
        <p:spPr>
          <a:xfrm>
            <a:off x="2947352" y="1386616"/>
            <a:ext cx="309700" cy="584775"/>
          </a:xfrm>
          <a:prstGeom prst="rect">
            <a:avLst/>
          </a:prstGeom>
          <a:noFill/>
        </p:spPr>
        <p:txBody>
          <a:bodyPr wrap="none" rtlCol="0">
            <a:spAutoFit/>
          </a:bodyPr>
          <a:lstStyle/>
          <a:p>
            <a:r>
              <a:rPr lang="en-US" sz="3200" dirty="0">
                <a:solidFill>
                  <a:srgbClr val="FF0000"/>
                </a:solidFill>
                <a:cs typeface="B Koodak" panose="00000700000000000000" pitchFamily="2" charset="-78"/>
              </a:rPr>
              <a:t>-</a:t>
            </a:r>
            <a:endParaRPr lang="en-US" sz="3600" dirty="0">
              <a:solidFill>
                <a:srgbClr val="FF0000"/>
              </a:solidFill>
              <a:cs typeface="B Koodak" panose="00000700000000000000" pitchFamily="2" charset="-78"/>
            </a:endParaRPr>
          </a:p>
        </p:txBody>
      </p:sp>
      <p:sp>
        <p:nvSpPr>
          <p:cNvPr id="44" name="TextBox 43"/>
          <p:cNvSpPr txBox="1"/>
          <p:nvPr/>
        </p:nvSpPr>
        <p:spPr>
          <a:xfrm>
            <a:off x="9266775" y="4026806"/>
            <a:ext cx="1431637" cy="461665"/>
          </a:xfrm>
          <a:prstGeom prst="rect">
            <a:avLst/>
          </a:prstGeom>
          <a:noFill/>
        </p:spPr>
        <p:txBody>
          <a:bodyPr wrap="square" rtlCol="1">
            <a:spAutoFit/>
          </a:bodyPr>
          <a:lstStyle/>
          <a:p>
            <a:pPr algn="r"/>
            <a:r>
              <a:rPr lang="fa-IR" sz="2400" dirty="0">
                <a:solidFill>
                  <a:schemeClr val="accent1">
                    <a:lumMod val="75000"/>
                  </a:schemeClr>
                </a:solidFill>
                <a:latin typeface="IRAban" panose="02000503000000020002" pitchFamily="2" charset="-78"/>
                <a:cs typeface="IRAban" panose="02000503000000020002" pitchFamily="2" charset="-78"/>
              </a:rPr>
              <a:t>فعالیت:</a:t>
            </a:r>
          </a:p>
        </p:txBody>
      </p:sp>
      <p:cxnSp>
        <p:nvCxnSpPr>
          <p:cNvPr id="45" name="Straight Connector 44"/>
          <p:cNvCxnSpPr/>
          <p:nvPr/>
        </p:nvCxnSpPr>
        <p:spPr>
          <a:xfrm flipV="1">
            <a:off x="4203810" y="4257486"/>
            <a:ext cx="5246255"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foregroundMark x1="23438" y1="41059" x2="25938" y2="42353"/>
                        <a14:foregroundMark x1="34500" y1="42765" x2="36938" y2="40824"/>
                        <a14:foregroundMark x1="54500" y1="23471" x2="53625" y2="26882"/>
                        <a14:foregroundMark x1="65313" y1="42353" x2="67063" y2="47412"/>
                        <a14:foregroundMark x1="68438" y1="42529" x2="70688" y2="34706"/>
                        <a14:foregroundMark x1="49563" y1="48882" x2="53375" y2="35529"/>
                        <a14:foregroundMark x1="60563" y1="55000" x2="42125" y2="67706"/>
                        <a14:foregroundMark x1="41000" y1="51647" x2="56063" y2="55647"/>
                        <a14:foregroundMark x1="39438" y1="57765" x2="33563" y2="52294"/>
                        <a14:foregroundMark x1="50250" y1="55235" x2="45063" y2="56529"/>
                        <a14:foregroundMark x1="51563" y1="35765" x2="42125" y2="34059"/>
                        <a14:foregroundMark x1="27500" y1="19235" x2="27063" y2="19882"/>
                        <a14:foregroundMark x1="73188" y1="60941" x2="71813" y2="62000"/>
                      </a14:backgroundRemoval>
                    </a14:imgEffect>
                  </a14:imgLayer>
                </a14:imgProps>
              </a:ext>
              <a:ext uri="{28A0092B-C50C-407E-A947-70E740481C1C}">
                <a14:useLocalDpi xmlns:a14="http://schemas.microsoft.com/office/drawing/2010/main" val="0"/>
              </a:ext>
            </a:extLst>
          </a:blip>
          <a:srcRect l="19418" t="12275" r="18069" b="30583"/>
          <a:stretch/>
        </p:blipFill>
        <p:spPr>
          <a:xfrm>
            <a:off x="10698413" y="3723613"/>
            <a:ext cx="1024944" cy="995449"/>
          </a:xfrm>
          <a:prstGeom prst="rect">
            <a:avLst/>
          </a:prstGeom>
        </p:spPr>
      </p:pic>
    </p:spTree>
    <p:extLst>
      <p:ext uri="{BB962C8B-B14F-4D97-AF65-F5344CB8AC3E}">
        <p14:creationId xmlns:p14="http://schemas.microsoft.com/office/powerpoint/2010/main" val="293588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1" nodeType="clickEffect">
                                  <p:stCondLst>
                                    <p:cond delay="0"/>
                                  </p:stCondLst>
                                  <p:childTnLst>
                                    <p:anim calcmode="lin" valueType="num">
                                      <p:cBhvr>
                                        <p:cTn id="30" dur="500"/>
                                        <p:tgtEl>
                                          <p:spTgt spid="36"/>
                                        </p:tgtEl>
                                        <p:attrNameLst>
                                          <p:attrName>ppt_w</p:attrName>
                                        </p:attrNameLst>
                                      </p:cBhvr>
                                      <p:tavLst>
                                        <p:tav tm="0">
                                          <p:val>
                                            <p:strVal val="ppt_w"/>
                                          </p:val>
                                        </p:tav>
                                        <p:tav tm="100000">
                                          <p:val>
                                            <p:fltVal val="0"/>
                                          </p:val>
                                        </p:tav>
                                      </p:tavLst>
                                    </p:anim>
                                    <p:anim calcmode="lin" valueType="num">
                                      <p:cBhvr>
                                        <p:cTn id="31" dur="500"/>
                                        <p:tgtEl>
                                          <p:spTgt spid="36"/>
                                        </p:tgtEl>
                                        <p:attrNameLst>
                                          <p:attrName>ppt_h</p:attrName>
                                        </p:attrNameLst>
                                      </p:cBhvr>
                                      <p:tavLst>
                                        <p:tav tm="0">
                                          <p:val>
                                            <p:strVal val="ppt_h"/>
                                          </p:val>
                                        </p:tav>
                                        <p:tav tm="100000">
                                          <p:val>
                                            <p:fltVal val="0"/>
                                          </p:val>
                                        </p:tav>
                                      </p:tavLst>
                                    </p:anim>
                                    <p:animEffect transition="out" filter="fade">
                                      <p:cBhvr>
                                        <p:cTn id="32" dur="500"/>
                                        <p:tgtEl>
                                          <p:spTgt spid="36"/>
                                        </p:tgtEl>
                                      </p:cBhvr>
                                    </p:animEffect>
                                    <p:set>
                                      <p:cBhvr>
                                        <p:cTn id="33" dur="1" fill="hold">
                                          <p:stCondLst>
                                            <p:cond delay="499"/>
                                          </p:stCondLst>
                                        </p:cTn>
                                        <p:tgtEl>
                                          <p:spTgt spid="36"/>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38"/>
                                        </p:tgtEl>
                                        <p:attrNameLst>
                                          <p:attrName>ppt_w</p:attrName>
                                        </p:attrNameLst>
                                      </p:cBhvr>
                                      <p:tavLst>
                                        <p:tav tm="0">
                                          <p:val>
                                            <p:strVal val="ppt_w"/>
                                          </p:val>
                                        </p:tav>
                                        <p:tav tm="100000">
                                          <p:val>
                                            <p:fltVal val="0"/>
                                          </p:val>
                                        </p:tav>
                                      </p:tavLst>
                                    </p:anim>
                                    <p:anim calcmode="lin" valueType="num">
                                      <p:cBhvr>
                                        <p:cTn id="36" dur="500"/>
                                        <p:tgtEl>
                                          <p:spTgt spid="38"/>
                                        </p:tgtEl>
                                        <p:attrNameLst>
                                          <p:attrName>ppt_h</p:attrName>
                                        </p:attrNameLst>
                                      </p:cBhvr>
                                      <p:tavLst>
                                        <p:tav tm="0">
                                          <p:val>
                                            <p:strVal val="ppt_h"/>
                                          </p:val>
                                        </p:tav>
                                        <p:tav tm="100000">
                                          <p:val>
                                            <p:fltVal val="0"/>
                                          </p:val>
                                        </p:tav>
                                      </p:tavLst>
                                    </p:anim>
                                    <p:animEffect transition="out" filter="fade">
                                      <p:cBhvr>
                                        <p:cTn id="37" dur="500"/>
                                        <p:tgtEl>
                                          <p:spTgt spid="38"/>
                                        </p:tgtEl>
                                      </p:cBhvr>
                                    </p:animEffect>
                                    <p:set>
                                      <p:cBhvr>
                                        <p:cTn id="38" dur="1" fill="hold">
                                          <p:stCondLst>
                                            <p:cond delay="499"/>
                                          </p:stCondLst>
                                        </p:cTn>
                                        <p:tgtEl>
                                          <p:spTgt spid="38"/>
                                        </p:tgtEl>
                                        <p:attrNameLst>
                                          <p:attrName>style.visibility</p:attrName>
                                        </p:attrNameLst>
                                      </p:cBhvr>
                                      <p:to>
                                        <p:strVal val="hidden"/>
                                      </p:to>
                                    </p:set>
                                  </p:childTnLst>
                                </p:cTn>
                              </p:par>
                              <p:par>
                                <p:cTn id="39" presetID="53" presetClass="entr" presetSubtype="16"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fltVal val="0"/>
                                          </p:val>
                                        </p:tav>
                                        <p:tav tm="100000">
                                          <p:val>
                                            <p:strVal val="#ppt_w"/>
                                          </p:val>
                                        </p:tav>
                                      </p:tavLst>
                                    </p:anim>
                                    <p:anim calcmode="lin" valueType="num">
                                      <p:cBhvr>
                                        <p:cTn id="54" dur="500" fill="hold"/>
                                        <p:tgtEl>
                                          <p:spTgt spid="24"/>
                                        </p:tgtEl>
                                        <p:attrNameLst>
                                          <p:attrName>ppt_h</p:attrName>
                                        </p:attrNameLst>
                                      </p:cBhvr>
                                      <p:tavLst>
                                        <p:tav tm="0">
                                          <p:val>
                                            <p:fltVal val="0"/>
                                          </p:val>
                                        </p:tav>
                                        <p:tav tm="100000">
                                          <p:val>
                                            <p:strVal val="#ppt_h"/>
                                          </p:val>
                                        </p:tav>
                                      </p:tavLst>
                                    </p:anim>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xit" presetSubtype="32" fill="hold" grpId="1" nodeType="clickEffect">
                                  <p:stCondLst>
                                    <p:cond delay="0"/>
                                  </p:stCondLst>
                                  <p:childTnLst>
                                    <p:anim calcmode="lin" valueType="num">
                                      <p:cBhvr>
                                        <p:cTn id="59" dur="500"/>
                                        <p:tgtEl>
                                          <p:spTgt spid="3"/>
                                        </p:tgtEl>
                                        <p:attrNameLst>
                                          <p:attrName>ppt_w</p:attrName>
                                        </p:attrNameLst>
                                      </p:cBhvr>
                                      <p:tavLst>
                                        <p:tav tm="0">
                                          <p:val>
                                            <p:strVal val="ppt_w"/>
                                          </p:val>
                                        </p:tav>
                                        <p:tav tm="100000">
                                          <p:val>
                                            <p:fltVal val="0"/>
                                          </p:val>
                                        </p:tav>
                                      </p:tavLst>
                                    </p:anim>
                                    <p:anim calcmode="lin" valueType="num">
                                      <p:cBhvr>
                                        <p:cTn id="60" dur="500"/>
                                        <p:tgtEl>
                                          <p:spTgt spid="3"/>
                                        </p:tgtEl>
                                        <p:attrNameLst>
                                          <p:attrName>ppt_h</p:attrName>
                                        </p:attrNameLst>
                                      </p:cBhvr>
                                      <p:tavLst>
                                        <p:tav tm="0">
                                          <p:val>
                                            <p:strVal val="ppt_h"/>
                                          </p:val>
                                        </p:tav>
                                        <p:tav tm="100000">
                                          <p:val>
                                            <p:fltVal val="0"/>
                                          </p:val>
                                        </p:tav>
                                      </p:tavLst>
                                    </p:anim>
                                    <p:animEffect transition="out" filter="fade">
                                      <p:cBhvr>
                                        <p:cTn id="61" dur="500"/>
                                        <p:tgtEl>
                                          <p:spTgt spid="3"/>
                                        </p:tgtEl>
                                      </p:cBhvr>
                                    </p:animEffect>
                                    <p:set>
                                      <p:cBhvr>
                                        <p:cTn id="62" dur="1" fill="hold">
                                          <p:stCondLst>
                                            <p:cond delay="499"/>
                                          </p:stCondLst>
                                        </p:cTn>
                                        <p:tgtEl>
                                          <p:spTgt spid="3"/>
                                        </p:tgtEl>
                                        <p:attrNameLst>
                                          <p:attrName>style.visibility</p:attrName>
                                        </p:attrNameLst>
                                      </p:cBhvr>
                                      <p:to>
                                        <p:strVal val="hidden"/>
                                      </p:to>
                                    </p:set>
                                  </p:childTnLst>
                                </p:cTn>
                              </p:par>
                              <p:par>
                                <p:cTn id="63" presetID="53" presetClass="exit" presetSubtype="32" fill="hold" grpId="1" nodeType="withEffect">
                                  <p:stCondLst>
                                    <p:cond delay="0"/>
                                  </p:stCondLst>
                                  <p:childTnLst>
                                    <p:anim calcmode="lin" valueType="num">
                                      <p:cBhvr>
                                        <p:cTn id="64" dur="500"/>
                                        <p:tgtEl>
                                          <p:spTgt spid="39"/>
                                        </p:tgtEl>
                                        <p:attrNameLst>
                                          <p:attrName>ppt_w</p:attrName>
                                        </p:attrNameLst>
                                      </p:cBhvr>
                                      <p:tavLst>
                                        <p:tav tm="0">
                                          <p:val>
                                            <p:strVal val="ppt_w"/>
                                          </p:val>
                                        </p:tav>
                                        <p:tav tm="100000">
                                          <p:val>
                                            <p:fltVal val="0"/>
                                          </p:val>
                                        </p:tav>
                                      </p:tavLst>
                                    </p:anim>
                                    <p:anim calcmode="lin" valueType="num">
                                      <p:cBhvr>
                                        <p:cTn id="65" dur="500"/>
                                        <p:tgtEl>
                                          <p:spTgt spid="39"/>
                                        </p:tgtEl>
                                        <p:attrNameLst>
                                          <p:attrName>ppt_h</p:attrName>
                                        </p:attrNameLst>
                                      </p:cBhvr>
                                      <p:tavLst>
                                        <p:tav tm="0">
                                          <p:val>
                                            <p:strVal val="ppt_h"/>
                                          </p:val>
                                        </p:tav>
                                        <p:tav tm="100000">
                                          <p:val>
                                            <p:fltVal val="0"/>
                                          </p:val>
                                        </p:tav>
                                      </p:tavLst>
                                    </p:anim>
                                    <p:animEffect transition="out" filter="fade">
                                      <p:cBhvr>
                                        <p:cTn id="66" dur="500"/>
                                        <p:tgtEl>
                                          <p:spTgt spid="39"/>
                                        </p:tgtEl>
                                      </p:cBhvr>
                                    </p:animEffect>
                                    <p:set>
                                      <p:cBhvr>
                                        <p:cTn id="67" dur="1" fill="hold">
                                          <p:stCondLst>
                                            <p:cond delay="499"/>
                                          </p:stCondLst>
                                        </p:cTn>
                                        <p:tgtEl>
                                          <p:spTgt spid="39"/>
                                        </p:tgtEl>
                                        <p:attrNameLst>
                                          <p:attrName>style.visibility</p:attrName>
                                        </p:attrNameLst>
                                      </p:cBhvr>
                                      <p:to>
                                        <p:strVal val="hidden"/>
                                      </p:to>
                                    </p:set>
                                  </p:childTnLst>
                                </p:cTn>
                              </p:par>
                              <p:par>
                                <p:cTn id="68" presetID="53" presetClass="entr" presetSubtype="16"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 calcmode="lin" valueType="num">
                                      <p:cBhvr>
                                        <p:cTn id="70" dur="500" fill="hold"/>
                                        <p:tgtEl>
                                          <p:spTgt spid="40"/>
                                        </p:tgtEl>
                                        <p:attrNameLst>
                                          <p:attrName>ppt_w</p:attrName>
                                        </p:attrNameLst>
                                      </p:cBhvr>
                                      <p:tavLst>
                                        <p:tav tm="0">
                                          <p:val>
                                            <p:fltVal val="0"/>
                                          </p:val>
                                        </p:tav>
                                        <p:tav tm="100000">
                                          <p:val>
                                            <p:strVal val="#ppt_w"/>
                                          </p:val>
                                        </p:tav>
                                      </p:tavLst>
                                    </p:anim>
                                    <p:anim calcmode="lin" valueType="num">
                                      <p:cBhvr>
                                        <p:cTn id="71" dur="500" fill="hold"/>
                                        <p:tgtEl>
                                          <p:spTgt spid="40"/>
                                        </p:tgtEl>
                                        <p:attrNameLst>
                                          <p:attrName>ppt_h</p:attrName>
                                        </p:attrNameLst>
                                      </p:cBhvr>
                                      <p:tavLst>
                                        <p:tav tm="0">
                                          <p:val>
                                            <p:fltVal val="0"/>
                                          </p:val>
                                        </p:tav>
                                        <p:tav tm="100000">
                                          <p:val>
                                            <p:strVal val="#ppt_h"/>
                                          </p:val>
                                        </p:tav>
                                      </p:tavLst>
                                    </p:anim>
                                    <p:animEffect transition="in" filter="fade">
                                      <p:cBhvr>
                                        <p:cTn id="72" dur="500"/>
                                        <p:tgtEl>
                                          <p:spTgt spid="40"/>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xit" presetSubtype="32" fill="hold" grpId="1" nodeType="clickEffect">
                                  <p:stCondLst>
                                    <p:cond delay="0"/>
                                  </p:stCondLst>
                                  <p:childTnLst>
                                    <p:anim calcmode="lin" valueType="num">
                                      <p:cBhvr>
                                        <p:cTn id="88" dur="500"/>
                                        <p:tgtEl>
                                          <p:spTgt spid="40"/>
                                        </p:tgtEl>
                                        <p:attrNameLst>
                                          <p:attrName>ppt_w</p:attrName>
                                        </p:attrNameLst>
                                      </p:cBhvr>
                                      <p:tavLst>
                                        <p:tav tm="0">
                                          <p:val>
                                            <p:strVal val="ppt_w"/>
                                          </p:val>
                                        </p:tav>
                                        <p:tav tm="100000">
                                          <p:val>
                                            <p:fltVal val="0"/>
                                          </p:val>
                                        </p:tav>
                                      </p:tavLst>
                                    </p:anim>
                                    <p:anim calcmode="lin" valueType="num">
                                      <p:cBhvr>
                                        <p:cTn id="89" dur="500"/>
                                        <p:tgtEl>
                                          <p:spTgt spid="40"/>
                                        </p:tgtEl>
                                        <p:attrNameLst>
                                          <p:attrName>ppt_h</p:attrName>
                                        </p:attrNameLst>
                                      </p:cBhvr>
                                      <p:tavLst>
                                        <p:tav tm="0">
                                          <p:val>
                                            <p:strVal val="ppt_h"/>
                                          </p:val>
                                        </p:tav>
                                        <p:tav tm="100000">
                                          <p:val>
                                            <p:fltVal val="0"/>
                                          </p:val>
                                        </p:tav>
                                      </p:tavLst>
                                    </p:anim>
                                    <p:animEffect transition="out" filter="fade">
                                      <p:cBhvr>
                                        <p:cTn id="90" dur="500"/>
                                        <p:tgtEl>
                                          <p:spTgt spid="40"/>
                                        </p:tgtEl>
                                      </p:cBhvr>
                                    </p:animEffect>
                                    <p:set>
                                      <p:cBhvr>
                                        <p:cTn id="91" dur="1" fill="hold">
                                          <p:stCondLst>
                                            <p:cond delay="499"/>
                                          </p:stCondLst>
                                        </p:cTn>
                                        <p:tgtEl>
                                          <p:spTgt spid="40"/>
                                        </p:tgtEl>
                                        <p:attrNameLst>
                                          <p:attrName>style.visibility</p:attrName>
                                        </p:attrNameLst>
                                      </p:cBhvr>
                                      <p:to>
                                        <p:strVal val="hidden"/>
                                      </p:to>
                                    </p:set>
                                  </p:childTnLst>
                                </p:cTn>
                              </p:par>
                              <p:par>
                                <p:cTn id="92" presetID="53" presetClass="exit" presetSubtype="32" fill="hold" grpId="1" nodeType="withEffect">
                                  <p:stCondLst>
                                    <p:cond delay="0"/>
                                  </p:stCondLst>
                                  <p:childTnLst>
                                    <p:anim calcmode="lin" valueType="num">
                                      <p:cBhvr>
                                        <p:cTn id="93" dur="500"/>
                                        <p:tgtEl>
                                          <p:spTgt spid="41"/>
                                        </p:tgtEl>
                                        <p:attrNameLst>
                                          <p:attrName>ppt_w</p:attrName>
                                        </p:attrNameLst>
                                      </p:cBhvr>
                                      <p:tavLst>
                                        <p:tav tm="0">
                                          <p:val>
                                            <p:strVal val="ppt_w"/>
                                          </p:val>
                                        </p:tav>
                                        <p:tav tm="100000">
                                          <p:val>
                                            <p:fltVal val="0"/>
                                          </p:val>
                                        </p:tav>
                                      </p:tavLst>
                                    </p:anim>
                                    <p:anim calcmode="lin" valueType="num">
                                      <p:cBhvr>
                                        <p:cTn id="94" dur="500"/>
                                        <p:tgtEl>
                                          <p:spTgt spid="41"/>
                                        </p:tgtEl>
                                        <p:attrNameLst>
                                          <p:attrName>ppt_h</p:attrName>
                                        </p:attrNameLst>
                                      </p:cBhvr>
                                      <p:tavLst>
                                        <p:tav tm="0">
                                          <p:val>
                                            <p:strVal val="ppt_h"/>
                                          </p:val>
                                        </p:tav>
                                        <p:tav tm="100000">
                                          <p:val>
                                            <p:fltVal val="0"/>
                                          </p:val>
                                        </p:tav>
                                      </p:tavLst>
                                    </p:anim>
                                    <p:animEffect transition="out" filter="fade">
                                      <p:cBhvr>
                                        <p:cTn id="95" dur="500"/>
                                        <p:tgtEl>
                                          <p:spTgt spid="41"/>
                                        </p:tgtEl>
                                      </p:cBhvr>
                                    </p:animEffect>
                                    <p:set>
                                      <p:cBhvr>
                                        <p:cTn id="96" dur="1" fill="hold">
                                          <p:stCondLst>
                                            <p:cond delay="499"/>
                                          </p:stCondLst>
                                        </p:cTn>
                                        <p:tgtEl>
                                          <p:spTgt spid="41"/>
                                        </p:tgtEl>
                                        <p:attrNameLst>
                                          <p:attrName>style.visibility</p:attrName>
                                        </p:attrNameLst>
                                      </p:cBhvr>
                                      <p:to>
                                        <p:strVal val="hidden"/>
                                      </p:to>
                                    </p:set>
                                  </p:childTnLst>
                                </p:cTn>
                              </p:par>
                              <p:par>
                                <p:cTn id="97" presetID="53" presetClass="entr" presetSubtype="16"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3"/>
                                        </p:tgtEl>
                                        <p:attrNameLst>
                                          <p:attrName>style.visibility</p:attrName>
                                        </p:attrNameLst>
                                      </p:cBhvr>
                                      <p:to>
                                        <p:strVal val="visible"/>
                                      </p:to>
                                    </p:set>
                                    <p:anim calcmode="lin" valueType="num">
                                      <p:cBhvr>
                                        <p:cTn id="104" dur="500" fill="hold"/>
                                        <p:tgtEl>
                                          <p:spTgt spid="43"/>
                                        </p:tgtEl>
                                        <p:attrNameLst>
                                          <p:attrName>ppt_w</p:attrName>
                                        </p:attrNameLst>
                                      </p:cBhvr>
                                      <p:tavLst>
                                        <p:tav tm="0">
                                          <p:val>
                                            <p:fltVal val="0"/>
                                          </p:val>
                                        </p:tav>
                                        <p:tav tm="100000">
                                          <p:val>
                                            <p:strVal val="#ppt_w"/>
                                          </p:val>
                                        </p:tav>
                                      </p:tavLst>
                                    </p:anim>
                                    <p:anim calcmode="lin" valueType="num">
                                      <p:cBhvr>
                                        <p:cTn id="105" dur="500" fill="hold"/>
                                        <p:tgtEl>
                                          <p:spTgt spid="43"/>
                                        </p:tgtEl>
                                        <p:attrNameLst>
                                          <p:attrName>ppt_h</p:attrName>
                                        </p:attrNameLst>
                                      </p:cBhvr>
                                      <p:tavLst>
                                        <p:tav tm="0">
                                          <p:val>
                                            <p:fltVal val="0"/>
                                          </p:val>
                                        </p:tav>
                                        <p:tav tm="100000">
                                          <p:val>
                                            <p:strVal val="#ppt_h"/>
                                          </p:val>
                                        </p:tav>
                                      </p:tavLst>
                                    </p:anim>
                                    <p:animEffect transition="in" filter="fade">
                                      <p:cBhvr>
                                        <p:cTn id="106" dur="500"/>
                                        <p:tgtEl>
                                          <p:spTgt spid="43"/>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1" fill="hold" grpId="0" nodeType="clickEffect">
                                  <p:stCondLst>
                                    <p:cond delay="0"/>
                                  </p:stCondLst>
                                  <p:childTnLst>
                                    <p:set>
                                      <p:cBhvr>
                                        <p:cTn id="117" dur="1" fill="hold">
                                          <p:stCondLst>
                                            <p:cond delay="0"/>
                                          </p:stCondLst>
                                        </p:cTn>
                                        <p:tgtEl>
                                          <p:spTgt spid="30"/>
                                        </p:tgtEl>
                                        <p:attrNameLst>
                                          <p:attrName>style.visibility</p:attrName>
                                        </p:attrNameLst>
                                      </p:cBhvr>
                                      <p:to>
                                        <p:strVal val="visible"/>
                                      </p:to>
                                    </p:set>
                                    <p:animEffect transition="in" filter="wipe(up)">
                                      <p:cBhvr>
                                        <p:cTn id="118" dur="500"/>
                                        <p:tgtEl>
                                          <p:spTgt spid="30"/>
                                        </p:tgtEl>
                                      </p:cBhvr>
                                    </p:animEffect>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fade">
                                      <p:cBhvr>
                                        <p:cTn id="123" dur="1000"/>
                                        <p:tgtEl>
                                          <p:spTgt spid="29"/>
                                        </p:tgtEl>
                                      </p:cBhvr>
                                    </p:animEffect>
                                    <p:anim calcmode="lin" valueType="num">
                                      <p:cBhvr>
                                        <p:cTn id="124" dur="1000" fill="hold"/>
                                        <p:tgtEl>
                                          <p:spTgt spid="29"/>
                                        </p:tgtEl>
                                        <p:attrNameLst>
                                          <p:attrName>ppt_x</p:attrName>
                                        </p:attrNameLst>
                                      </p:cBhvr>
                                      <p:tavLst>
                                        <p:tav tm="0">
                                          <p:val>
                                            <p:strVal val="#ppt_x"/>
                                          </p:val>
                                        </p:tav>
                                        <p:tav tm="100000">
                                          <p:val>
                                            <p:strVal val="#ppt_x"/>
                                          </p:val>
                                        </p:tav>
                                      </p:tavLst>
                                    </p:anim>
                                    <p:anim calcmode="lin" valueType="num">
                                      <p:cBhvr>
                                        <p:cTn id="12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45"/>
                                        </p:tgtEl>
                                        <p:attrNameLst>
                                          <p:attrName>style.visibility</p:attrName>
                                        </p:attrNameLst>
                                      </p:cBhvr>
                                      <p:to>
                                        <p:strVal val="visible"/>
                                      </p:to>
                                    </p:set>
                                    <p:animEffect transition="in" filter="fade">
                                      <p:cBhvr>
                                        <p:cTn id="130" dur="500"/>
                                        <p:tgtEl>
                                          <p:spTgt spid="45"/>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44"/>
                                        </p:tgtEl>
                                        <p:attrNameLst>
                                          <p:attrName>style.visibility</p:attrName>
                                        </p:attrNameLst>
                                      </p:cBhvr>
                                      <p:to>
                                        <p:strVal val="visible"/>
                                      </p:to>
                                    </p:set>
                                    <p:animEffect transition="in" filter="fade">
                                      <p:cBhvr>
                                        <p:cTn id="133" dur="500"/>
                                        <p:tgtEl>
                                          <p:spTgt spid="44"/>
                                        </p:tgtEl>
                                      </p:cBhvr>
                                    </p:animEffect>
                                  </p:childTnLst>
                                </p:cTn>
                              </p:par>
                              <p:par>
                                <p:cTn id="134" presetID="10" presetClass="entr" presetSubtype="0" fill="hold" nodeType="withEffect">
                                  <p:stCondLst>
                                    <p:cond delay="0"/>
                                  </p:stCondLst>
                                  <p:childTnLst>
                                    <p:set>
                                      <p:cBhvr>
                                        <p:cTn id="135" dur="1" fill="hold">
                                          <p:stCondLst>
                                            <p:cond delay="0"/>
                                          </p:stCondLst>
                                        </p:cTn>
                                        <p:tgtEl>
                                          <p:spTgt spid="11"/>
                                        </p:tgtEl>
                                        <p:attrNameLst>
                                          <p:attrName>style.visibility</p:attrName>
                                        </p:attrNameLst>
                                      </p:cBhvr>
                                      <p:to>
                                        <p:strVal val="visible"/>
                                      </p:to>
                                    </p:set>
                                    <p:animEffect transition="in" filter="fade">
                                      <p:cBhvr>
                                        <p:cTn id="136" dur="500"/>
                                        <p:tgtEl>
                                          <p:spTgt spid="11"/>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2" fill="hold" grpId="0" nodeType="clickEffect">
                                  <p:stCondLst>
                                    <p:cond delay="0"/>
                                  </p:stCondLst>
                                  <p:childTnLst>
                                    <p:set>
                                      <p:cBhvr>
                                        <p:cTn id="140" dur="1" fill="hold">
                                          <p:stCondLst>
                                            <p:cond delay="0"/>
                                          </p:stCondLst>
                                        </p:cTn>
                                        <p:tgtEl>
                                          <p:spTgt spid="32"/>
                                        </p:tgtEl>
                                        <p:attrNameLst>
                                          <p:attrName>style.visibility</p:attrName>
                                        </p:attrNameLst>
                                      </p:cBhvr>
                                      <p:to>
                                        <p:strVal val="visible"/>
                                      </p:to>
                                    </p:set>
                                    <p:animEffect transition="in" filter="wipe(right)">
                                      <p:cBhvr>
                                        <p:cTn id="141" dur="500"/>
                                        <p:tgtEl>
                                          <p:spTgt spid="32"/>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22"/>
                                        </p:tgtEl>
                                        <p:attrNameLst>
                                          <p:attrName>style.visibility</p:attrName>
                                        </p:attrNameLst>
                                      </p:cBhvr>
                                      <p:to>
                                        <p:strVal val="visible"/>
                                      </p:to>
                                    </p:set>
                                    <p:animEffect transition="in" filter="fade">
                                      <p:cBhvr>
                                        <p:cTn id="146" dur="500"/>
                                        <p:tgtEl>
                                          <p:spTgt spid="22"/>
                                        </p:tgtEl>
                                      </p:cBhvr>
                                    </p:animEffect>
                                  </p:childTnLst>
                                </p:cTn>
                              </p:par>
                            </p:childTnLst>
                          </p:cTn>
                        </p:par>
                      </p:childTnLst>
                    </p:cTn>
                  </p:par>
                  <p:par>
                    <p:cTn id="147" fill="hold">
                      <p:stCondLst>
                        <p:cond delay="indefinite"/>
                      </p:stCondLst>
                      <p:childTnLst>
                        <p:par>
                          <p:cTn id="148" fill="hold">
                            <p:stCondLst>
                              <p:cond delay="0"/>
                            </p:stCondLst>
                            <p:childTnLst>
                              <p:par>
                                <p:cTn id="149" presetID="53" presetClass="entr" presetSubtype="16" fill="hold" grpId="0" nodeType="clickEffect">
                                  <p:stCondLst>
                                    <p:cond delay="0"/>
                                  </p:stCondLst>
                                  <p:childTnLst>
                                    <p:set>
                                      <p:cBhvr>
                                        <p:cTn id="150" dur="1" fill="hold">
                                          <p:stCondLst>
                                            <p:cond delay="0"/>
                                          </p:stCondLst>
                                        </p:cTn>
                                        <p:tgtEl>
                                          <p:spTgt spid="23"/>
                                        </p:tgtEl>
                                        <p:attrNameLst>
                                          <p:attrName>style.visibility</p:attrName>
                                        </p:attrNameLst>
                                      </p:cBhvr>
                                      <p:to>
                                        <p:strVal val="visible"/>
                                      </p:to>
                                    </p:set>
                                    <p:anim calcmode="lin" valueType="num">
                                      <p:cBhvr>
                                        <p:cTn id="151" dur="500" fill="hold"/>
                                        <p:tgtEl>
                                          <p:spTgt spid="23"/>
                                        </p:tgtEl>
                                        <p:attrNameLst>
                                          <p:attrName>ppt_w</p:attrName>
                                        </p:attrNameLst>
                                      </p:cBhvr>
                                      <p:tavLst>
                                        <p:tav tm="0">
                                          <p:val>
                                            <p:fltVal val="0"/>
                                          </p:val>
                                        </p:tav>
                                        <p:tav tm="100000">
                                          <p:val>
                                            <p:strVal val="#ppt_w"/>
                                          </p:val>
                                        </p:tav>
                                      </p:tavLst>
                                    </p:anim>
                                    <p:anim calcmode="lin" valueType="num">
                                      <p:cBhvr>
                                        <p:cTn id="152" dur="500" fill="hold"/>
                                        <p:tgtEl>
                                          <p:spTgt spid="23"/>
                                        </p:tgtEl>
                                        <p:attrNameLst>
                                          <p:attrName>ppt_h</p:attrName>
                                        </p:attrNameLst>
                                      </p:cBhvr>
                                      <p:tavLst>
                                        <p:tav tm="0">
                                          <p:val>
                                            <p:fltVal val="0"/>
                                          </p:val>
                                        </p:tav>
                                        <p:tav tm="100000">
                                          <p:val>
                                            <p:strVal val="#ppt_h"/>
                                          </p:val>
                                        </p:tav>
                                      </p:tavLst>
                                    </p:anim>
                                    <p:animEffect transition="in" filter="fade">
                                      <p:cBhvr>
                                        <p:cTn id="153" dur="500"/>
                                        <p:tgtEl>
                                          <p:spTgt spid="23"/>
                                        </p:tgtEl>
                                      </p:cBhvr>
                                    </p:animEffect>
                                  </p:childTnLst>
                                </p:cTn>
                              </p:par>
                            </p:childTnLst>
                          </p:cTn>
                        </p:par>
                      </p:childTnLst>
                    </p:cTn>
                  </p:par>
                  <p:par>
                    <p:cTn id="154" fill="hold">
                      <p:stCondLst>
                        <p:cond delay="indefinite"/>
                      </p:stCondLst>
                      <p:childTnLst>
                        <p:par>
                          <p:cTn id="155" fill="hold">
                            <p:stCondLst>
                              <p:cond delay="0"/>
                            </p:stCondLst>
                            <p:childTnLst>
                              <p:par>
                                <p:cTn id="156" presetID="53" presetClass="entr" presetSubtype="16" fill="hold" grpId="0" nodeType="clickEffect">
                                  <p:stCondLst>
                                    <p:cond delay="0"/>
                                  </p:stCondLst>
                                  <p:childTnLst>
                                    <p:set>
                                      <p:cBhvr>
                                        <p:cTn id="157" dur="1" fill="hold">
                                          <p:stCondLst>
                                            <p:cond delay="0"/>
                                          </p:stCondLst>
                                        </p:cTn>
                                        <p:tgtEl>
                                          <p:spTgt spid="34"/>
                                        </p:tgtEl>
                                        <p:attrNameLst>
                                          <p:attrName>style.visibility</p:attrName>
                                        </p:attrNameLst>
                                      </p:cBhvr>
                                      <p:to>
                                        <p:strVal val="visible"/>
                                      </p:to>
                                    </p:set>
                                    <p:anim calcmode="lin" valueType="num">
                                      <p:cBhvr>
                                        <p:cTn id="158" dur="500" fill="hold"/>
                                        <p:tgtEl>
                                          <p:spTgt spid="34"/>
                                        </p:tgtEl>
                                        <p:attrNameLst>
                                          <p:attrName>ppt_w</p:attrName>
                                        </p:attrNameLst>
                                      </p:cBhvr>
                                      <p:tavLst>
                                        <p:tav tm="0">
                                          <p:val>
                                            <p:fltVal val="0"/>
                                          </p:val>
                                        </p:tav>
                                        <p:tav tm="100000">
                                          <p:val>
                                            <p:strVal val="#ppt_w"/>
                                          </p:val>
                                        </p:tav>
                                      </p:tavLst>
                                    </p:anim>
                                    <p:anim calcmode="lin" valueType="num">
                                      <p:cBhvr>
                                        <p:cTn id="159" dur="500" fill="hold"/>
                                        <p:tgtEl>
                                          <p:spTgt spid="34"/>
                                        </p:tgtEl>
                                        <p:attrNameLst>
                                          <p:attrName>ppt_h</p:attrName>
                                        </p:attrNameLst>
                                      </p:cBhvr>
                                      <p:tavLst>
                                        <p:tav tm="0">
                                          <p:val>
                                            <p:fltVal val="0"/>
                                          </p:val>
                                        </p:tav>
                                        <p:tav tm="100000">
                                          <p:val>
                                            <p:strVal val="#ppt_h"/>
                                          </p:val>
                                        </p:tav>
                                      </p:tavLst>
                                    </p:anim>
                                    <p:animEffect transition="in" filter="fade">
                                      <p:cBhvr>
                                        <p:cTn id="160" dur="500"/>
                                        <p:tgtEl>
                                          <p:spTgt spid="34"/>
                                        </p:tgtEl>
                                      </p:cBhvr>
                                    </p:animEffect>
                                  </p:childTnLst>
                                </p:cTn>
                              </p:par>
                            </p:childTnLst>
                          </p:cTn>
                        </p:par>
                      </p:childTnLst>
                    </p:cTn>
                  </p:par>
                  <p:par>
                    <p:cTn id="161" fill="hold">
                      <p:stCondLst>
                        <p:cond delay="indefinite"/>
                      </p:stCondLst>
                      <p:childTnLst>
                        <p:par>
                          <p:cTn id="162" fill="hold">
                            <p:stCondLst>
                              <p:cond delay="0"/>
                            </p:stCondLst>
                            <p:childTnLst>
                              <p:par>
                                <p:cTn id="163" presetID="53" presetClass="entr" presetSubtype="16" fill="hold" grpId="0" nodeType="clickEffect">
                                  <p:stCondLst>
                                    <p:cond delay="0"/>
                                  </p:stCondLst>
                                  <p:childTnLst>
                                    <p:set>
                                      <p:cBhvr>
                                        <p:cTn id="164" dur="1" fill="hold">
                                          <p:stCondLst>
                                            <p:cond delay="0"/>
                                          </p:stCondLst>
                                        </p:cTn>
                                        <p:tgtEl>
                                          <p:spTgt spid="25"/>
                                        </p:tgtEl>
                                        <p:attrNameLst>
                                          <p:attrName>style.visibility</p:attrName>
                                        </p:attrNameLst>
                                      </p:cBhvr>
                                      <p:to>
                                        <p:strVal val="visible"/>
                                      </p:to>
                                    </p:set>
                                    <p:anim calcmode="lin" valueType="num">
                                      <p:cBhvr>
                                        <p:cTn id="165" dur="500" fill="hold"/>
                                        <p:tgtEl>
                                          <p:spTgt spid="25"/>
                                        </p:tgtEl>
                                        <p:attrNameLst>
                                          <p:attrName>ppt_w</p:attrName>
                                        </p:attrNameLst>
                                      </p:cBhvr>
                                      <p:tavLst>
                                        <p:tav tm="0">
                                          <p:val>
                                            <p:fltVal val="0"/>
                                          </p:val>
                                        </p:tav>
                                        <p:tav tm="100000">
                                          <p:val>
                                            <p:strVal val="#ppt_w"/>
                                          </p:val>
                                        </p:tav>
                                      </p:tavLst>
                                    </p:anim>
                                    <p:anim calcmode="lin" valueType="num">
                                      <p:cBhvr>
                                        <p:cTn id="166" dur="500" fill="hold"/>
                                        <p:tgtEl>
                                          <p:spTgt spid="25"/>
                                        </p:tgtEl>
                                        <p:attrNameLst>
                                          <p:attrName>ppt_h</p:attrName>
                                        </p:attrNameLst>
                                      </p:cBhvr>
                                      <p:tavLst>
                                        <p:tav tm="0">
                                          <p:val>
                                            <p:fltVal val="0"/>
                                          </p:val>
                                        </p:tav>
                                        <p:tav tm="100000">
                                          <p:val>
                                            <p:strVal val="#ppt_h"/>
                                          </p:val>
                                        </p:tav>
                                      </p:tavLst>
                                    </p:anim>
                                    <p:animEffect transition="in" filter="fade">
                                      <p:cBhvr>
                                        <p:cTn id="167" dur="500"/>
                                        <p:tgtEl>
                                          <p:spTgt spid="25"/>
                                        </p:tgtEl>
                                      </p:cBhvr>
                                    </p:animEffect>
                                  </p:childTnLst>
                                </p:cTn>
                              </p:par>
                            </p:childTnLst>
                          </p:cTn>
                        </p:par>
                      </p:childTnLst>
                    </p:cTn>
                  </p:par>
                  <p:par>
                    <p:cTn id="168" fill="hold">
                      <p:stCondLst>
                        <p:cond delay="indefinite"/>
                      </p:stCondLst>
                      <p:childTnLst>
                        <p:par>
                          <p:cTn id="169" fill="hold">
                            <p:stCondLst>
                              <p:cond delay="0"/>
                            </p:stCondLst>
                            <p:childTnLst>
                              <p:par>
                                <p:cTn id="170" presetID="53" presetClass="entr" presetSubtype="16" fill="hold" grpId="0" nodeType="clickEffect">
                                  <p:stCondLst>
                                    <p:cond delay="0"/>
                                  </p:stCondLst>
                                  <p:childTnLst>
                                    <p:set>
                                      <p:cBhvr>
                                        <p:cTn id="171" dur="1" fill="hold">
                                          <p:stCondLst>
                                            <p:cond delay="0"/>
                                          </p:stCondLst>
                                        </p:cTn>
                                        <p:tgtEl>
                                          <p:spTgt spid="35"/>
                                        </p:tgtEl>
                                        <p:attrNameLst>
                                          <p:attrName>style.visibility</p:attrName>
                                        </p:attrNameLst>
                                      </p:cBhvr>
                                      <p:to>
                                        <p:strVal val="visible"/>
                                      </p:to>
                                    </p:set>
                                    <p:anim calcmode="lin" valueType="num">
                                      <p:cBhvr>
                                        <p:cTn id="172" dur="500" fill="hold"/>
                                        <p:tgtEl>
                                          <p:spTgt spid="35"/>
                                        </p:tgtEl>
                                        <p:attrNameLst>
                                          <p:attrName>ppt_w</p:attrName>
                                        </p:attrNameLst>
                                      </p:cBhvr>
                                      <p:tavLst>
                                        <p:tav tm="0">
                                          <p:val>
                                            <p:fltVal val="0"/>
                                          </p:val>
                                        </p:tav>
                                        <p:tav tm="100000">
                                          <p:val>
                                            <p:strVal val="#ppt_w"/>
                                          </p:val>
                                        </p:tav>
                                      </p:tavLst>
                                    </p:anim>
                                    <p:anim calcmode="lin" valueType="num">
                                      <p:cBhvr>
                                        <p:cTn id="173" dur="500" fill="hold"/>
                                        <p:tgtEl>
                                          <p:spTgt spid="35"/>
                                        </p:tgtEl>
                                        <p:attrNameLst>
                                          <p:attrName>ppt_h</p:attrName>
                                        </p:attrNameLst>
                                      </p:cBhvr>
                                      <p:tavLst>
                                        <p:tav tm="0">
                                          <p:val>
                                            <p:fltVal val="0"/>
                                          </p:val>
                                        </p:tav>
                                        <p:tav tm="100000">
                                          <p:val>
                                            <p:strVal val="#ppt_h"/>
                                          </p:val>
                                        </p:tav>
                                      </p:tavLst>
                                    </p:anim>
                                    <p:animEffect transition="in" filter="fade">
                                      <p:cBhvr>
                                        <p:cTn id="17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4" grpId="0"/>
      <p:bldP spid="26" grpId="0"/>
      <p:bldP spid="28" grpId="0"/>
      <p:bldP spid="29" grpId="0"/>
      <p:bldP spid="30" grpId="0" animBg="1"/>
      <p:bldP spid="32" grpId="0"/>
      <p:bldP spid="23" grpId="0"/>
      <p:bldP spid="25" grpId="0"/>
      <p:bldP spid="34" grpId="0"/>
      <p:bldP spid="35" grpId="0"/>
      <p:bldP spid="3" grpId="0"/>
      <p:bldP spid="3" grpId="1"/>
      <p:bldP spid="36" grpId="0"/>
      <p:bldP spid="36" grpId="1"/>
      <p:bldP spid="38" grpId="0"/>
      <p:bldP spid="38" grpId="1"/>
      <p:bldP spid="39" grpId="0"/>
      <p:bldP spid="39" grpId="1"/>
      <p:bldP spid="40" grpId="0"/>
      <p:bldP spid="40" grpId="1"/>
      <p:bldP spid="41" grpId="0"/>
      <p:bldP spid="41" grpId="1"/>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39589" y="1616189"/>
            <a:ext cx="1403990" cy="461665"/>
          </a:xfrm>
          <a:prstGeom prst="rect">
            <a:avLst/>
          </a:prstGeom>
          <a:noFill/>
        </p:spPr>
        <p:txBody>
          <a:bodyPr wrap="square" rtlCol="1">
            <a:spAutoFit/>
          </a:bodyPr>
          <a:lstStyle/>
          <a:p>
            <a:pPr algn="r"/>
            <a:r>
              <a:rPr lang="fa-IR" sz="2400" dirty="0">
                <a:solidFill>
                  <a:srgbClr val="FF0000"/>
                </a:solidFill>
                <a:latin typeface="IRAban" panose="02000503000000020002" pitchFamily="2" charset="-78"/>
                <a:cs typeface="B Koodak" panose="00000700000000000000" pitchFamily="2" charset="-78"/>
              </a:rPr>
              <a:t>پاسخ اول:</a:t>
            </a:r>
          </a:p>
        </p:txBody>
      </p:sp>
      <p:grpSp>
        <p:nvGrpSpPr>
          <p:cNvPr id="6" name="Group 5"/>
          <p:cNvGrpSpPr/>
          <p:nvPr/>
        </p:nvGrpSpPr>
        <p:grpSpPr>
          <a:xfrm>
            <a:off x="1652320" y="1652030"/>
            <a:ext cx="3765231" cy="427361"/>
            <a:chOff x="926205" y="5222592"/>
            <a:chExt cx="4910503" cy="517349"/>
          </a:xfrm>
        </p:grpSpPr>
        <p:sp>
          <p:nvSpPr>
            <p:cNvPr id="7" name="TextBox 6"/>
            <p:cNvSpPr txBox="1"/>
            <p:nvPr/>
          </p:nvSpPr>
          <p:spPr>
            <a:xfrm>
              <a:off x="926205" y="5222592"/>
              <a:ext cx="3780827" cy="461665"/>
            </a:xfrm>
            <a:prstGeom prst="rect">
              <a:avLst/>
            </a:prstGeom>
            <a:noFill/>
          </p:spPr>
          <p:txBody>
            <a:bodyPr wrap="square" rtlCol="1">
              <a:spAutoFit/>
            </a:bodyPr>
            <a:lstStyle/>
            <a:p>
              <a:r>
                <a:rPr lang="fa-IR" sz="2400" dirty="0">
                  <a:latin typeface="IRAban" panose="02000503000000020002" pitchFamily="2" charset="-78"/>
                  <a:cs typeface="B Koodak" panose="00000700000000000000" pitchFamily="2" charset="-78"/>
                </a:rPr>
                <a:t>5-</a:t>
              </a:r>
            </a:p>
          </p:txBody>
        </p:sp>
        <p:sp>
          <p:nvSpPr>
            <p:cNvPr id="8" name="Rectangle 7"/>
            <p:cNvSpPr/>
            <p:nvPr/>
          </p:nvSpPr>
          <p:spPr>
            <a:xfrm>
              <a:off x="1581008" y="5331470"/>
              <a:ext cx="354440" cy="31089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1952587" y="5247329"/>
              <a:ext cx="1591055" cy="484359"/>
            </a:xfrm>
            <a:prstGeom prst="rect">
              <a:avLst/>
            </a:prstGeom>
            <a:noFill/>
          </p:spPr>
          <p:txBody>
            <a:bodyPr wrap="square" rtlCol="1">
              <a:spAutoFit/>
            </a:bodyPr>
            <a:lstStyle/>
            <a:p>
              <a:r>
                <a:rPr lang="fa-IR" sz="2000" dirty="0">
                  <a:cs typeface="B Koodak" panose="00000700000000000000" pitchFamily="2" charset="-78"/>
                </a:rPr>
                <a:t>(6-)</a:t>
              </a:r>
            </a:p>
          </p:txBody>
        </p:sp>
        <p:sp>
          <p:nvSpPr>
            <p:cNvPr id="10" name="Rectangle 9"/>
            <p:cNvSpPr/>
            <p:nvPr/>
          </p:nvSpPr>
          <p:spPr>
            <a:xfrm>
              <a:off x="2705375" y="5315799"/>
              <a:ext cx="354440" cy="31089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TextBox 10"/>
            <p:cNvSpPr txBox="1"/>
            <p:nvPr/>
          </p:nvSpPr>
          <p:spPr>
            <a:xfrm>
              <a:off x="3059815" y="5256087"/>
              <a:ext cx="1443447" cy="400110"/>
            </a:xfrm>
            <a:prstGeom prst="rect">
              <a:avLst/>
            </a:prstGeom>
            <a:noFill/>
          </p:spPr>
          <p:txBody>
            <a:bodyPr wrap="square" rtlCol="1">
              <a:spAutoFit/>
            </a:bodyPr>
            <a:lstStyle/>
            <a:p>
              <a:r>
                <a:rPr lang="fa-IR" sz="2000" dirty="0">
                  <a:cs typeface="B Koodak" panose="00000700000000000000" pitchFamily="2" charset="-78"/>
                </a:rPr>
                <a:t>(3+)</a:t>
              </a:r>
            </a:p>
          </p:txBody>
        </p:sp>
        <p:sp>
          <p:nvSpPr>
            <p:cNvPr id="12" name="Rectangle 11"/>
            <p:cNvSpPr/>
            <p:nvPr/>
          </p:nvSpPr>
          <p:spPr>
            <a:xfrm>
              <a:off x="3922012" y="5299170"/>
              <a:ext cx="354440" cy="31089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TextBox 12"/>
            <p:cNvSpPr txBox="1"/>
            <p:nvPr/>
          </p:nvSpPr>
          <p:spPr>
            <a:xfrm>
              <a:off x="4377589" y="5255582"/>
              <a:ext cx="1459119" cy="484359"/>
            </a:xfrm>
            <a:prstGeom prst="rect">
              <a:avLst/>
            </a:prstGeom>
            <a:noFill/>
          </p:spPr>
          <p:txBody>
            <a:bodyPr wrap="square" rtlCol="1">
              <a:spAutoFit/>
            </a:bodyPr>
            <a:lstStyle/>
            <a:p>
              <a:r>
                <a:rPr lang="fa-IR" sz="2000" dirty="0">
                  <a:cs typeface="B Koodak" panose="00000700000000000000" pitchFamily="2" charset="-78"/>
                </a:rPr>
                <a:t> (9-)</a:t>
              </a:r>
            </a:p>
          </p:txBody>
        </p:sp>
      </p:grpSp>
      <p:sp>
        <p:nvSpPr>
          <p:cNvPr id="14" name="TextBox 13"/>
          <p:cNvSpPr txBox="1"/>
          <p:nvPr/>
        </p:nvSpPr>
        <p:spPr>
          <a:xfrm>
            <a:off x="2136402" y="1679703"/>
            <a:ext cx="431209" cy="461665"/>
          </a:xfrm>
          <a:prstGeom prst="rect">
            <a:avLst/>
          </a:prstGeom>
          <a:noFill/>
        </p:spPr>
        <p:txBody>
          <a:bodyPr wrap="square" rtlCol="1">
            <a:spAutoFit/>
          </a:bodyPr>
          <a:lstStyle/>
          <a:p>
            <a:r>
              <a:rPr lang="fa-IR" sz="2400" dirty="0">
                <a:solidFill>
                  <a:srgbClr val="FF0000"/>
                </a:solidFill>
                <a:cs typeface="B Koodak" panose="00000700000000000000" pitchFamily="2" charset="-78"/>
              </a:rPr>
              <a:t>+</a:t>
            </a:r>
          </a:p>
        </p:txBody>
      </p:sp>
      <p:sp>
        <p:nvSpPr>
          <p:cNvPr id="15" name="TextBox 14"/>
          <p:cNvSpPr txBox="1"/>
          <p:nvPr/>
        </p:nvSpPr>
        <p:spPr>
          <a:xfrm>
            <a:off x="3004789" y="1661671"/>
            <a:ext cx="431209" cy="461665"/>
          </a:xfrm>
          <a:prstGeom prst="rect">
            <a:avLst/>
          </a:prstGeom>
          <a:noFill/>
        </p:spPr>
        <p:txBody>
          <a:bodyPr wrap="square" rtlCol="1">
            <a:spAutoFit/>
          </a:bodyPr>
          <a:lstStyle/>
          <a:p>
            <a:r>
              <a:rPr lang="fa-IR" sz="2400" dirty="0">
                <a:solidFill>
                  <a:srgbClr val="FF0000"/>
                </a:solidFill>
                <a:cs typeface="B Koodak" panose="00000700000000000000" pitchFamily="2" charset="-78"/>
              </a:rPr>
              <a:t>+</a:t>
            </a:r>
          </a:p>
        </p:txBody>
      </p:sp>
      <p:sp>
        <p:nvSpPr>
          <p:cNvPr id="16" name="TextBox 15"/>
          <p:cNvSpPr txBox="1"/>
          <p:nvPr/>
        </p:nvSpPr>
        <p:spPr>
          <a:xfrm>
            <a:off x="3923243" y="1639297"/>
            <a:ext cx="431209" cy="461665"/>
          </a:xfrm>
          <a:prstGeom prst="rect">
            <a:avLst/>
          </a:prstGeom>
          <a:noFill/>
        </p:spPr>
        <p:txBody>
          <a:bodyPr wrap="square" rtlCol="1">
            <a:spAutoFit/>
          </a:bodyPr>
          <a:lstStyle/>
          <a:p>
            <a:r>
              <a:rPr lang="fa-IR" sz="2400" dirty="0">
                <a:solidFill>
                  <a:srgbClr val="FF0000"/>
                </a:solidFill>
                <a:cs typeface="B Koodak" panose="00000700000000000000" pitchFamily="2" charset="-78"/>
              </a:rPr>
              <a:t>+</a:t>
            </a:r>
          </a:p>
        </p:txBody>
      </p:sp>
      <p:sp>
        <p:nvSpPr>
          <p:cNvPr id="17" name="TextBox 16"/>
          <p:cNvSpPr txBox="1"/>
          <p:nvPr/>
        </p:nvSpPr>
        <p:spPr>
          <a:xfrm>
            <a:off x="4822208" y="1663223"/>
            <a:ext cx="3575304" cy="369332"/>
          </a:xfrm>
          <a:prstGeom prst="rect">
            <a:avLst/>
          </a:prstGeom>
          <a:noFill/>
        </p:spPr>
        <p:txBody>
          <a:bodyPr wrap="square" rtlCol="1">
            <a:spAutoFit/>
          </a:bodyPr>
          <a:lstStyle/>
          <a:p>
            <a:r>
              <a:rPr lang="fa-IR" dirty="0"/>
              <a:t>=</a:t>
            </a:r>
          </a:p>
        </p:txBody>
      </p:sp>
      <p:sp>
        <p:nvSpPr>
          <p:cNvPr id="18" name="TextBox 17"/>
          <p:cNvSpPr txBox="1"/>
          <p:nvPr/>
        </p:nvSpPr>
        <p:spPr>
          <a:xfrm>
            <a:off x="5090283" y="1686327"/>
            <a:ext cx="5259047" cy="400110"/>
          </a:xfrm>
          <a:prstGeom prst="rect">
            <a:avLst/>
          </a:prstGeom>
          <a:noFill/>
        </p:spPr>
        <p:txBody>
          <a:bodyPr wrap="square" rtlCol="1">
            <a:spAutoFit/>
          </a:bodyPr>
          <a:lstStyle/>
          <a:p>
            <a:r>
              <a:rPr lang="fa-IR" sz="2000" dirty="0">
                <a:cs typeface="B Koodak" panose="00000700000000000000" pitchFamily="2" charset="-78"/>
              </a:rPr>
              <a:t>9-3+6-5-</a:t>
            </a:r>
          </a:p>
        </p:txBody>
      </p:sp>
      <p:sp>
        <p:nvSpPr>
          <p:cNvPr id="19" name="TextBox 18"/>
          <p:cNvSpPr txBox="1"/>
          <p:nvPr/>
        </p:nvSpPr>
        <p:spPr>
          <a:xfrm>
            <a:off x="6238735" y="1669133"/>
            <a:ext cx="923544" cy="369332"/>
          </a:xfrm>
          <a:prstGeom prst="rect">
            <a:avLst/>
          </a:prstGeom>
          <a:noFill/>
        </p:spPr>
        <p:txBody>
          <a:bodyPr wrap="square" rtlCol="1">
            <a:spAutoFit/>
          </a:bodyPr>
          <a:lstStyle/>
          <a:p>
            <a:r>
              <a:rPr lang="fa-IR" dirty="0"/>
              <a:t>=</a:t>
            </a:r>
          </a:p>
        </p:txBody>
      </p:sp>
      <p:sp>
        <p:nvSpPr>
          <p:cNvPr id="20" name="TextBox 19"/>
          <p:cNvSpPr txBox="1"/>
          <p:nvPr/>
        </p:nvSpPr>
        <p:spPr>
          <a:xfrm>
            <a:off x="6485487" y="1682870"/>
            <a:ext cx="1469842" cy="400110"/>
          </a:xfrm>
          <a:prstGeom prst="rect">
            <a:avLst/>
          </a:prstGeom>
          <a:noFill/>
        </p:spPr>
        <p:txBody>
          <a:bodyPr wrap="square" rtlCol="1">
            <a:spAutoFit/>
          </a:bodyPr>
          <a:lstStyle/>
          <a:p>
            <a:r>
              <a:rPr lang="fa-IR" sz="2000" dirty="0">
                <a:cs typeface="B Koodak" panose="00000700000000000000" pitchFamily="2" charset="-78"/>
              </a:rPr>
              <a:t> 17-</a:t>
            </a:r>
          </a:p>
        </p:txBody>
      </p:sp>
      <p:sp>
        <p:nvSpPr>
          <p:cNvPr id="21" name="TextBox 20"/>
          <p:cNvSpPr txBox="1"/>
          <p:nvPr/>
        </p:nvSpPr>
        <p:spPr>
          <a:xfrm>
            <a:off x="10368401" y="2656309"/>
            <a:ext cx="1871984" cy="461665"/>
          </a:xfrm>
          <a:prstGeom prst="rect">
            <a:avLst/>
          </a:prstGeom>
          <a:noFill/>
        </p:spPr>
        <p:txBody>
          <a:bodyPr wrap="square" rtlCol="1">
            <a:spAutoFit/>
          </a:bodyPr>
          <a:lstStyle/>
          <a:p>
            <a:r>
              <a:rPr lang="fa-IR" sz="2400" dirty="0">
                <a:solidFill>
                  <a:srgbClr val="FF0000"/>
                </a:solidFill>
                <a:latin typeface="IRAban" panose="02000503000000020002" pitchFamily="2" charset="-78"/>
                <a:cs typeface="B Koodak" panose="00000700000000000000" pitchFamily="2" charset="-78"/>
              </a:rPr>
              <a:t>پاسخ دوم:</a:t>
            </a:r>
          </a:p>
        </p:txBody>
      </p:sp>
      <p:grpSp>
        <p:nvGrpSpPr>
          <p:cNvPr id="22" name="Group 21"/>
          <p:cNvGrpSpPr/>
          <p:nvPr/>
        </p:nvGrpSpPr>
        <p:grpSpPr>
          <a:xfrm>
            <a:off x="1697403" y="2813148"/>
            <a:ext cx="4050695" cy="464797"/>
            <a:chOff x="984860" y="5225324"/>
            <a:chExt cx="4050695" cy="464797"/>
          </a:xfrm>
        </p:grpSpPr>
        <p:sp>
          <p:nvSpPr>
            <p:cNvPr id="23" name="TextBox 22"/>
            <p:cNvSpPr txBox="1"/>
            <p:nvPr/>
          </p:nvSpPr>
          <p:spPr>
            <a:xfrm>
              <a:off x="984860" y="5228456"/>
              <a:ext cx="3780827" cy="461665"/>
            </a:xfrm>
            <a:prstGeom prst="rect">
              <a:avLst/>
            </a:prstGeom>
            <a:noFill/>
          </p:spPr>
          <p:txBody>
            <a:bodyPr wrap="square" rtlCol="1">
              <a:spAutoFit/>
            </a:bodyPr>
            <a:lstStyle/>
            <a:p>
              <a:r>
                <a:rPr lang="fa-IR" sz="2400" dirty="0">
                  <a:latin typeface="IRAban" panose="02000503000000020002" pitchFamily="2" charset="-78"/>
                  <a:cs typeface="B Koodak" panose="00000700000000000000" pitchFamily="2" charset="-78"/>
                </a:rPr>
                <a:t>5-</a:t>
              </a:r>
            </a:p>
          </p:txBody>
        </p:sp>
        <p:sp>
          <p:nvSpPr>
            <p:cNvPr id="24" name="Rectangle 23"/>
            <p:cNvSpPr/>
            <p:nvPr/>
          </p:nvSpPr>
          <p:spPr>
            <a:xfrm>
              <a:off x="1494489" y="5282820"/>
              <a:ext cx="288729" cy="25498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600"/>
            </a:p>
          </p:txBody>
        </p:sp>
        <p:sp>
          <p:nvSpPr>
            <p:cNvPr id="25" name="TextBox 24"/>
            <p:cNvSpPr txBox="1"/>
            <p:nvPr/>
          </p:nvSpPr>
          <p:spPr>
            <a:xfrm>
              <a:off x="1786455" y="5261331"/>
              <a:ext cx="1591056" cy="400110"/>
            </a:xfrm>
            <a:prstGeom prst="rect">
              <a:avLst/>
            </a:prstGeom>
            <a:noFill/>
          </p:spPr>
          <p:txBody>
            <a:bodyPr wrap="square" rtlCol="1">
              <a:spAutoFit/>
            </a:bodyPr>
            <a:lstStyle/>
            <a:p>
              <a:r>
                <a:rPr lang="fa-IR" sz="2000" dirty="0">
                  <a:cs typeface="B Koodak" panose="00000700000000000000" pitchFamily="2" charset="-78"/>
                </a:rPr>
                <a:t>(6-)</a:t>
              </a:r>
            </a:p>
          </p:txBody>
        </p:sp>
        <p:sp>
          <p:nvSpPr>
            <p:cNvPr id="26" name="Rectangle 25"/>
            <p:cNvSpPr/>
            <p:nvPr/>
          </p:nvSpPr>
          <p:spPr>
            <a:xfrm>
              <a:off x="2377209" y="5266726"/>
              <a:ext cx="316667" cy="28717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600"/>
            </a:p>
          </p:txBody>
        </p:sp>
        <p:sp>
          <p:nvSpPr>
            <p:cNvPr id="27" name="TextBox 26"/>
            <p:cNvSpPr txBox="1"/>
            <p:nvPr/>
          </p:nvSpPr>
          <p:spPr>
            <a:xfrm>
              <a:off x="2682646" y="5234867"/>
              <a:ext cx="712295" cy="400110"/>
            </a:xfrm>
            <a:prstGeom prst="rect">
              <a:avLst/>
            </a:prstGeom>
            <a:noFill/>
          </p:spPr>
          <p:txBody>
            <a:bodyPr wrap="square" rtlCol="1">
              <a:spAutoFit/>
            </a:bodyPr>
            <a:lstStyle/>
            <a:p>
              <a:r>
                <a:rPr lang="fa-IR" sz="2000" dirty="0">
                  <a:cs typeface="B Koodak" panose="00000700000000000000" pitchFamily="2" charset="-78"/>
                </a:rPr>
                <a:t>(3+)</a:t>
              </a:r>
            </a:p>
          </p:txBody>
        </p:sp>
        <p:sp>
          <p:nvSpPr>
            <p:cNvPr id="28" name="Rectangle 27"/>
            <p:cNvSpPr/>
            <p:nvPr/>
          </p:nvSpPr>
          <p:spPr>
            <a:xfrm>
              <a:off x="3284043" y="5244533"/>
              <a:ext cx="286642" cy="28873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600"/>
            </a:p>
          </p:txBody>
        </p:sp>
        <p:sp>
          <p:nvSpPr>
            <p:cNvPr id="29" name="TextBox 28"/>
            <p:cNvSpPr txBox="1"/>
            <p:nvPr/>
          </p:nvSpPr>
          <p:spPr>
            <a:xfrm>
              <a:off x="3576436" y="5225324"/>
              <a:ext cx="1459119" cy="400110"/>
            </a:xfrm>
            <a:prstGeom prst="rect">
              <a:avLst/>
            </a:prstGeom>
            <a:noFill/>
          </p:spPr>
          <p:txBody>
            <a:bodyPr wrap="square" rtlCol="1">
              <a:spAutoFit/>
            </a:bodyPr>
            <a:lstStyle/>
            <a:p>
              <a:r>
                <a:rPr lang="fa-IR" sz="2000" dirty="0">
                  <a:cs typeface="B Koodak" panose="00000700000000000000" pitchFamily="2" charset="-78"/>
                </a:rPr>
                <a:t> (9-)</a:t>
              </a:r>
            </a:p>
          </p:txBody>
        </p:sp>
      </p:grpSp>
      <p:sp>
        <p:nvSpPr>
          <p:cNvPr id="30" name="TextBox 29"/>
          <p:cNvSpPr txBox="1"/>
          <p:nvPr/>
        </p:nvSpPr>
        <p:spPr>
          <a:xfrm>
            <a:off x="4850846" y="2803209"/>
            <a:ext cx="1526668" cy="369332"/>
          </a:xfrm>
          <a:prstGeom prst="rect">
            <a:avLst/>
          </a:prstGeom>
          <a:noFill/>
        </p:spPr>
        <p:txBody>
          <a:bodyPr wrap="square" rtlCol="1">
            <a:spAutoFit/>
          </a:bodyPr>
          <a:lstStyle/>
          <a:p>
            <a:r>
              <a:rPr lang="fa-IR" dirty="0"/>
              <a:t>=</a:t>
            </a:r>
          </a:p>
        </p:txBody>
      </p:sp>
      <p:sp>
        <p:nvSpPr>
          <p:cNvPr id="31" name="TextBox 30"/>
          <p:cNvSpPr txBox="1"/>
          <p:nvPr/>
        </p:nvSpPr>
        <p:spPr>
          <a:xfrm>
            <a:off x="5055768" y="2796179"/>
            <a:ext cx="1376172" cy="400110"/>
          </a:xfrm>
          <a:prstGeom prst="rect">
            <a:avLst/>
          </a:prstGeom>
          <a:noFill/>
        </p:spPr>
        <p:txBody>
          <a:bodyPr wrap="square" rtlCol="1">
            <a:spAutoFit/>
          </a:bodyPr>
          <a:lstStyle/>
          <a:p>
            <a:r>
              <a:rPr lang="fa-IR" sz="2000" dirty="0">
                <a:cs typeface="B Koodak" panose="00000700000000000000" pitchFamily="2" charset="-78"/>
              </a:rPr>
              <a:t>9-3-6-5-</a:t>
            </a:r>
          </a:p>
        </p:txBody>
      </p:sp>
      <p:sp>
        <p:nvSpPr>
          <p:cNvPr id="32" name="TextBox 31"/>
          <p:cNvSpPr txBox="1"/>
          <p:nvPr/>
        </p:nvSpPr>
        <p:spPr>
          <a:xfrm>
            <a:off x="6174033" y="2798293"/>
            <a:ext cx="1907784" cy="369332"/>
          </a:xfrm>
          <a:prstGeom prst="rect">
            <a:avLst/>
          </a:prstGeom>
          <a:noFill/>
        </p:spPr>
        <p:txBody>
          <a:bodyPr wrap="square" rtlCol="1">
            <a:spAutoFit/>
          </a:bodyPr>
          <a:lstStyle/>
          <a:p>
            <a:r>
              <a:rPr lang="fa-IR" dirty="0"/>
              <a:t>=</a:t>
            </a:r>
          </a:p>
        </p:txBody>
      </p:sp>
      <p:sp>
        <p:nvSpPr>
          <p:cNvPr id="33" name="TextBox 32"/>
          <p:cNvSpPr txBox="1"/>
          <p:nvPr/>
        </p:nvSpPr>
        <p:spPr>
          <a:xfrm>
            <a:off x="6414642" y="2803209"/>
            <a:ext cx="2592333" cy="400110"/>
          </a:xfrm>
          <a:prstGeom prst="rect">
            <a:avLst/>
          </a:prstGeom>
          <a:noFill/>
        </p:spPr>
        <p:txBody>
          <a:bodyPr wrap="square" rtlCol="1">
            <a:spAutoFit/>
          </a:bodyPr>
          <a:lstStyle/>
          <a:p>
            <a:r>
              <a:rPr lang="fa-IR" sz="2000" dirty="0">
                <a:cs typeface="B Koodak" panose="00000700000000000000" pitchFamily="2" charset="-78"/>
              </a:rPr>
              <a:t>23 -</a:t>
            </a:r>
          </a:p>
        </p:txBody>
      </p:sp>
      <p:sp>
        <p:nvSpPr>
          <p:cNvPr id="34" name="TextBox 33"/>
          <p:cNvSpPr txBox="1"/>
          <p:nvPr/>
        </p:nvSpPr>
        <p:spPr>
          <a:xfrm>
            <a:off x="3985167" y="2761469"/>
            <a:ext cx="855508" cy="461665"/>
          </a:xfrm>
          <a:prstGeom prst="rect">
            <a:avLst/>
          </a:prstGeom>
          <a:noFill/>
        </p:spPr>
        <p:txBody>
          <a:bodyPr wrap="square" rtlCol="1">
            <a:spAutoFit/>
          </a:bodyPr>
          <a:lstStyle/>
          <a:p>
            <a:r>
              <a:rPr lang="fa-IR" sz="2400" dirty="0">
                <a:solidFill>
                  <a:srgbClr val="FF0000"/>
                </a:solidFill>
                <a:cs typeface="B Koodak" panose="00000700000000000000" pitchFamily="2" charset="-78"/>
              </a:rPr>
              <a:t>+</a:t>
            </a:r>
          </a:p>
        </p:txBody>
      </p:sp>
      <p:sp>
        <p:nvSpPr>
          <p:cNvPr id="35" name="TextBox 34"/>
          <p:cNvSpPr txBox="1"/>
          <p:nvPr/>
        </p:nvSpPr>
        <p:spPr>
          <a:xfrm>
            <a:off x="3097134" y="2684522"/>
            <a:ext cx="1039286" cy="461665"/>
          </a:xfrm>
          <a:prstGeom prst="rect">
            <a:avLst/>
          </a:prstGeom>
          <a:noFill/>
        </p:spPr>
        <p:txBody>
          <a:bodyPr wrap="square" rtlCol="1">
            <a:spAutoFit/>
          </a:bodyPr>
          <a:lstStyle/>
          <a:p>
            <a:r>
              <a:rPr lang="fa-IR" sz="2400" dirty="0">
                <a:solidFill>
                  <a:srgbClr val="FF0000"/>
                </a:solidFill>
                <a:cs typeface="B Koodak" panose="00000700000000000000" pitchFamily="2" charset="-78"/>
              </a:rPr>
              <a:t>_</a:t>
            </a:r>
          </a:p>
        </p:txBody>
      </p:sp>
      <p:sp>
        <p:nvSpPr>
          <p:cNvPr id="36" name="TextBox 35"/>
          <p:cNvSpPr txBox="1"/>
          <p:nvPr/>
        </p:nvSpPr>
        <p:spPr>
          <a:xfrm>
            <a:off x="2187606" y="2794938"/>
            <a:ext cx="286899" cy="461665"/>
          </a:xfrm>
          <a:prstGeom prst="rect">
            <a:avLst/>
          </a:prstGeom>
          <a:noFill/>
        </p:spPr>
        <p:txBody>
          <a:bodyPr wrap="square" rtlCol="1">
            <a:spAutoFit/>
          </a:bodyPr>
          <a:lstStyle/>
          <a:p>
            <a:r>
              <a:rPr lang="fa-IR" sz="2400" dirty="0">
                <a:solidFill>
                  <a:srgbClr val="FF0000"/>
                </a:solidFill>
                <a:cs typeface="B Koodak" panose="00000700000000000000" pitchFamily="2" charset="-78"/>
              </a:rPr>
              <a:t>+</a:t>
            </a:r>
          </a:p>
        </p:txBody>
      </p:sp>
      <p:grpSp>
        <p:nvGrpSpPr>
          <p:cNvPr id="37" name="Group 36"/>
          <p:cNvGrpSpPr/>
          <p:nvPr/>
        </p:nvGrpSpPr>
        <p:grpSpPr>
          <a:xfrm>
            <a:off x="1645104" y="3790703"/>
            <a:ext cx="4018975" cy="427731"/>
            <a:chOff x="916794" y="5256087"/>
            <a:chExt cx="4504325" cy="461665"/>
          </a:xfrm>
        </p:grpSpPr>
        <p:sp>
          <p:nvSpPr>
            <p:cNvPr id="38" name="TextBox 37"/>
            <p:cNvSpPr txBox="1"/>
            <p:nvPr/>
          </p:nvSpPr>
          <p:spPr>
            <a:xfrm>
              <a:off x="916794" y="5256087"/>
              <a:ext cx="3780827" cy="461665"/>
            </a:xfrm>
            <a:prstGeom prst="rect">
              <a:avLst/>
            </a:prstGeom>
            <a:noFill/>
          </p:spPr>
          <p:txBody>
            <a:bodyPr wrap="square" rtlCol="1">
              <a:spAutoFit/>
            </a:bodyPr>
            <a:lstStyle/>
            <a:p>
              <a:r>
                <a:rPr lang="fa-IR" sz="2400" dirty="0">
                  <a:latin typeface="IRAban" panose="02000503000000020002" pitchFamily="2" charset="-78"/>
                  <a:cs typeface="B Koodak" panose="00000700000000000000" pitchFamily="2" charset="-78"/>
                </a:rPr>
                <a:t>5-</a:t>
              </a:r>
            </a:p>
          </p:txBody>
        </p:sp>
        <p:sp>
          <p:nvSpPr>
            <p:cNvPr id="39" name="Rectangle 38"/>
            <p:cNvSpPr/>
            <p:nvPr/>
          </p:nvSpPr>
          <p:spPr>
            <a:xfrm>
              <a:off x="1509795" y="5278279"/>
              <a:ext cx="354440" cy="31089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0" name="TextBox 39"/>
            <p:cNvSpPr txBox="1"/>
            <p:nvPr/>
          </p:nvSpPr>
          <p:spPr>
            <a:xfrm>
              <a:off x="1870118" y="5258042"/>
              <a:ext cx="1591056" cy="431854"/>
            </a:xfrm>
            <a:prstGeom prst="rect">
              <a:avLst/>
            </a:prstGeom>
            <a:noFill/>
          </p:spPr>
          <p:txBody>
            <a:bodyPr wrap="square" rtlCol="1">
              <a:spAutoFit/>
            </a:bodyPr>
            <a:lstStyle/>
            <a:p>
              <a:r>
                <a:rPr lang="fa-IR" sz="2000" dirty="0">
                  <a:cs typeface="B Koodak" panose="00000700000000000000" pitchFamily="2" charset="-78"/>
                </a:rPr>
                <a:t>(6-)</a:t>
              </a:r>
            </a:p>
          </p:txBody>
        </p:sp>
        <p:sp>
          <p:nvSpPr>
            <p:cNvPr id="41" name="Rectangle 40"/>
            <p:cNvSpPr/>
            <p:nvPr/>
          </p:nvSpPr>
          <p:spPr>
            <a:xfrm>
              <a:off x="2540290" y="5271774"/>
              <a:ext cx="354440" cy="31089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2" name="TextBox 41"/>
            <p:cNvSpPr txBox="1"/>
            <p:nvPr/>
          </p:nvSpPr>
          <p:spPr>
            <a:xfrm>
              <a:off x="2900173" y="5270737"/>
              <a:ext cx="1443446" cy="400110"/>
            </a:xfrm>
            <a:prstGeom prst="rect">
              <a:avLst/>
            </a:prstGeom>
            <a:noFill/>
          </p:spPr>
          <p:txBody>
            <a:bodyPr wrap="square" rtlCol="1">
              <a:spAutoFit/>
            </a:bodyPr>
            <a:lstStyle/>
            <a:p>
              <a:r>
                <a:rPr lang="fa-IR" sz="2000" dirty="0">
                  <a:cs typeface="B Koodak" panose="00000700000000000000" pitchFamily="2" charset="-78"/>
                </a:rPr>
                <a:t>(3+)</a:t>
              </a:r>
            </a:p>
          </p:txBody>
        </p:sp>
        <p:sp>
          <p:nvSpPr>
            <p:cNvPr id="43" name="Rectangle 42"/>
            <p:cNvSpPr/>
            <p:nvPr/>
          </p:nvSpPr>
          <p:spPr>
            <a:xfrm>
              <a:off x="3591957" y="5266726"/>
              <a:ext cx="354440" cy="31089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4" name="TextBox 43"/>
            <p:cNvSpPr txBox="1"/>
            <p:nvPr/>
          </p:nvSpPr>
          <p:spPr>
            <a:xfrm>
              <a:off x="3962000" y="5260963"/>
              <a:ext cx="1459119" cy="431852"/>
            </a:xfrm>
            <a:prstGeom prst="rect">
              <a:avLst/>
            </a:prstGeom>
            <a:noFill/>
          </p:spPr>
          <p:txBody>
            <a:bodyPr wrap="square" rtlCol="1">
              <a:spAutoFit/>
            </a:bodyPr>
            <a:lstStyle/>
            <a:p>
              <a:r>
                <a:rPr lang="fa-IR" sz="2000" dirty="0">
                  <a:cs typeface="B Koodak" panose="00000700000000000000" pitchFamily="2" charset="-78"/>
                </a:rPr>
                <a:t> (9-)</a:t>
              </a:r>
            </a:p>
          </p:txBody>
        </p:sp>
      </p:grpSp>
      <p:sp>
        <p:nvSpPr>
          <p:cNvPr id="45" name="TextBox 44"/>
          <p:cNvSpPr txBox="1"/>
          <p:nvPr/>
        </p:nvSpPr>
        <p:spPr>
          <a:xfrm>
            <a:off x="4915893" y="3782883"/>
            <a:ext cx="1059661" cy="369332"/>
          </a:xfrm>
          <a:prstGeom prst="rect">
            <a:avLst/>
          </a:prstGeom>
          <a:noFill/>
        </p:spPr>
        <p:txBody>
          <a:bodyPr wrap="square" rtlCol="1">
            <a:spAutoFit/>
          </a:bodyPr>
          <a:lstStyle/>
          <a:p>
            <a:r>
              <a:rPr lang="fa-IR" dirty="0"/>
              <a:t>=</a:t>
            </a:r>
          </a:p>
        </p:txBody>
      </p:sp>
      <p:sp>
        <p:nvSpPr>
          <p:cNvPr id="46" name="TextBox 45"/>
          <p:cNvSpPr txBox="1"/>
          <p:nvPr/>
        </p:nvSpPr>
        <p:spPr>
          <a:xfrm>
            <a:off x="5152954" y="3774332"/>
            <a:ext cx="2048453" cy="400110"/>
          </a:xfrm>
          <a:prstGeom prst="rect">
            <a:avLst/>
          </a:prstGeom>
          <a:noFill/>
        </p:spPr>
        <p:txBody>
          <a:bodyPr wrap="square" rtlCol="1">
            <a:spAutoFit/>
          </a:bodyPr>
          <a:lstStyle/>
          <a:p>
            <a:r>
              <a:rPr lang="fa-IR" sz="2000" dirty="0">
                <a:cs typeface="B Koodak" panose="00000700000000000000" pitchFamily="2" charset="-78"/>
              </a:rPr>
              <a:t>9+3+6+5-</a:t>
            </a:r>
          </a:p>
        </p:txBody>
      </p:sp>
      <p:sp>
        <p:nvSpPr>
          <p:cNvPr id="47" name="TextBox 46"/>
          <p:cNvSpPr txBox="1"/>
          <p:nvPr/>
        </p:nvSpPr>
        <p:spPr>
          <a:xfrm>
            <a:off x="6335249" y="3773904"/>
            <a:ext cx="2206437" cy="369332"/>
          </a:xfrm>
          <a:prstGeom prst="rect">
            <a:avLst/>
          </a:prstGeom>
          <a:noFill/>
        </p:spPr>
        <p:txBody>
          <a:bodyPr wrap="square" rtlCol="1">
            <a:spAutoFit/>
          </a:bodyPr>
          <a:lstStyle/>
          <a:p>
            <a:r>
              <a:rPr lang="fa-IR" dirty="0"/>
              <a:t>=</a:t>
            </a:r>
          </a:p>
        </p:txBody>
      </p:sp>
      <p:sp>
        <p:nvSpPr>
          <p:cNvPr id="48" name="TextBox 47"/>
          <p:cNvSpPr txBox="1"/>
          <p:nvPr/>
        </p:nvSpPr>
        <p:spPr>
          <a:xfrm>
            <a:off x="6589174" y="3780934"/>
            <a:ext cx="1726473" cy="400110"/>
          </a:xfrm>
          <a:prstGeom prst="rect">
            <a:avLst/>
          </a:prstGeom>
          <a:noFill/>
        </p:spPr>
        <p:txBody>
          <a:bodyPr wrap="square" rtlCol="1">
            <a:spAutoFit/>
          </a:bodyPr>
          <a:lstStyle/>
          <a:p>
            <a:r>
              <a:rPr lang="fa-IR" sz="2000" dirty="0">
                <a:cs typeface="B Koodak" panose="00000700000000000000" pitchFamily="2" charset="-78"/>
              </a:rPr>
              <a:t>13</a:t>
            </a:r>
          </a:p>
        </p:txBody>
      </p:sp>
      <p:sp>
        <p:nvSpPr>
          <p:cNvPr id="49" name="TextBox 48"/>
          <p:cNvSpPr txBox="1"/>
          <p:nvPr/>
        </p:nvSpPr>
        <p:spPr>
          <a:xfrm>
            <a:off x="2195085" y="3774332"/>
            <a:ext cx="1063217" cy="400110"/>
          </a:xfrm>
          <a:prstGeom prst="rect">
            <a:avLst/>
          </a:prstGeom>
          <a:noFill/>
        </p:spPr>
        <p:txBody>
          <a:bodyPr wrap="square" rtlCol="1">
            <a:spAutoFit/>
          </a:bodyPr>
          <a:lstStyle/>
          <a:p>
            <a:r>
              <a:rPr lang="fa-IR" sz="2000" dirty="0">
                <a:solidFill>
                  <a:srgbClr val="FF0000"/>
                </a:solidFill>
                <a:cs typeface="B Koodak" panose="00000700000000000000" pitchFamily="2" charset="-78"/>
              </a:rPr>
              <a:t>-</a:t>
            </a:r>
          </a:p>
        </p:txBody>
      </p:sp>
      <p:sp>
        <p:nvSpPr>
          <p:cNvPr id="50" name="Rectangle 49"/>
          <p:cNvSpPr/>
          <p:nvPr/>
        </p:nvSpPr>
        <p:spPr>
          <a:xfrm>
            <a:off x="4050881" y="3796720"/>
            <a:ext cx="301686" cy="400110"/>
          </a:xfrm>
          <a:prstGeom prst="rect">
            <a:avLst/>
          </a:prstGeom>
        </p:spPr>
        <p:txBody>
          <a:bodyPr wrap="none">
            <a:spAutoFit/>
          </a:bodyPr>
          <a:lstStyle/>
          <a:p>
            <a:r>
              <a:rPr lang="fa-IR" sz="2000" dirty="0">
                <a:solidFill>
                  <a:srgbClr val="FF0000"/>
                </a:solidFill>
                <a:cs typeface="B Koodak" panose="00000700000000000000" pitchFamily="2" charset="-78"/>
              </a:rPr>
              <a:t>-</a:t>
            </a:r>
          </a:p>
        </p:txBody>
      </p:sp>
      <p:sp>
        <p:nvSpPr>
          <p:cNvPr id="51" name="TextBox 50"/>
          <p:cNvSpPr txBox="1"/>
          <p:nvPr/>
        </p:nvSpPr>
        <p:spPr>
          <a:xfrm>
            <a:off x="3101834" y="3774871"/>
            <a:ext cx="322091" cy="400110"/>
          </a:xfrm>
          <a:prstGeom prst="rect">
            <a:avLst/>
          </a:prstGeom>
          <a:noFill/>
        </p:spPr>
        <p:txBody>
          <a:bodyPr wrap="square" rtlCol="1">
            <a:spAutoFit/>
          </a:bodyPr>
          <a:lstStyle/>
          <a:p>
            <a:r>
              <a:rPr lang="fa-IR" sz="2000" dirty="0">
                <a:solidFill>
                  <a:srgbClr val="FF0000"/>
                </a:solidFill>
                <a:cs typeface="B Koodak" panose="00000700000000000000" pitchFamily="2" charset="-78"/>
              </a:rPr>
              <a:t>+</a:t>
            </a:r>
          </a:p>
        </p:txBody>
      </p:sp>
      <p:sp>
        <p:nvSpPr>
          <p:cNvPr id="52" name="TextBox 51"/>
          <p:cNvSpPr txBox="1"/>
          <p:nvPr/>
        </p:nvSpPr>
        <p:spPr>
          <a:xfrm>
            <a:off x="10368401" y="3637647"/>
            <a:ext cx="2221992" cy="461665"/>
          </a:xfrm>
          <a:prstGeom prst="rect">
            <a:avLst/>
          </a:prstGeom>
          <a:noFill/>
        </p:spPr>
        <p:txBody>
          <a:bodyPr wrap="square" rtlCol="1">
            <a:spAutoFit/>
          </a:bodyPr>
          <a:lstStyle/>
          <a:p>
            <a:r>
              <a:rPr lang="fa-IR" sz="2000" dirty="0">
                <a:solidFill>
                  <a:srgbClr val="FF0000"/>
                </a:solidFill>
                <a:latin typeface="IRAban" panose="02000503000000020002" pitchFamily="2" charset="-78"/>
                <a:cs typeface="B Koodak" panose="00000700000000000000" pitchFamily="2" charset="-78"/>
              </a:rPr>
              <a:t>پاسخ</a:t>
            </a:r>
            <a:r>
              <a:rPr lang="fa-IR" sz="2400" dirty="0">
                <a:solidFill>
                  <a:srgbClr val="FF0000"/>
                </a:solidFill>
                <a:latin typeface="IRAban" panose="02000503000000020002" pitchFamily="2" charset="-78"/>
                <a:cs typeface="B Koodak" panose="00000700000000000000" pitchFamily="2" charset="-78"/>
              </a:rPr>
              <a:t> سوم:</a:t>
            </a:r>
          </a:p>
        </p:txBody>
      </p:sp>
      <p:sp>
        <p:nvSpPr>
          <p:cNvPr id="53" name="TextBox 52"/>
          <p:cNvSpPr txBox="1"/>
          <p:nvPr/>
        </p:nvSpPr>
        <p:spPr>
          <a:xfrm>
            <a:off x="10396497" y="4817639"/>
            <a:ext cx="2165799" cy="461665"/>
          </a:xfrm>
          <a:prstGeom prst="rect">
            <a:avLst/>
          </a:prstGeom>
          <a:noFill/>
        </p:spPr>
        <p:txBody>
          <a:bodyPr wrap="square" rtlCol="1">
            <a:spAutoFit/>
          </a:bodyPr>
          <a:lstStyle/>
          <a:p>
            <a:r>
              <a:rPr lang="fa-IR" sz="2000" dirty="0">
                <a:solidFill>
                  <a:srgbClr val="FF0000"/>
                </a:solidFill>
                <a:latin typeface="IRAban" panose="02000503000000020002" pitchFamily="2" charset="-78"/>
                <a:cs typeface="B Koodak" panose="00000700000000000000" pitchFamily="2" charset="-78"/>
              </a:rPr>
              <a:t>پاسخ</a:t>
            </a:r>
            <a:r>
              <a:rPr lang="fa-IR" sz="2400" dirty="0">
                <a:solidFill>
                  <a:srgbClr val="FF0000"/>
                </a:solidFill>
                <a:latin typeface="IRAban" panose="02000503000000020002" pitchFamily="2" charset="-78"/>
                <a:cs typeface="B Koodak" panose="00000700000000000000" pitchFamily="2" charset="-78"/>
              </a:rPr>
              <a:t> </a:t>
            </a:r>
            <a:r>
              <a:rPr lang="fa-IR" sz="2000" dirty="0">
                <a:solidFill>
                  <a:srgbClr val="FF0000"/>
                </a:solidFill>
                <a:latin typeface="IRAban" panose="02000503000000020002" pitchFamily="2" charset="-78"/>
                <a:cs typeface="B Koodak" panose="00000700000000000000" pitchFamily="2" charset="-78"/>
              </a:rPr>
              <a:t>چهارم</a:t>
            </a:r>
            <a:r>
              <a:rPr lang="fa-IR" sz="2400" dirty="0">
                <a:solidFill>
                  <a:srgbClr val="FF0000"/>
                </a:solidFill>
                <a:latin typeface="IRAban" panose="02000503000000020002" pitchFamily="2" charset="-78"/>
                <a:cs typeface="B Koodak" panose="00000700000000000000" pitchFamily="2" charset="-78"/>
              </a:rPr>
              <a:t>:</a:t>
            </a:r>
          </a:p>
        </p:txBody>
      </p:sp>
      <p:grpSp>
        <p:nvGrpSpPr>
          <p:cNvPr id="54" name="Group 53"/>
          <p:cNvGrpSpPr/>
          <p:nvPr/>
        </p:nvGrpSpPr>
        <p:grpSpPr>
          <a:xfrm>
            <a:off x="1638180" y="4869001"/>
            <a:ext cx="4211191" cy="534742"/>
            <a:chOff x="916794" y="5225670"/>
            <a:chExt cx="4488723" cy="492082"/>
          </a:xfrm>
        </p:grpSpPr>
        <p:sp>
          <p:nvSpPr>
            <p:cNvPr id="55" name="TextBox 54"/>
            <p:cNvSpPr txBox="1"/>
            <p:nvPr/>
          </p:nvSpPr>
          <p:spPr>
            <a:xfrm>
              <a:off x="916794" y="5256087"/>
              <a:ext cx="3780827" cy="461665"/>
            </a:xfrm>
            <a:prstGeom prst="rect">
              <a:avLst/>
            </a:prstGeom>
            <a:noFill/>
          </p:spPr>
          <p:txBody>
            <a:bodyPr wrap="square" rtlCol="1">
              <a:spAutoFit/>
            </a:bodyPr>
            <a:lstStyle/>
            <a:p>
              <a:r>
                <a:rPr lang="fa-IR" sz="2400" dirty="0">
                  <a:latin typeface="IRAban" panose="02000503000000020002" pitchFamily="2" charset="-78"/>
                  <a:cs typeface="B Koodak" panose="00000700000000000000" pitchFamily="2" charset="-78"/>
                </a:rPr>
                <a:t>5-</a:t>
              </a:r>
            </a:p>
          </p:txBody>
        </p:sp>
        <p:sp>
          <p:nvSpPr>
            <p:cNvPr id="56" name="Rectangle 55"/>
            <p:cNvSpPr/>
            <p:nvPr/>
          </p:nvSpPr>
          <p:spPr>
            <a:xfrm>
              <a:off x="1459556" y="5249755"/>
              <a:ext cx="324488" cy="2606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7" name="TextBox 56"/>
            <p:cNvSpPr txBox="1"/>
            <p:nvPr/>
          </p:nvSpPr>
          <p:spPr>
            <a:xfrm>
              <a:off x="1840785" y="5225670"/>
              <a:ext cx="1591056" cy="368191"/>
            </a:xfrm>
            <a:prstGeom prst="rect">
              <a:avLst/>
            </a:prstGeom>
            <a:noFill/>
          </p:spPr>
          <p:txBody>
            <a:bodyPr wrap="square" rtlCol="1">
              <a:spAutoFit/>
            </a:bodyPr>
            <a:lstStyle/>
            <a:p>
              <a:r>
                <a:rPr lang="fa-IR" sz="2000" dirty="0">
                  <a:cs typeface="B Koodak" panose="00000700000000000000" pitchFamily="2" charset="-78"/>
                </a:rPr>
                <a:t>(6-)</a:t>
              </a:r>
            </a:p>
          </p:txBody>
        </p:sp>
        <p:sp>
          <p:nvSpPr>
            <p:cNvPr id="58" name="Rectangle 57"/>
            <p:cNvSpPr/>
            <p:nvPr/>
          </p:nvSpPr>
          <p:spPr>
            <a:xfrm>
              <a:off x="2531722" y="5249755"/>
              <a:ext cx="352338" cy="2606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9" name="TextBox 58"/>
            <p:cNvSpPr txBox="1"/>
            <p:nvPr/>
          </p:nvSpPr>
          <p:spPr>
            <a:xfrm>
              <a:off x="2900173" y="5270737"/>
              <a:ext cx="1443446" cy="400110"/>
            </a:xfrm>
            <a:prstGeom prst="rect">
              <a:avLst/>
            </a:prstGeom>
            <a:noFill/>
          </p:spPr>
          <p:txBody>
            <a:bodyPr wrap="square" rtlCol="1">
              <a:spAutoFit/>
            </a:bodyPr>
            <a:lstStyle/>
            <a:p>
              <a:r>
                <a:rPr lang="fa-IR" sz="2000" dirty="0">
                  <a:cs typeface="B Koodak" panose="00000700000000000000" pitchFamily="2" charset="-78"/>
                </a:rPr>
                <a:t>(3+)</a:t>
              </a:r>
            </a:p>
          </p:txBody>
        </p:sp>
        <p:sp>
          <p:nvSpPr>
            <p:cNvPr id="60" name="Rectangle 59"/>
            <p:cNvSpPr/>
            <p:nvPr/>
          </p:nvSpPr>
          <p:spPr>
            <a:xfrm>
              <a:off x="3534981" y="5249755"/>
              <a:ext cx="350798" cy="2606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1" name="TextBox 60"/>
            <p:cNvSpPr txBox="1"/>
            <p:nvPr/>
          </p:nvSpPr>
          <p:spPr>
            <a:xfrm>
              <a:off x="3946398" y="5233673"/>
              <a:ext cx="1459119" cy="368191"/>
            </a:xfrm>
            <a:prstGeom prst="rect">
              <a:avLst/>
            </a:prstGeom>
            <a:noFill/>
          </p:spPr>
          <p:txBody>
            <a:bodyPr wrap="square" rtlCol="1">
              <a:spAutoFit/>
            </a:bodyPr>
            <a:lstStyle/>
            <a:p>
              <a:r>
                <a:rPr lang="fa-IR" sz="2000" dirty="0">
                  <a:cs typeface="B Koodak" panose="00000700000000000000" pitchFamily="2" charset="-78"/>
                </a:rPr>
                <a:t> (9-)</a:t>
              </a:r>
            </a:p>
          </p:txBody>
        </p:sp>
      </p:grpSp>
      <p:sp>
        <p:nvSpPr>
          <p:cNvPr id="62" name="TextBox 61"/>
          <p:cNvSpPr txBox="1"/>
          <p:nvPr/>
        </p:nvSpPr>
        <p:spPr>
          <a:xfrm>
            <a:off x="5009310" y="4867637"/>
            <a:ext cx="1065276" cy="369332"/>
          </a:xfrm>
          <a:prstGeom prst="rect">
            <a:avLst/>
          </a:prstGeom>
          <a:noFill/>
        </p:spPr>
        <p:txBody>
          <a:bodyPr wrap="square" rtlCol="1">
            <a:spAutoFit/>
          </a:bodyPr>
          <a:lstStyle/>
          <a:p>
            <a:r>
              <a:rPr lang="fa-IR" dirty="0"/>
              <a:t>=</a:t>
            </a:r>
          </a:p>
        </p:txBody>
      </p:sp>
      <p:sp>
        <p:nvSpPr>
          <p:cNvPr id="63" name="TextBox 62"/>
          <p:cNvSpPr txBox="1"/>
          <p:nvPr/>
        </p:nvSpPr>
        <p:spPr>
          <a:xfrm>
            <a:off x="5200360" y="4882650"/>
            <a:ext cx="2076750" cy="400110"/>
          </a:xfrm>
          <a:prstGeom prst="rect">
            <a:avLst/>
          </a:prstGeom>
          <a:noFill/>
        </p:spPr>
        <p:txBody>
          <a:bodyPr wrap="square" rtlCol="1">
            <a:spAutoFit/>
          </a:bodyPr>
          <a:lstStyle/>
          <a:p>
            <a:r>
              <a:rPr lang="fa-IR" sz="2000" dirty="0">
                <a:cs typeface="B Koodak" panose="00000700000000000000" pitchFamily="2" charset="-78"/>
              </a:rPr>
              <a:t>9+3+6-5-</a:t>
            </a:r>
          </a:p>
        </p:txBody>
      </p:sp>
      <p:sp>
        <p:nvSpPr>
          <p:cNvPr id="64" name="TextBox 63"/>
          <p:cNvSpPr txBox="1"/>
          <p:nvPr/>
        </p:nvSpPr>
        <p:spPr>
          <a:xfrm>
            <a:off x="6349482" y="4863805"/>
            <a:ext cx="722123" cy="369332"/>
          </a:xfrm>
          <a:prstGeom prst="rect">
            <a:avLst/>
          </a:prstGeom>
          <a:noFill/>
        </p:spPr>
        <p:txBody>
          <a:bodyPr wrap="square" rtlCol="1">
            <a:spAutoFit/>
          </a:bodyPr>
          <a:lstStyle/>
          <a:p>
            <a:r>
              <a:rPr lang="fa-IR" dirty="0"/>
              <a:t>=</a:t>
            </a:r>
          </a:p>
        </p:txBody>
      </p:sp>
      <p:sp>
        <p:nvSpPr>
          <p:cNvPr id="65" name="TextBox 64"/>
          <p:cNvSpPr txBox="1"/>
          <p:nvPr/>
        </p:nvSpPr>
        <p:spPr>
          <a:xfrm>
            <a:off x="6621907" y="4859837"/>
            <a:ext cx="1235930" cy="400110"/>
          </a:xfrm>
          <a:prstGeom prst="rect">
            <a:avLst/>
          </a:prstGeom>
          <a:noFill/>
        </p:spPr>
        <p:txBody>
          <a:bodyPr wrap="square" rtlCol="1">
            <a:spAutoFit/>
          </a:bodyPr>
          <a:lstStyle/>
          <a:p>
            <a:r>
              <a:rPr lang="fa-IR" sz="2000" dirty="0">
                <a:cs typeface="B Koodak" panose="00000700000000000000" pitchFamily="2" charset="-78"/>
              </a:rPr>
              <a:t>1</a:t>
            </a:r>
          </a:p>
        </p:txBody>
      </p:sp>
      <p:sp>
        <p:nvSpPr>
          <p:cNvPr id="66" name="TextBox 65"/>
          <p:cNvSpPr txBox="1"/>
          <p:nvPr/>
        </p:nvSpPr>
        <p:spPr>
          <a:xfrm>
            <a:off x="3193350" y="4877696"/>
            <a:ext cx="255984" cy="400110"/>
          </a:xfrm>
          <a:prstGeom prst="rect">
            <a:avLst/>
          </a:prstGeom>
          <a:noFill/>
        </p:spPr>
        <p:txBody>
          <a:bodyPr wrap="square" rtlCol="1">
            <a:spAutoFit/>
          </a:bodyPr>
          <a:lstStyle/>
          <a:p>
            <a:r>
              <a:rPr lang="fa-IR" sz="2000" dirty="0">
                <a:solidFill>
                  <a:srgbClr val="FF0000"/>
                </a:solidFill>
                <a:cs typeface="B Koodak" panose="00000700000000000000" pitchFamily="2" charset="-78"/>
              </a:rPr>
              <a:t>+</a:t>
            </a:r>
          </a:p>
        </p:txBody>
      </p:sp>
      <p:sp>
        <p:nvSpPr>
          <p:cNvPr id="67" name="Rectangle 66"/>
          <p:cNvSpPr/>
          <p:nvPr/>
        </p:nvSpPr>
        <p:spPr>
          <a:xfrm>
            <a:off x="2148856" y="4867822"/>
            <a:ext cx="290464" cy="369332"/>
          </a:xfrm>
          <a:prstGeom prst="rect">
            <a:avLst/>
          </a:prstGeom>
        </p:spPr>
        <p:txBody>
          <a:bodyPr wrap="none">
            <a:spAutoFit/>
          </a:bodyPr>
          <a:lstStyle/>
          <a:p>
            <a:r>
              <a:rPr lang="fa-IR" dirty="0">
                <a:solidFill>
                  <a:srgbClr val="FF0000"/>
                </a:solidFill>
                <a:cs typeface="B Koodak" panose="00000700000000000000" pitchFamily="2" charset="-78"/>
              </a:rPr>
              <a:t>+</a:t>
            </a:r>
          </a:p>
        </p:txBody>
      </p:sp>
      <p:sp>
        <p:nvSpPr>
          <p:cNvPr id="68" name="TextBox 67"/>
          <p:cNvSpPr txBox="1"/>
          <p:nvPr/>
        </p:nvSpPr>
        <p:spPr>
          <a:xfrm>
            <a:off x="4126156" y="4777108"/>
            <a:ext cx="297442" cy="400110"/>
          </a:xfrm>
          <a:prstGeom prst="rect">
            <a:avLst/>
          </a:prstGeom>
          <a:noFill/>
        </p:spPr>
        <p:txBody>
          <a:bodyPr wrap="square" rtlCol="1">
            <a:spAutoFit/>
          </a:bodyPr>
          <a:lstStyle/>
          <a:p>
            <a:r>
              <a:rPr lang="fa-IR" sz="2000" dirty="0">
                <a:solidFill>
                  <a:srgbClr val="FF0000"/>
                </a:solidFill>
                <a:cs typeface="B Koodak" panose="00000700000000000000" pitchFamily="2" charset="-78"/>
              </a:rPr>
              <a:t>_</a:t>
            </a:r>
          </a:p>
        </p:txBody>
      </p:sp>
      <p:pic>
        <p:nvPicPr>
          <p:cNvPr id="73" name="Picture 72"/>
          <p:cNvPicPr>
            <a:picLocks noChangeAspect="1"/>
          </p:cNvPicPr>
          <p:nvPr/>
        </p:nvPicPr>
        <p:blipFill>
          <a:blip r:embed="rId2" cstate="print">
            <a:extLst>
              <a:ext uri="{BEBA8EAE-BF5A-486C-A8C5-ECC9F3942E4B}">
                <a14:imgProps xmlns:a14="http://schemas.microsoft.com/office/drawing/2010/main">
                  <a14:imgLayer r:embed="rId3">
                    <a14:imgEffect>
                      <a14:backgroundRemoval t="0" b="99681" l="2716" r="98083"/>
                    </a14:imgEffect>
                  </a14:imgLayer>
                </a14:imgProps>
              </a:ext>
              <a:ext uri="{28A0092B-C50C-407E-A947-70E740481C1C}">
                <a14:useLocalDpi xmlns:a14="http://schemas.microsoft.com/office/drawing/2010/main" val="0"/>
              </a:ext>
            </a:extLst>
          </a:blip>
          <a:stretch>
            <a:fillRect/>
          </a:stretch>
        </p:blipFill>
        <p:spPr>
          <a:xfrm>
            <a:off x="259339" y="4756024"/>
            <a:ext cx="1763522" cy="1763522"/>
          </a:xfrm>
          <a:prstGeom prst="rect">
            <a:avLst/>
          </a:prstGeom>
        </p:spPr>
      </p:pic>
      <p:sp>
        <p:nvSpPr>
          <p:cNvPr id="74" name="TextBox 73"/>
          <p:cNvSpPr txBox="1"/>
          <p:nvPr/>
        </p:nvSpPr>
        <p:spPr>
          <a:xfrm>
            <a:off x="1556210" y="205244"/>
            <a:ext cx="10234063" cy="1015663"/>
          </a:xfrm>
          <a:prstGeom prst="rect">
            <a:avLst/>
          </a:prstGeom>
          <a:noFill/>
        </p:spPr>
        <p:txBody>
          <a:bodyPr wrap="square" rtlCol="1">
            <a:spAutoFit/>
          </a:bodyPr>
          <a:lstStyle/>
          <a:p>
            <a:pPr algn="r">
              <a:lnSpc>
                <a:spcPct val="150000"/>
              </a:lnSpc>
            </a:pPr>
            <a:r>
              <a:rPr lang="fa-IR" sz="2000" dirty="0">
                <a:cs typeface="B Koodak" panose="00000700000000000000" pitchFamily="2" charset="-78"/>
              </a:rPr>
              <a:t>در زیر 4 پاسخ به این سوال داده شده است که فقط یکی از آن ها درست است.آن  را مشخص کنید و دلیل نادرست بودن پاسخ های دیگر را هم توضیح دهید.</a:t>
            </a:r>
          </a:p>
        </p:txBody>
      </p:sp>
      <p:sp>
        <p:nvSpPr>
          <p:cNvPr id="75" name="Rectangle 74"/>
          <p:cNvSpPr/>
          <p:nvPr/>
        </p:nvSpPr>
        <p:spPr>
          <a:xfrm>
            <a:off x="1450622" y="3655828"/>
            <a:ext cx="10342570" cy="484256"/>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p:cNvSpPr txBox="1"/>
          <p:nvPr/>
        </p:nvSpPr>
        <p:spPr>
          <a:xfrm>
            <a:off x="742725" y="3482457"/>
            <a:ext cx="595569" cy="830997"/>
          </a:xfrm>
          <a:prstGeom prst="rect">
            <a:avLst/>
          </a:prstGeom>
          <a:noFill/>
        </p:spPr>
        <p:txBody>
          <a:bodyPr wrap="square" rtlCol="0">
            <a:spAutoFit/>
          </a:bodyPr>
          <a:lstStyle/>
          <a:p>
            <a:r>
              <a:rPr lang="en-US" sz="4800" dirty="0">
                <a:solidFill>
                  <a:srgbClr val="00B050"/>
                </a:solidFill>
                <a:sym typeface="Wingdings" panose="05000000000000000000" pitchFamily="2" charset="2"/>
              </a:rPr>
              <a:t></a:t>
            </a:r>
            <a:endParaRPr lang="en-US" sz="4800" dirty="0">
              <a:solidFill>
                <a:srgbClr val="00B050"/>
              </a:solidFill>
            </a:endParaRPr>
          </a:p>
        </p:txBody>
      </p:sp>
    </p:spTree>
    <p:extLst>
      <p:ext uri="{BB962C8B-B14F-4D97-AF65-F5344CB8AC3E}">
        <p14:creationId xmlns:p14="http://schemas.microsoft.com/office/powerpoint/2010/main" val="76125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Effect transition="in" filter="fade">
                                      <p:cBhvr>
                                        <p:cTn id="65" dur="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p:cTn id="70" dur="500" fill="hold"/>
                                        <p:tgtEl>
                                          <p:spTgt spid="35"/>
                                        </p:tgtEl>
                                        <p:attrNameLst>
                                          <p:attrName>ppt_w</p:attrName>
                                        </p:attrNameLst>
                                      </p:cBhvr>
                                      <p:tavLst>
                                        <p:tav tm="0">
                                          <p:val>
                                            <p:fltVal val="0"/>
                                          </p:val>
                                        </p:tav>
                                        <p:tav tm="100000">
                                          <p:val>
                                            <p:strVal val="#ppt_w"/>
                                          </p:val>
                                        </p:tav>
                                      </p:tavLst>
                                    </p:anim>
                                    <p:anim calcmode="lin" valueType="num">
                                      <p:cBhvr>
                                        <p:cTn id="71" dur="500" fill="hold"/>
                                        <p:tgtEl>
                                          <p:spTgt spid="35"/>
                                        </p:tgtEl>
                                        <p:attrNameLst>
                                          <p:attrName>ppt_h</p:attrName>
                                        </p:attrNameLst>
                                      </p:cBhvr>
                                      <p:tavLst>
                                        <p:tav tm="0">
                                          <p:val>
                                            <p:fltVal val="0"/>
                                          </p:val>
                                        </p:tav>
                                        <p:tav tm="100000">
                                          <p:val>
                                            <p:strVal val="#ppt_h"/>
                                          </p:val>
                                        </p:tav>
                                      </p:tavLst>
                                    </p:anim>
                                    <p:animEffect transition="in" filter="fade">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34">
                                            <p:txEl>
                                              <p:pRg st="0" end="0"/>
                                            </p:txEl>
                                          </p:spTgt>
                                        </p:tgtEl>
                                        <p:attrNameLst>
                                          <p:attrName>style.visibility</p:attrName>
                                        </p:attrNameLst>
                                      </p:cBhvr>
                                      <p:to>
                                        <p:strVal val="visible"/>
                                      </p:to>
                                    </p:set>
                                    <p:anim calcmode="lin" valueType="num">
                                      <p:cBhvr>
                                        <p:cTn id="77"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78"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79" dur="500"/>
                                        <p:tgtEl>
                                          <p:spTgt spid="34">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wipe(left)">
                                      <p:cBhvr>
                                        <p:cTn id="89" dur="500"/>
                                        <p:tgtEl>
                                          <p:spTgt spid="33"/>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500"/>
                                        <p:tgtEl>
                                          <p:spTgt spid="3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500"/>
                                        <p:tgtEl>
                                          <p:spTgt spid="52"/>
                                        </p:tgtEl>
                                      </p:cBhvr>
                                    </p:animEffect>
                                  </p:childTnLst>
                                </p:cTn>
                              </p:par>
                              <p:par>
                                <p:cTn id="98" presetID="10" presetClass="entr" presetSubtype="0" fill="hold" nodeType="with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fade">
                                      <p:cBhvr>
                                        <p:cTn id="100" dur="500"/>
                                        <p:tgtEl>
                                          <p:spTgt spid="3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fade">
                                      <p:cBhvr>
                                        <p:cTn id="103" dur="500"/>
                                        <p:tgtEl>
                                          <p:spTgt spid="45"/>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49"/>
                                        </p:tgtEl>
                                        <p:attrNameLst>
                                          <p:attrName>style.visibility</p:attrName>
                                        </p:attrNameLst>
                                      </p:cBhvr>
                                      <p:to>
                                        <p:strVal val="visible"/>
                                      </p:to>
                                    </p:set>
                                    <p:anim calcmode="lin" valueType="num">
                                      <p:cBhvr>
                                        <p:cTn id="108" dur="500" fill="hold"/>
                                        <p:tgtEl>
                                          <p:spTgt spid="49"/>
                                        </p:tgtEl>
                                        <p:attrNameLst>
                                          <p:attrName>ppt_w</p:attrName>
                                        </p:attrNameLst>
                                      </p:cBhvr>
                                      <p:tavLst>
                                        <p:tav tm="0">
                                          <p:val>
                                            <p:fltVal val="0"/>
                                          </p:val>
                                        </p:tav>
                                        <p:tav tm="100000">
                                          <p:val>
                                            <p:strVal val="#ppt_w"/>
                                          </p:val>
                                        </p:tav>
                                      </p:tavLst>
                                    </p:anim>
                                    <p:anim calcmode="lin" valueType="num">
                                      <p:cBhvr>
                                        <p:cTn id="109" dur="500" fill="hold"/>
                                        <p:tgtEl>
                                          <p:spTgt spid="49"/>
                                        </p:tgtEl>
                                        <p:attrNameLst>
                                          <p:attrName>ppt_h</p:attrName>
                                        </p:attrNameLst>
                                      </p:cBhvr>
                                      <p:tavLst>
                                        <p:tav tm="0">
                                          <p:val>
                                            <p:fltVal val="0"/>
                                          </p:val>
                                        </p:tav>
                                        <p:tav tm="100000">
                                          <p:val>
                                            <p:strVal val="#ppt_h"/>
                                          </p:val>
                                        </p:tav>
                                      </p:tavLst>
                                    </p:anim>
                                    <p:animEffect transition="in" filter="fade">
                                      <p:cBhvr>
                                        <p:cTn id="110" dur="500"/>
                                        <p:tgtEl>
                                          <p:spTgt spid="49"/>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p:cTn id="115" dur="500" fill="hold"/>
                                        <p:tgtEl>
                                          <p:spTgt spid="51"/>
                                        </p:tgtEl>
                                        <p:attrNameLst>
                                          <p:attrName>ppt_w</p:attrName>
                                        </p:attrNameLst>
                                      </p:cBhvr>
                                      <p:tavLst>
                                        <p:tav tm="0">
                                          <p:val>
                                            <p:fltVal val="0"/>
                                          </p:val>
                                        </p:tav>
                                        <p:tav tm="100000">
                                          <p:val>
                                            <p:strVal val="#ppt_w"/>
                                          </p:val>
                                        </p:tav>
                                      </p:tavLst>
                                    </p:anim>
                                    <p:anim calcmode="lin" valueType="num">
                                      <p:cBhvr>
                                        <p:cTn id="116" dur="500" fill="hold"/>
                                        <p:tgtEl>
                                          <p:spTgt spid="51"/>
                                        </p:tgtEl>
                                        <p:attrNameLst>
                                          <p:attrName>ppt_h</p:attrName>
                                        </p:attrNameLst>
                                      </p:cBhvr>
                                      <p:tavLst>
                                        <p:tav tm="0">
                                          <p:val>
                                            <p:fltVal val="0"/>
                                          </p:val>
                                        </p:tav>
                                        <p:tav tm="100000">
                                          <p:val>
                                            <p:strVal val="#ppt_h"/>
                                          </p:val>
                                        </p:tav>
                                      </p:tavLst>
                                    </p:anim>
                                    <p:animEffect transition="in" filter="fade">
                                      <p:cBhvr>
                                        <p:cTn id="117" dur="500"/>
                                        <p:tgtEl>
                                          <p:spTgt spid="51"/>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50"/>
                                        </p:tgtEl>
                                        <p:attrNameLst>
                                          <p:attrName>style.visibility</p:attrName>
                                        </p:attrNameLst>
                                      </p:cBhvr>
                                      <p:to>
                                        <p:strVal val="visible"/>
                                      </p:to>
                                    </p:set>
                                    <p:anim calcmode="lin" valueType="num">
                                      <p:cBhvr>
                                        <p:cTn id="122" dur="500" fill="hold"/>
                                        <p:tgtEl>
                                          <p:spTgt spid="50"/>
                                        </p:tgtEl>
                                        <p:attrNameLst>
                                          <p:attrName>ppt_w</p:attrName>
                                        </p:attrNameLst>
                                      </p:cBhvr>
                                      <p:tavLst>
                                        <p:tav tm="0">
                                          <p:val>
                                            <p:fltVal val="0"/>
                                          </p:val>
                                        </p:tav>
                                        <p:tav tm="100000">
                                          <p:val>
                                            <p:strVal val="#ppt_w"/>
                                          </p:val>
                                        </p:tav>
                                      </p:tavLst>
                                    </p:anim>
                                    <p:anim calcmode="lin" valueType="num">
                                      <p:cBhvr>
                                        <p:cTn id="123" dur="500" fill="hold"/>
                                        <p:tgtEl>
                                          <p:spTgt spid="50"/>
                                        </p:tgtEl>
                                        <p:attrNameLst>
                                          <p:attrName>ppt_h</p:attrName>
                                        </p:attrNameLst>
                                      </p:cBhvr>
                                      <p:tavLst>
                                        <p:tav tm="0">
                                          <p:val>
                                            <p:fltVal val="0"/>
                                          </p:val>
                                        </p:tav>
                                        <p:tav tm="100000">
                                          <p:val>
                                            <p:strVal val="#ppt_h"/>
                                          </p:val>
                                        </p:tav>
                                      </p:tavLst>
                                    </p:anim>
                                    <p:animEffect transition="in" filter="fade">
                                      <p:cBhvr>
                                        <p:cTn id="124" dur="500"/>
                                        <p:tgtEl>
                                          <p:spTgt spid="50"/>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500"/>
                                        <p:tgtEl>
                                          <p:spTgt spid="46"/>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48"/>
                                        </p:tgtEl>
                                        <p:attrNameLst>
                                          <p:attrName>style.visibility</p:attrName>
                                        </p:attrNameLst>
                                      </p:cBhvr>
                                      <p:to>
                                        <p:strVal val="visible"/>
                                      </p:to>
                                    </p:set>
                                    <p:animEffect transition="in" filter="wipe(left)">
                                      <p:cBhvr>
                                        <p:cTn id="134" dur="500"/>
                                        <p:tgtEl>
                                          <p:spTgt spid="48"/>
                                        </p:tgtEl>
                                      </p:cBhvr>
                                    </p:animEffect>
                                  </p:childTnLst>
                                </p:cTn>
                              </p:par>
                              <p:par>
                                <p:cTn id="135" presetID="22" presetClass="entr" presetSubtype="8" fill="hold" grpId="0" nodeType="withEffect">
                                  <p:stCondLst>
                                    <p:cond delay="0"/>
                                  </p:stCondLst>
                                  <p:childTnLst>
                                    <p:set>
                                      <p:cBhvr>
                                        <p:cTn id="136" dur="1" fill="hold">
                                          <p:stCondLst>
                                            <p:cond delay="0"/>
                                          </p:stCondLst>
                                        </p:cTn>
                                        <p:tgtEl>
                                          <p:spTgt spid="47"/>
                                        </p:tgtEl>
                                        <p:attrNameLst>
                                          <p:attrName>style.visibility</p:attrName>
                                        </p:attrNameLst>
                                      </p:cBhvr>
                                      <p:to>
                                        <p:strVal val="visible"/>
                                      </p:to>
                                    </p:set>
                                    <p:animEffect transition="in" filter="wipe(left)">
                                      <p:cBhvr>
                                        <p:cTn id="137" dur="500"/>
                                        <p:tgtEl>
                                          <p:spTgt spid="47"/>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fade">
                                      <p:cBhvr>
                                        <p:cTn id="142" dur="500"/>
                                        <p:tgtEl>
                                          <p:spTgt spid="53"/>
                                        </p:tgtEl>
                                      </p:cBhvr>
                                    </p:animEffect>
                                  </p:childTnLst>
                                </p:cTn>
                              </p:par>
                              <p:par>
                                <p:cTn id="143" presetID="10" presetClass="entr" presetSubtype="0" fill="hold" nodeType="withEffect">
                                  <p:stCondLst>
                                    <p:cond delay="0"/>
                                  </p:stCondLst>
                                  <p:childTnLst>
                                    <p:set>
                                      <p:cBhvr>
                                        <p:cTn id="144" dur="1" fill="hold">
                                          <p:stCondLst>
                                            <p:cond delay="0"/>
                                          </p:stCondLst>
                                        </p:cTn>
                                        <p:tgtEl>
                                          <p:spTgt spid="54"/>
                                        </p:tgtEl>
                                        <p:attrNameLst>
                                          <p:attrName>style.visibility</p:attrName>
                                        </p:attrNameLst>
                                      </p:cBhvr>
                                      <p:to>
                                        <p:strVal val="visible"/>
                                      </p:to>
                                    </p:set>
                                    <p:animEffect transition="in" filter="fade">
                                      <p:cBhvr>
                                        <p:cTn id="145" dur="500"/>
                                        <p:tgtEl>
                                          <p:spTgt spid="54"/>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62"/>
                                        </p:tgtEl>
                                        <p:attrNameLst>
                                          <p:attrName>style.visibility</p:attrName>
                                        </p:attrNameLst>
                                      </p:cBhvr>
                                      <p:to>
                                        <p:strVal val="visible"/>
                                      </p:to>
                                    </p:set>
                                    <p:animEffect transition="in" filter="fade">
                                      <p:cBhvr>
                                        <p:cTn id="148" dur="500"/>
                                        <p:tgtEl>
                                          <p:spTgt spid="62"/>
                                        </p:tgtEl>
                                      </p:cBhvr>
                                    </p:animEffect>
                                  </p:childTnLst>
                                </p:cTn>
                              </p:par>
                            </p:childTnLst>
                          </p:cTn>
                        </p:par>
                      </p:childTnLst>
                    </p:cTn>
                  </p:par>
                  <p:par>
                    <p:cTn id="149" fill="hold">
                      <p:stCondLst>
                        <p:cond delay="indefinite"/>
                      </p:stCondLst>
                      <p:childTnLst>
                        <p:par>
                          <p:cTn id="150" fill="hold">
                            <p:stCondLst>
                              <p:cond delay="0"/>
                            </p:stCondLst>
                            <p:childTnLst>
                              <p:par>
                                <p:cTn id="151" presetID="53" presetClass="entr" presetSubtype="16" fill="hold" grpId="0" nodeType="clickEffect">
                                  <p:stCondLst>
                                    <p:cond delay="0"/>
                                  </p:stCondLst>
                                  <p:childTnLst>
                                    <p:set>
                                      <p:cBhvr>
                                        <p:cTn id="152" dur="1" fill="hold">
                                          <p:stCondLst>
                                            <p:cond delay="0"/>
                                          </p:stCondLst>
                                        </p:cTn>
                                        <p:tgtEl>
                                          <p:spTgt spid="67"/>
                                        </p:tgtEl>
                                        <p:attrNameLst>
                                          <p:attrName>style.visibility</p:attrName>
                                        </p:attrNameLst>
                                      </p:cBhvr>
                                      <p:to>
                                        <p:strVal val="visible"/>
                                      </p:to>
                                    </p:set>
                                    <p:anim calcmode="lin" valueType="num">
                                      <p:cBhvr>
                                        <p:cTn id="153" dur="500" fill="hold"/>
                                        <p:tgtEl>
                                          <p:spTgt spid="67"/>
                                        </p:tgtEl>
                                        <p:attrNameLst>
                                          <p:attrName>ppt_w</p:attrName>
                                        </p:attrNameLst>
                                      </p:cBhvr>
                                      <p:tavLst>
                                        <p:tav tm="0">
                                          <p:val>
                                            <p:fltVal val="0"/>
                                          </p:val>
                                        </p:tav>
                                        <p:tav tm="100000">
                                          <p:val>
                                            <p:strVal val="#ppt_w"/>
                                          </p:val>
                                        </p:tav>
                                      </p:tavLst>
                                    </p:anim>
                                    <p:anim calcmode="lin" valueType="num">
                                      <p:cBhvr>
                                        <p:cTn id="154" dur="500" fill="hold"/>
                                        <p:tgtEl>
                                          <p:spTgt spid="67"/>
                                        </p:tgtEl>
                                        <p:attrNameLst>
                                          <p:attrName>ppt_h</p:attrName>
                                        </p:attrNameLst>
                                      </p:cBhvr>
                                      <p:tavLst>
                                        <p:tav tm="0">
                                          <p:val>
                                            <p:fltVal val="0"/>
                                          </p:val>
                                        </p:tav>
                                        <p:tav tm="100000">
                                          <p:val>
                                            <p:strVal val="#ppt_h"/>
                                          </p:val>
                                        </p:tav>
                                      </p:tavLst>
                                    </p:anim>
                                    <p:animEffect transition="in" filter="fade">
                                      <p:cBhvr>
                                        <p:cTn id="155" dur="500"/>
                                        <p:tgtEl>
                                          <p:spTgt spid="67"/>
                                        </p:tgtEl>
                                      </p:cBhvr>
                                    </p:animEffect>
                                  </p:childTnLst>
                                </p:cTn>
                              </p:par>
                            </p:childTnLst>
                          </p:cTn>
                        </p:par>
                      </p:childTnLst>
                    </p:cTn>
                  </p:par>
                  <p:par>
                    <p:cTn id="156" fill="hold">
                      <p:stCondLst>
                        <p:cond delay="indefinite"/>
                      </p:stCondLst>
                      <p:childTnLst>
                        <p:par>
                          <p:cTn id="157" fill="hold">
                            <p:stCondLst>
                              <p:cond delay="0"/>
                            </p:stCondLst>
                            <p:childTnLst>
                              <p:par>
                                <p:cTn id="158" presetID="53" presetClass="entr" presetSubtype="16" fill="hold" grpId="0" nodeType="clickEffect">
                                  <p:stCondLst>
                                    <p:cond delay="0"/>
                                  </p:stCondLst>
                                  <p:childTnLst>
                                    <p:set>
                                      <p:cBhvr>
                                        <p:cTn id="159" dur="1" fill="hold">
                                          <p:stCondLst>
                                            <p:cond delay="0"/>
                                          </p:stCondLst>
                                        </p:cTn>
                                        <p:tgtEl>
                                          <p:spTgt spid="66"/>
                                        </p:tgtEl>
                                        <p:attrNameLst>
                                          <p:attrName>style.visibility</p:attrName>
                                        </p:attrNameLst>
                                      </p:cBhvr>
                                      <p:to>
                                        <p:strVal val="visible"/>
                                      </p:to>
                                    </p:set>
                                    <p:anim calcmode="lin" valueType="num">
                                      <p:cBhvr>
                                        <p:cTn id="160" dur="500" fill="hold"/>
                                        <p:tgtEl>
                                          <p:spTgt spid="66"/>
                                        </p:tgtEl>
                                        <p:attrNameLst>
                                          <p:attrName>ppt_w</p:attrName>
                                        </p:attrNameLst>
                                      </p:cBhvr>
                                      <p:tavLst>
                                        <p:tav tm="0">
                                          <p:val>
                                            <p:fltVal val="0"/>
                                          </p:val>
                                        </p:tav>
                                        <p:tav tm="100000">
                                          <p:val>
                                            <p:strVal val="#ppt_w"/>
                                          </p:val>
                                        </p:tav>
                                      </p:tavLst>
                                    </p:anim>
                                    <p:anim calcmode="lin" valueType="num">
                                      <p:cBhvr>
                                        <p:cTn id="161" dur="500" fill="hold"/>
                                        <p:tgtEl>
                                          <p:spTgt spid="66"/>
                                        </p:tgtEl>
                                        <p:attrNameLst>
                                          <p:attrName>ppt_h</p:attrName>
                                        </p:attrNameLst>
                                      </p:cBhvr>
                                      <p:tavLst>
                                        <p:tav tm="0">
                                          <p:val>
                                            <p:fltVal val="0"/>
                                          </p:val>
                                        </p:tav>
                                        <p:tav tm="100000">
                                          <p:val>
                                            <p:strVal val="#ppt_h"/>
                                          </p:val>
                                        </p:tav>
                                      </p:tavLst>
                                    </p:anim>
                                    <p:animEffect transition="in" filter="fade">
                                      <p:cBhvr>
                                        <p:cTn id="162" dur="500"/>
                                        <p:tgtEl>
                                          <p:spTgt spid="66"/>
                                        </p:tgtEl>
                                      </p:cBhvr>
                                    </p:animEffect>
                                  </p:childTnLst>
                                </p:cTn>
                              </p:par>
                            </p:childTnLst>
                          </p:cTn>
                        </p:par>
                      </p:childTnLst>
                    </p:cTn>
                  </p:par>
                  <p:par>
                    <p:cTn id="163" fill="hold">
                      <p:stCondLst>
                        <p:cond delay="indefinite"/>
                      </p:stCondLst>
                      <p:childTnLst>
                        <p:par>
                          <p:cTn id="164" fill="hold">
                            <p:stCondLst>
                              <p:cond delay="0"/>
                            </p:stCondLst>
                            <p:childTnLst>
                              <p:par>
                                <p:cTn id="165" presetID="53" presetClass="entr" presetSubtype="16" fill="hold" grpId="0" nodeType="clickEffect">
                                  <p:stCondLst>
                                    <p:cond delay="0"/>
                                  </p:stCondLst>
                                  <p:childTnLst>
                                    <p:set>
                                      <p:cBhvr>
                                        <p:cTn id="166" dur="1" fill="hold">
                                          <p:stCondLst>
                                            <p:cond delay="0"/>
                                          </p:stCondLst>
                                        </p:cTn>
                                        <p:tgtEl>
                                          <p:spTgt spid="68"/>
                                        </p:tgtEl>
                                        <p:attrNameLst>
                                          <p:attrName>style.visibility</p:attrName>
                                        </p:attrNameLst>
                                      </p:cBhvr>
                                      <p:to>
                                        <p:strVal val="visible"/>
                                      </p:to>
                                    </p:set>
                                    <p:anim calcmode="lin" valueType="num">
                                      <p:cBhvr>
                                        <p:cTn id="167" dur="500" fill="hold"/>
                                        <p:tgtEl>
                                          <p:spTgt spid="68"/>
                                        </p:tgtEl>
                                        <p:attrNameLst>
                                          <p:attrName>ppt_w</p:attrName>
                                        </p:attrNameLst>
                                      </p:cBhvr>
                                      <p:tavLst>
                                        <p:tav tm="0">
                                          <p:val>
                                            <p:fltVal val="0"/>
                                          </p:val>
                                        </p:tav>
                                        <p:tav tm="100000">
                                          <p:val>
                                            <p:strVal val="#ppt_w"/>
                                          </p:val>
                                        </p:tav>
                                      </p:tavLst>
                                    </p:anim>
                                    <p:anim calcmode="lin" valueType="num">
                                      <p:cBhvr>
                                        <p:cTn id="168" dur="500" fill="hold"/>
                                        <p:tgtEl>
                                          <p:spTgt spid="68"/>
                                        </p:tgtEl>
                                        <p:attrNameLst>
                                          <p:attrName>ppt_h</p:attrName>
                                        </p:attrNameLst>
                                      </p:cBhvr>
                                      <p:tavLst>
                                        <p:tav tm="0">
                                          <p:val>
                                            <p:fltVal val="0"/>
                                          </p:val>
                                        </p:tav>
                                        <p:tav tm="100000">
                                          <p:val>
                                            <p:strVal val="#ppt_h"/>
                                          </p:val>
                                        </p:tav>
                                      </p:tavLst>
                                    </p:anim>
                                    <p:animEffect transition="in" filter="fade">
                                      <p:cBhvr>
                                        <p:cTn id="169" dur="500"/>
                                        <p:tgtEl>
                                          <p:spTgt spid="68"/>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grpId="0" nodeType="clickEffect">
                                  <p:stCondLst>
                                    <p:cond delay="0"/>
                                  </p:stCondLst>
                                  <p:childTnLst>
                                    <p:set>
                                      <p:cBhvr>
                                        <p:cTn id="173" dur="1" fill="hold">
                                          <p:stCondLst>
                                            <p:cond delay="0"/>
                                          </p:stCondLst>
                                        </p:cTn>
                                        <p:tgtEl>
                                          <p:spTgt spid="63"/>
                                        </p:tgtEl>
                                        <p:attrNameLst>
                                          <p:attrName>style.visibility</p:attrName>
                                        </p:attrNameLst>
                                      </p:cBhvr>
                                      <p:to>
                                        <p:strVal val="visible"/>
                                      </p:to>
                                    </p:set>
                                    <p:animEffect transition="in" filter="wipe(left)">
                                      <p:cBhvr>
                                        <p:cTn id="174" dur="500"/>
                                        <p:tgtEl>
                                          <p:spTgt spid="63"/>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grpId="0" nodeType="clickEffect">
                                  <p:stCondLst>
                                    <p:cond delay="0"/>
                                  </p:stCondLst>
                                  <p:childTnLst>
                                    <p:set>
                                      <p:cBhvr>
                                        <p:cTn id="178" dur="1" fill="hold">
                                          <p:stCondLst>
                                            <p:cond delay="0"/>
                                          </p:stCondLst>
                                        </p:cTn>
                                        <p:tgtEl>
                                          <p:spTgt spid="65"/>
                                        </p:tgtEl>
                                        <p:attrNameLst>
                                          <p:attrName>style.visibility</p:attrName>
                                        </p:attrNameLst>
                                      </p:cBhvr>
                                      <p:to>
                                        <p:strVal val="visible"/>
                                      </p:to>
                                    </p:set>
                                    <p:animEffect transition="in" filter="wipe(left)">
                                      <p:cBhvr>
                                        <p:cTn id="179" dur="500"/>
                                        <p:tgtEl>
                                          <p:spTgt spid="65"/>
                                        </p:tgtEl>
                                      </p:cBhvr>
                                    </p:animEffect>
                                  </p:childTnLst>
                                </p:cTn>
                              </p:par>
                              <p:par>
                                <p:cTn id="180" presetID="22" presetClass="entr" presetSubtype="8" fill="hold" grpId="0" nodeType="withEffect">
                                  <p:stCondLst>
                                    <p:cond delay="0"/>
                                  </p:stCondLst>
                                  <p:childTnLst>
                                    <p:set>
                                      <p:cBhvr>
                                        <p:cTn id="181" dur="1" fill="hold">
                                          <p:stCondLst>
                                            <p:cond delay="0"/>
                                          </p:stCondLst>
                                        </p:cTn>
                                        <p:tgtEl>
                                          <p:spTgt spid="64"/>
                                        </p:tgtEl>
                                        <p:attrNameLst>
                                          <p:attrName>style.visibility</p:attrName>
                                        </p:attrNameLst>
                                      </p:cBhvr>
                                      <p:to>
                                        <p:strVal val="visible"/>
                                      </p:to>
                                    </p:set>
                                    <p:animEffect transition="in" filter="wipe(left)">
                                      <p:cBhvr>
                                        <p:cTn id="182" dur="500"/>
                                        <p:tgtEl>
                                          <p:spTgt spid="64"/>
                                        </p:tgtEl>
                                      </p:cBhvr>
                                    </p:animEffect>
                                  </p:childTnLst>
                                </p:cTn>
                              </p:par>
                            </p:childTnLst>
                          </p:cTn>
                        </p:par>
                      </p:childTnLst>
                    </p:cTn>
                  </p:par>
                  <p:par>
                    <p:cTn id="183" fill="hold">
                      <p:stCondLst>
                        <p:cond delay="indefinite"/>
                      </p:stCondLst>
                      <p:childTnLst>
                        <p:par>
                          <p:cTn id="184" fill="hold">
                            <p:stCondLst>
                              <p:cond delay="0"/>
                            </p:stCondLst>
                            <p:childTnLst>
                              <p:par>
                                <p:cTn id="185" presetID="14" presetClass="entr" presetSubtype="10" fill="hold" grpId="0" nodeType="clickEffect">
                                  <p:stCondLst>
                                    <p:cond delay="0"/>
                                  </p:stCondLst>
                                  <p:childTnLst>
                                    <p:set>
                                      <p:cBhvr>
                                        <p:cTn id="186" dur="1" fill="hold">
                                          <p:stCondLst>
                                            <p:cond delay="0"/>
                                          </p:stCondLst>
                                        </p:cTn>
                                        <p:tgtEl>
                                          <p:spTgt spid="75"/>
                                        </p:tgtEl>
                                        <p:attrNameLst>
                                          <p:attrName>style.visibility</p:attrName>
                                        </p:attrNameLst>
                                      </p:cBhvr>
                                      <p:to>
                                        <p:strVal val="visible"/>
                                      </p:to>
                                    </p:set>
                                    <p:animEffect transition="in" filter="randombar(horizontal)">
                                      <p:cBhvr>
                                        <p:cTn id="187" dur="500"/>
                                        <p:tgtEl>
                                          <p:spTgt spid="75"/>
                                        </p:tgtEl>
                                      </p:cBhvr>
                                    </p:animEffect>
                                  </p:childTnLst>
                                </p:cTn>
                              </p:par>
                              <p:par>
                                <p:cTn id="188" presetID="14" presetClass="entr" presetSubtype="10" fill="hold" grpId="0" nodeType="withEffect">
                                  <p:stCondLst>
                                    <p:cond delay="0"/>
                                  </p:stCondLst>
                                  <p:childTnLst>
                                    <p:set>
                                      <p:cBhvr>
                                        <p:cTn id="189" dur="1" fill="hold">
                                          <p:stCondLst>
                                            <p:cond delay="0"/>
                                          </p:stCondLst>
                                        </p:cTn>
                                        <p:tgtEl>
                                          <p:spTgt spid="76"/>
                                        </p:tgtEl>
                                        <p:attrNameLst>
                                          <p:attrName>style.visibility</p:attrName>
                                        </p:attrNameLst>
                                      </p:cBhvr>
                                      <p:to>
                                        <p:strVal val="visible"/>
                                      </p:to>
                                    </p:set>
                                    <p:animEffect transition="in" filter="randombar(horizontal)">
                                      <p:cBhvr>
                                        <p:cTn id="19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P spid="16" grpId="0"/>
      <p:bldP spid="17" grpId="0"/>
      <p:bldP spid="18" grpId="0"/>
      <p:bldP spid="19" grpId="0"/>
      <p:bldP spid="20" grpId="0"/>
      <p:bldP spid="21" grpId="0"/>
      <p:bldP spid="30" grpId="0"/>
      <p:bldP spid="31" grpId="0"/>
      <p:bldP spid="32" grpId="0"/>
      <p:bldP spid="33" grpId="0"/>
      <p:bldP spid="35" grpId="0"/>
      <p:bldP spid="36" grpId="0"/>
      <p:bldP spid="45" grpId="0"/>
      <p:bldP spid="46" grpId="0"/>
      <p:bldP spid="47" grpId="0"/>
      <p:bldP spid="48" grpId="0"/>
      <p:bldP spid="49" grpId="0"/>
      <p:bldP spid="50" grpId="0"/>
      <p:bldP spid="51" grpId="0"/>
      <p:bldP spid="52" grpId="0"/>
      <p:bldP spid="53" grpId="0"/>
      <p:bldP spid="62" grpId="0"/>
      <p:bldP spid="63" grpId="0"/>
      <p:bldP spid="64" grpId="0"/>
      <p:bldP spid="65" grpId="0"/>
      <p:bldP spid="66" grpId="0"/>
      <p:bldP spid="67" grpId="0"/>
      <p:bldP spid="68" grpId="0"/>
      <p:bldP spid="75" grpId="0" animBg="1"/>
      <p:bldP spid="7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00260" y="621590"/>
            <a:ext cx="2002536" cy="461665"/>
          </a:xfrm>
          <a:prstGeom prst="rect">
            <a:avLst/>
          </a:prstGeom>
          <a:noFill/>
          <a:ln>
            <a:noFill/>
          </a:ln>
        </p:spPr>
        <p:txBody>
          <a:bodyPr wrap="square" rtlCol="1">
            <a:spAutoFit/>
          </a:bodyPr>
          <a:lstStyle/>
          <a:p>
            <a:pPr algn="r"/>
            <a:r>
              <a:rPr lang="fa-IR" sz="2400" dirty="0">
                <a:solidFill>
                  <a:schemeClr val="accent2">
                    <a:lumMod val="75000"/>
                  </a:schemeClr>
                </a:solidFill>
                <a:latin typeface="IRAban" panose="02000503000000020002" pitchFamily="2" charset="-78"/>
                <a:cs typeface="IRAban" panose="02000503000000020002" pitchFamily="2" charset="-78"/>
              </a:rPr>
              <a:t>تمرین:</a:t>
            </a:r>
          </a:p>
        </p:txBody>
      </p:sp>
      <p:cxnSp>
        <p:nvCxnSpPr>
          <p:cNvPr id="8" name="Straight Connector 7"/>
          <p:cNvCxnSpPr>
            <a:cxnSpLocks/>
          </p:cNvCxnSpPr>
          <p:nvPr/>
        </p:nvCxnSpPr>
        <p:spPr>
          <a:xfrm flipH="1">
            <a:off x="4696583" y="852422"/>
            <a:ext cx="5065776" cy="0"/>
          </a:xfrm>
          <a:prstGeom prst="line">
            <a:avLst/>
          </a:prstGeom>
          <a:ln w="28575">
            <a:solidFill>
              <a:schemeClr val="accent2">
                <a:lumMod val="50000"/>
              </a:schemeClr>
            </a:solidFill>
          </a:ln>
        </p:spPr>
        <p:style>
          <a:lnRef idx="1">
            <a:schemeClr val="accent6"/>
          </a:lnRef>
          <a:fillRef idx="0">
            <a:schemeClr val="accent6"/>
          </a:fillRef>
          <a:effectRef idx="0">
            <a:schemeClr val="accent6"/>
          </a:effectRef>
          <a:fontRef idx="minor">
            <a:schemeClr val="tx1"/>
          </a:fontRef>
        </p:style>
      </p:cxnSp>
      <p:sp>
        <p:nvSpPr>
          <p:cNvPr id="9" name="TextBox 8"/>
          <p:cNvSpPr txBox="1"/>
          <p:nvPr/>
        </p:nvSpPr>
        <p:spPr>
          <a:xfrm>
            <a:off x="7704959" y="1191213"/>
            <a:ext cx="4114800" cy="461665"/>
          </a:xfrm>
          <a:prstGeom prst="rect">
            <a:avLst/>
          </a:prstGeom>
          <a:noFill/>
        </p:spPr>
        <p:txBody>
          <a:bodyPr wrap="square" rtlCol="1">
            <a:spAutoFit/>
          </a:bodyPr>
          <a:lstStyle/>
          <a:p>
            <a:pPr algn="r"/>
            <a:r>
              <a:rPr lang="fa-IR" sz="2400" dirty="0">
                <a:cs typeface="B Koodak" panose="00000700000000000000" pitchFamily="2" charset="-78"/>
              </a:rPr>
              <a:t>1- عدد های خواسته شده را بنویسید.</a:t>
            </a:r>
          </a:p>
        </p:txBody>
      </p:sp>
      <p:sp>
        <p:nvSpPr>
          <p:cNvPr id="10" name="TextBox 9"/>
          <p:cNvSpPr txBox="1"/>
          <p:nvPr/>
        </p:nvSpPr>
        <p:spPr>
          <a:xfrm>
            <a:off x="7411957" y="1718749"/>
            <a:ext cx="4394847" cy="400110"/>
          </a:xfrm>
          <a:prstGeom prst="rect">
            <a:avLst/>
          </a:prstGeom>
          <a:noFill/>
        </p:spPr>
        <p:txBody>
          <a:bodyPr wrap="square" rtlCol="1">
            <a:spAutoFit/>
          </a:bodyPr>
          <a:lstStyle/>
          <a:p>
            <a:pPr algn="r"/>
            <a:r>
              <a:rPr lang="fa-IR" sz="2000" dirty="0">
                <a:cs typeface="B Koodak" panose="00000700000000000000" pitchFamily="2" charset="-78"/>
              </a:rPr>
              <a:t>الف) عدد های صحیح بین 3 و 5- را بنویسید.</a:t>
            </a:r>
          </a:p>
        </p:txBody>
      </p:sp>
      <p:sp>
        <p:nvSpPr>
          <p:cNvPr id="11" name="TextBox 10"/>
          <p:cNvSpPr txBox="1"/>
          <p:nvPr/>
        </p:nvSpPr>
        <p:spPr>
          <a:xfrm>
            <a:off x="5009941" y="1738807"/>
            <a:ext cx="3192780" cy="400110"/>
          </a:xfrm>
          <a:prstGeom prst="rect">
            <a:avLst/>
          </a:prstGeom>
          <a:noFill/>
        </p:spPr>
        <p:txBody>
          <a:bodyPr wrap="square" rtlCol="1">
            <a:spAutoFit/>
          </a:bodyPr>
          <a:lstStyle/>
          <a:p>
            <a:r>
              <a:rPr lang="fa-IR" sz="2000" dirty="0">
                <a:solidFill>
                  <a:schemeClr val="accent2">
                    <a:lumMod val="75000"/>
                  </a:schemeClr>
                </a:solidFill>
                <a:cs typeface="B Koodak" panose="00000700000000000000" pitchFamily="2" charset="-78"/>
              </a:rPr>
              <a:t>2 و 1 و 0 و 1- و 2- و 3- و 4- </a:t>
            </a:r>
          </a:p>
        </p:txBody>
      </p:sp>
      <p:sp>
        <p:nvSpPr>
          <p:cNvPr id="12" name="TextBox 11"/>
          <p:cNvSpPr txBox="1"/>
          <p:nvPr/>
        </p:nvSpPr>
        <p:spPr>
          <a:xfrm>
            <a:off x="6521573" y="2438502"/>
            <a:ext cx="5285232" cy="411480"/>
          </a:xfrm>
          <a:prstGeom prst="rect">
            <a:avLst/>
          </a:prstGeom>
          <a:noFill/>
        </p:spPr>
        <p:txBody>
          <a:bodyPr wrap="square" rtlCol="1">
            <a:spAutoFit/>
          </a:bodyPr>
          <a:lstStyle/>
          <a:p>
            <a:pPr algn="r"/>
            <a:r>
              <a:rPr lang="fa-IR" sz="2000" dirty="0">
                <a:cs typeface="B Koodak" panose="00000700000000000000" pitchFamily="2" charset="-78"/>
              </a:rPr>
              <a:t>ب) عدد های صحیح کوچک تر از 4- را بنویسید.</a:t>
            </a:r>
          </a:p>
        </p:txBody>
      </p:sp>
      <p:sp>
        <p:nvSpPr>
          <p:cNvPr id="14" name="TextBox 13"/>
          <p:cNvSpPr txBox="1"/>
          <p:nvPr/>
        </p:nvSpPr>
        <p:spPr>
          <a:xfrm>
            <a:off x="7211183" y="3119353"/>
            <a:ext cx="4608576" cy="400110"/>
          </a:xfrm>
          <a:prstGeom prst="rect">
            <a:avLst/>
          </a:prstGeom>
          <a:noFill/>
        </p:spPr>
        <p:txBody>
          <a:bodyPr wrap="square" rtlCol="1">
            <a:spAutoFit/>
          </a:bodyPr>
          <a:lstStyle/>
          <a:p>
            <a:pPr algn="r"/>
            <a:r>
              <a:rPr lang="fa-IR" sz="2000" dirty="0">
                <a:cs typeface="B Koodak" panose="00000700000000000000" pitchFamily="2" charset="-78"/>
              </a:rPr>
              <a:t>ج) عدد های صحیح بزرگ تر از 3- را بنویسید.</a:t>
            </a:r>
          </a:p>
        </p:txBody>
      </p:sp>
      <p:sp>
        <p:nvSpPr>
          <p:cNvPr id="15" name="TextBox 14"/>
          <p:cNvSpPr txBox="1"/>
          <p:nvPr/>
        </p:nvSpPr>
        <p:spPr>
          <a:xfrm>
            <a:off x="4047359" y="3139426"/>
            <a:ext cx="3767328" cy="400110"/>
          </a:xfrm>
          <a:prstGeom prst="rect">
            <a:avLst/>
          </a:prstGeom>
          <a:noFill/>
        </p:spPr>
        <p:txBody>
          <a:bodyPr wrap="square" rtlCol="1">
            <a:spAutoFit/>
          </a:bodyPr>
          <a:lstStyle/>
          <a:p>
            <a:pPr algn="r"/>
            <a:r>
              <a:rPr lang="fa-IR" sz="2000" dirty="0">
                <a:solidFill>
                  <a:schemeClr val="accent2">
                    <a:lumMod val="75000"/>
                  </a:schemeClr>
                </a:solidFill>
                <a:cs typeface="B Koodak" panose="00000700000000000000" pitchFamily="2" charset="-78"/>
              </a:rPr>
              <a:t>2- و 1- و 0 و 1 و 2 و...</a:t>
            </a:r>
          </a:p>
        </p:txBody>
      </p:sp>
      <p:sp>
        <p:nvSpPr>
          <p:cNvPr id="16" name="TextBox 15"/>
          <p:cNvSpPr txBox="1"/>
          <p:nvPr/>
        </p:nvSpPr>
        <p:spPr>
          <a:xfrm>
            <a:off x="7741535" y="3909882"/>
            <a:ext cx="4078224" cy="461665"/>
          </a:xfrm>
          <a:prstGeom prst="rect">
            <a:avLst/>
          </a:prstGeom>
          <a:noFill/>
        </p:spPr>
        <p:txBody>
          <a:bodyPr wrap="square" rtlCol="1">
            <a:spAutoFit/>
          </a:bodyPr>
          <a:lstStyle/>
          <a:p>
            <a:pPr algn="r"/>
            <a:r>
              <a:rPr lang="fa-IR" sz="2400" dirty="0">
                <a:cs typeface="B Koodak" panose="00000700000000000000" pitchFamily="2" charset="-78"/>
              </a:rPr>
              <a:t>2- مانند نمونه جدول  را کامل کنید.</a:t>
            </a:r>
          </a:p>
        </p:txBody>
      </p:sp>
      <p:graphicFrame>
        <p:nvGraphicFramePr>
          <p:cNvPr id="17" name="Table 16"/>
          <p:cNvGraphicFramePr>
            <a:graphicFrameLocks noGrp="1"/>
          </p:cNvGraphicFramePr>
          <p:nvPr>
            <p:extLst>
              <p:ext uri="{D42A27DB-BD31-4B8C-83A1-F6EECF244321}">
                <p14:modId xmlns:p14="http://schemas.microsoft.com/office/powerpoint/2010/main" val="1781481878"/>
              </p:ext>
            </p:extLst>
          </p:nvPr>
        </p:nvGraphicFramePr>
        <p:xfrm>
          <a:off x="400603" y="4391634"/>
          <a:ext cx="9218675" cy="1986957"/>
        </p:xfrm>
        <a:graphic>
          <a:graphicData uri="http://schemas.openxmlformats.org/drawingml/2006/table">
            <a:tbl>
              <a:tblPr rtl="1" firstRow="1" bandRow="1">
                <a:tableStyleId>{5C22544A-7EE6-4342-B048-85BDC9FD1C3A}</a:tableStyleId>
              </a:tblPr>
              <a:tblGrid>
                <a:gridCol w="1067475">
                  <a:extLst>
                    <a:ext uri="{9D8B030D-6E8A-4147-A177-3AD203B41FA5}">
                      <a16:colId xmlns:a16="http://schemas.microsoft.com/office/drawing/2014/main" val="3157462306"/>
                    </a:ext>
                  </a:extLst>
                </a:gridCol>
                <a:gridCol w="1050449">
                  <a:extLst>
                    <a:ext uri="{9D8B030D-6E8A-4147-A177-3AD203B41FA5}">
                      <a16:colId xmlns:a16="http://schemas.microsoft.com/office/drawing/2014/main" val="1366994922"/>
                    </a:ext>
                  </a:extLst>
                </a:gridCol>
                <a:gridCol w="1068068">
                  <a:extLst>
                    <a:ext uri="{9D8B030D-6E8A-4147-A177-3AD203B41FA5}">
                      <a16:colId xmlns:a16="http://schemas.microsoft.com/office/drawing/2014/main" val="1518083905"/>
                    </a:ext>
                  </a:extLst>
                </a:gridCol>
                <a:gridCol w="992458">
                  <a:extLst>
                    <a:ext uri="{9D8B030D-6E8A-4147-A177-3AD203B41FA5}">
                      <a16:colId xmlns:a16="http://schemas.microsoft.com/office/drawing/2014/main" val="3270978021"/>
                    </a:ext>
                  </a:extLst>
                </a:gridCol>
                <a:gridCol w="1021087">
                  <a:extLst>
                    <a:ext uri="{9D8B030D-6E8A-4147-A177-3AD203B41FA5}">
                      <a16:colId xmlns:a16="http://schemas.microsoft.com/office/drawing/2014/main" val="4041652054"/>
                    </a:ext>
                  </a:extLst>
                </a:gridCol>
                <a:gridCol w="1030630">
                  <a:extLst>
                    <a:ext uri="{9D8B030D-6E8A-4147-A177-3AD203B41FA5}">
                      <a16:colId xmlns:a16="http://schemas.microsoft.com/office/drawing/2014/main" val="2869132847"/>
                    </a:ext>
                  </a:extLst>
                </a:gridCol>
                <a:gridCol w="1106973">
                  <a:extLst>
                    <a:ext uri="{9D8B030D-6E8A-4147-A177-3AD203B41FA5}">
                      <a16:colId xmlns:a16="http://schemas.microsoft.com/office/drawing/2014/main" val="2615951652"/>
                    </a:ext>
                  </a:extLst>
                </a:gridCol>
                <a:gridCol w="1164230">
                  <a:extLst>
                    <a:ext uri="{9D8B030D-6E8A-4147-A177-3AD203B41FA5}">
                      <a16:colId xmlns:a16="http://schemas.microsoft.com/office/drawing/2014/main" val="986954185"/>
                    </a:ext>
                  </a:extLst>
                </a:gridCol>
                <a:gridCol w="717305">
                  <a:extLst>
                    <a:ext uri="{9D8B030D-6E8A-4147-A177-3AD203B41FA5}">
                      <a16:colId xmlns:a16="http://schemas.microsoft.com/office/drawing/2014/main" val="1190597982"/>
                    </a:ext>
                  </a:extLst>
                </a:gridCol>
              </a:tblGrid>
              <a:tr h="662319">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dirty="0"/>
                    </a:p>
                  </a:txBody>
                  <a:tcPr>
                    <a:lnL w="28575" cap="flat" cmpd="sng" algn="ctr">
                      <a:solidFill>
                        <a:schemeClr val="tx1"/>
                      </a:solidFill>
                      <a:prstDash val="solid"/>
                      <a:round/>
                      <a:headEnd type="none" w="med" len="med"/>
                      <a:tailEnd type="none" w="med" len="med"/>
                    </a:lnL>
                    <a:solidFill>
                      <a:schemeClr val="accent4">
                        <a:lumMod val="60000"/>
                        <a:lumOff val="40000"/>
                      </a:schemeClr>
                    </a:solidFill>
                  </a:tcPr>
                </a:tc>
                <a:extLst>
                  <a:ext uri="{0D108BD9-81ED-4DB2-BD59-A6C34878D82A}">
                    <a16:rowId xmlns:a16="http://schemas.microsoft.com/office/drawing/2014/main" val="3106946383"/>
                  </a:ext>
                </a:extLst>
              </a:tr>
              <a:tr h="662319">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dirty="0"/>
                    </a:p>
                  </a:txBody>
                  <a:tcPr>
                    <a:lnL w="28575" cap="flat" cmpd="sng" algn="ctr">
                      <a:solidFill>
                        <a:schemeClr val="tx1"/>
                      </a:solidFill>
                      <a:prstDash val="solid"/>
                      <a:round/>
                      <a:headEnd type="none" w="med" len="med"/>
                      <a:tailEnd type="none" w="med" len="med"/>
                    </a:lnL>
                    <a:solidFill>
                      <a:schemeClr val="accent2">
                        <a:lumMod val="60000"/>
                        <a:lumOff val="40000"/>
                      </a:schemeClr>
                    </a:solidFill>
                  </a:tcPr>
                </a:tc>
                <a:extLst>
                  <a:ext uri="{0D108BD9-81ED-4DB2-BD59-A6C34878D82A}">
                    <a16:rowId xmlns:a16="http://schemas.microsoft.com/office/drawing/2014/main" val="1119629276"/>
                  </a:ext>
                </a:extLst>
              </a:tr>
              <a:tr h="662319">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dirty="0"/>
                    </a:p>
                  </a:txBody>
                  <a:tcPr>
                    <a:lnL w="28575" cap="flat" cmpd="sng" algn="ctr">
                      <a:solidFill>
                        <a:schemeClr val="tx1"/>
                      </a:solidFill>
                      <a:prstDash val="solid"/>
                      <a:round/>
                      <a:headEnd type="none" w="med" len="med"/>
                      <a:tailEnd type="none" w="med" len="med"/>
                    </a:lnL>
                    <a:solidFill>
                      <a:schemeClr val="accent3">
                        <a:lumMod val="60000"/>
                        <a:lumOff val="40000"/>
                      </a:schemeClr>
                    </a:solidFill>
                  </a:tcPr>
                </a:tc>
                <a:extLst>
                  <a:ext uri="{0D108BD9-81ED-4DB2-BD59-A6C34878D82A}">
                    <a16:rowId xmlns:a16="http://schemas.microsoft.com/office/drawing/2014/main" val="1333916017"/>
                  </a:ext>
                </a:extLst>
              </a:tr>
            </a:tbl>
          </a:graphicData>
        </a:graphic>
      </p:graphicFrame>
      <p:sp>
        <p:nvSpPr>
          <p:cNvPr id="18" name="TextBox 17"/>
          <p:cNvSpPr txBox="1"/>
          <p:nvPr/>
        </p:nvSpPr>
        <p:spPr>
          <a:xfrm>
            <a:off x="475444" y="4556347"/>
            <a:ext cx="923544" cy="400110"/>
          </a:xfrm>
          <a:prstGeom prst="rect">
            <a:avLst/>
          </a:prstGeom>
          <a:noFill/>
        </p:spPr>
        <p:txBody>
          <a:bodyPr wrap="square" rtlCol="1">
            <a:spAutoFit/>
          </a:bodyPr>
          <a:lstStyle/>
          <a:p>
            <a:r>
              <a:rPr lang="fa-IR" sz="2000" dirty="0">
                <a:cs typeface="B Koodak" panose="00000700000000000000" pitchFamily="2" charset="-78"/>
              </a:rPr>
              <a:t>عدد</a:t>
            </a:r>
          </a:p>
        </p:txBody>
      </p:sp>
      <p:sp>
        <p:nvSpPr>
          <p:cNvPr id="19" name="TextBox 18"/>
          <p:cNvSpPr txBox="1"/>
          <p:nvPr/>
        </p:nvSpPr>
        <p:spPr>
          <a:xfrm>
            <a:off x="377908" y="5185061"/>
            <a:ext cx="1216152" cy="400110"/>
          </a:xfrm>
          <a:prstGeom prst="rect">
            <a:avLst/>
          </a:prstGeom>
          <a:noFill/>
        </p:spPr>
        <p:txBody>
          <a:bodyPr wrap="square" rtlCol="1">
            <a:spAutoFit/>
          </a:bodyPr>
          <a:lstStyle/>
          <a:p>
            <a:r>
              <a:rPr lang="fa-IR" sz="2000" dirty="0">
                <a:cs typeface="B Koodak" panose="00000700000000000000" pitchFamily="2" charset="-78"/>
              </a:rPr>
              <a:t>طبیعی</a:t>
            </a:r>
          </a:p>
        </p:txBody>
      </p:sp>
      <p:sp>
        <p:nvSpPr>
          <p:cNvPr id="20" name="TextBox 19"/>
          <p:cNvSpPr txBox="1"/>
          <p:nvPr/>
        </p:nvSpPr>
        <p:spPr>
          <a:xfrm>
            <a:off x="377908" y="5816302"/>
            <a:ext cx="1069848" cy="400110"/>
          </a:xfrm>
          <a:prstGeom prst="rect">
            <a:avLst/>
          </a:prstGeom>
          <a:noFill/>
        </p:spPr>
        <p:txBody>
          <a:bodyPr wrap="square" rtlCol="1">
            <a:spAutoFit/>
          </a:bodyPr>
          <a:lstStyle/>
          <a:p>
            <a:r>
              <a:rPr lang="fa-IR" sz="2000" dirty="0">
                <a:cs typeface="B Koodak" panose="00000700000000000000" pitchFamily="2" charset="-78"/>
              </a:rPr>
              <a:t>صحیح</a:t>
            </a:r>
          </a:p>
        </p:txBody>
      </p:sp>
      <p:sp>
        <p:nvSpPr>
          <p:cNvPr id="21" name="TextBox 20"/>
          <p:cNvSpPr txBox="1"/>
          <p:nvPr/>
        </p:nvSpPr>
        <p:spPr>
          <a:xfrm>
            <a:off x="1295535" y="4475159"/>
            <a:ext cx="649224" cy="400110"/>
          </a:xfrm>
          <a:prstGeom prst="rect">
            <a:avLst/>
          </a:prstGeom>
          <a:noFill/>
        </p:spPr>
        <p:txBody>
          <a:bodyPr wrap="square" rtlCol="1">
            <a:spAutoFit/>
          </a:bodyPr>
          <a:lstStyle/>
          <a:p>
            <a:r>
              <a:rPr lang="fa-IR" sz="2000" dirty="0">
                <a:cs typeface="B Koodak" panose="00000700000000000000" pitchFamily="2" charset="-78"/>
              </a:rPr>
              <a:t>3+</a:t>
            </a:r>
          </a:p>
        </p:txBody>
      </p:sp>
      <p:sp>
        <p:nvSpPr>
          <p:cNvPr id="22" name="TextBox 21"/>
          <p:cNvSpPr txBox="1"/>
          <p:nvPr/>
        </p:nvSpPr>
        <p:spPr>
          <a:xfrm>
            <a:off x="2502365" y="4434188"/>
            <a:ext cx="1444752" cy="523220"/>
          </a:xfrm>
          <a:prstGeom prst="rect">
            <a:avLst/>
          </a:prstGeom>
          <a:noFill/>
        </p:spPr>
        <p:txBody>
          <a:bodyPr wrap="square" rtlCol="1">
            <a:spAutoFit/>
          </a:bodyPr>
          <a:lstStyle/>
          <a:p>
            <a:r>
              <a:rPr lang="fa-IR" sz="2800" dirty="0">
                <a:cs typeface="B Koodak" panose="00000700000000000000" pitchFamily="2" charset="-78"/>
              </a:rPr>
              <a:t>0</a:t>
            </a:r>
          </a:p>
        </p:txBody>
      </p:sp>
      <mc:AlternateContent xmlns:mc="http://schemas.openxmlformats.org/markup-compatibility/2006" xmlns:a14="http://schemas.microsoft.com/office/drawing/2010/main">
        <mc:Choice Requires="a14">
          <p:sp>
            <p:nvSpPr>
              <p:cNvPr id="24" name="Rectangle 23"/>
              <p:cNvSpPr/>
              <p:nvPr/>
            </p:nvSpPr>
            <p:spPr>
              <a:xfrm>
                <a:off x="3479427" y="4475159"/>
                <a:ext cx="499689" cy="3974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fa-IR" i="1" dirty="0">
                              <a:latin typeface="Cambria Math" panose="02040503050406030204" pitchFamily="18" charset="0"/>
                            </a:rPr>
                          </m:ctrlPr>
                        </m:sSupPr>
                        <m:e>
                          <m:r>
                            <m:rPr>
                              <m:nor/>
                            </m:rPr>
                            <a:rPr lang="fa-IR" dirty="0">
                              <a:latin typeface="Cambria Math" panose="02040503050406030204" pitchFamily="18" charset="0"/>
                              <a:cs typeface="B Koodak" panose="00000700000000000000" pitchFamily="2" charset="-78"/>
                            </a:rPr>
                            <m:t>5</m:t>
                          </m:r>
                        </m:e>
                        <m:sup>
                          <m:r>
                            <m:rPr>
                              <m:nor/>
                            </m:rPr>
                            <a:rPr lang="fa-IR" dirty="0">
                              <a:latin typeface="Cambria Math" panose="02040503050406030204" pitchFamily="18" charset="0"/>
                              <a:cs typeface="B Koodak" panose="00000700000000000000" pitchFamily="2" charset="-78"/>
                            </a:rPr>
                            <m:t>3</m:t>
                          </m:r>
                        </m:sup>
                      </m:sSup>
                    </m:oMath>
                  </m:oMathPara>
                </a14:m>
                <a:endParaRPr lang="fa-IR" dirty="0">
                  <a:cs typeface="B Koodak" panose="00000700000000000000" pitchFamily="2" charset="-78"/>
                </a:endParaRPr>
              </a:p>
            </p:txBody>
          </p:sp>
        </mc:Choice>
        <mc:Fallback xmlns="">
          <p:sp>
            <p:nvSpPr>
              <p:cNvPr id="24" name="Rectangle 23"/>
              <p:cNvSpPr>
                <a:spLocks noRot="1" noChangeAspect="1" noMove="1" noResize="1" noEditPoints="1" noAdjustHandles="1" noChangeArrowheads="1" noChangeShapeType="1" noTextEdit="1"/>
              </p:cNvSpPr>
              <p:nvPr/>
            </p:nvSpPr>
            <p:spPr>
              <a:xfrm>
                <a:off x="3479427" y="4475159"/>
                <a:ext cx="499689" cy="39741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4460705" y="4459812"/>
                <a:ext cx="509370" cy="3859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fa-IR" i="1">
                              <a:latin typeface="Cambria Math" panose="02040503050406030204" pitchFamily="18" charset="0"/>
                            </a:rPr>
                          </m:ctrlPr>
                        </m:radPr>
                        <m:deg/>
                        <m:e>
                          <m:r>
                            <m:rPr>
                              <m:nor/>
                            </m:rPr>
                            <a:rPr lang="fa-IR">
                              <a:latin typeface="Cambria Math" panose="02040503050406030204" pitchFamily="18" charset="0"/>
                              <a:cs typeface="B Koodak" panose="00000700000000000000" pitchFamily="2" charset="-78"/>
                            </a:rPr>
                            <m:t>4</m:t>
                          </m:r>
                        </m:e>
                      </m:rad>
                    </m:oMath>
                  </m:oMathPara>
                </a14:m>
                <a:endParaRPr lang="fa-IR" dirty="0">
                  <a:cs typeface="B Koodak" panose="00000700000000000000" pitchFamily="2" charset="-78"/>
                </a:endParaRPr>
              </a:p>
            </p:txBody>
          </p:sp>
        </mc:Choice>
        <mc:Fallback xmlns="">
          <p:sp>
            <p:nvSpPr>
              <p:cNvPr id="26" name="Rectangle 25"/>
              <p:cNvSpPr>
                <a:spLocks noRot="1" noChangeAspect="1" noMove="1" noResize="1" noEditPoints="1" noAdjustHandles="1" noChangeArrowheads="1" noChangeShapeType="1" noTextEdit="1"/>
              </p:cNvSpPr>
              <p:nvPr/>
            </p:nvSpPr>
            <p:spPr>
              <a:xfrm>
                <a:off x="4460705" y="4459812"/>
                <a:ext cx="509370" cy="385939"/>
              </a:xfrm>
              <a:prstGeom prst="rect">
                <a:avLst/>
              </a:prstGeom>
              <a:blipFill>
                <a:blip r:embed="rId3"/>
                <a:stretch>
                  <a:fillRect/>
                </a:stretch>
              </a:blipFill>
            </p:spPr>
            <p:txBody>
              <a:bodyPr/>
              <a:lstStyle/>
              <a:p>
                <a:r>
                  <a:rPr lang="en-US">
                    <a:noFill/>
                  </a:rPr>
                  <a:t> </a:t>
                </a:r>
              </a:p>
            </p:txBody>
          </p:sp>
        </mc:Fallback>
      </mc:AlternateContent>
      <p:sp>
        <p:nvSpPr>
          <p:cNvPr id="27" name="TextBox 26"/>
          <p:cNvSpPr txBox="1"/>
          <p:nvPr/>
        </p:nvSpPr>
        <p:spPr>
          <a:xfrm>
            <a:off x="5527681" y="4462908"/>
            <a:ext cx="838200" cy="400110"/>
          </a:xfrm>
          <a:prstGeom prst="rect">
            <a:avLst/>
          </a:prstGeom>
          <a:noFill/>
        </p:spPr>
        <p:txBody>
          <a:bodyPr wrap="square" rtlCol="1">
            <a:spAutoFit/>
          </a:bodyPr>
          <a:lstStyle/>
          <a:p>
            <a:r>
              <a:rPr lang="fa-IR" sz="2000" dirty="0">
                <a:cs typeface="B Koodak" panose="00000700000000000000" pitchFamily="2" charset="-78"/>
              </a:rPr>
              <a:t>3</a:t>
            </a:r>
          </a:p>
        </p:txBody>
      </p:sp>
      <mc:AlternateContent xmlns:mc="http://schemas.openxmlformats.org/markup-compatibility/2006" xmlns:a14="http://schemas.microsoft.com/office/drawing/2010/main">
        <mc:Choice Requires="a14">
          <p:sp>
            <p:nvSpPr>
              <p:cNvPr id="28" name="TextBox 27"/>
              <p:cNvSpPr txBox="1"/>
              <p:nvPr/>
            </p:nvSpPr>
            <p:spPr>
              <a:xfrm>
                <a:off x="6391298" y="4509074"/>
                <a:ext cx="640881" cy="307777"/>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i="0" smtClean="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i="0">
                              <a:latin typeface="Cambria Math" panose="02040503050406030204" pitchFamily="18" charset="0"/>
                              <a:cs typeface="B Koodak" panose="00000700000000000000" pitchFamily="2" charset="-78"/>
                            </a:rPr>
                            <m:t>−</m:t>
                          </m:r>
                          <m:r>
                            <m:rPr>
                              <m:nor/>
                            </m:rPr>
                            <a:rPr lang="fa-IR" sz="2000" i="0">
                              <a:latin typeface="Cambria Math" panose="02040503050406030204" pitchFamily="18" charset="0"/>
                              <a:cs typeface="B Koodak" panose="00000700000000000000" pitchFamily="2" charset="-78"/>
                            </a:rPr>
                            <m:t>2</m:t>
                          </m:r>
                        </m:e>
                      </m:d>
                    </m:oMath>
                  </m:oMathPara>
                </a14:m>
                <a:endParaRPr lang="fa-IR" sz="2000" dirty="0">
                  <a:cs typeface="B Koodak" panose="00000700000000000000" pitchFamily="2" charset="-78"/>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6391298" y="4509074"/>
                <a:ext cx="640881" cy="307777"/>
              </a:xfrm>
              <a:prstGeom prst="rect">
                <a:avLst/>
              </a:prstGeom>
              <a:blipFill>
                <a:blip r:embed="rId4"/>
                <a:stretch>
                  <a:fillRect l="-24528" t="-24000" r="-13208" b="-5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7633851" y="4371547"/>
                <a:ext cx="353751" cy="567528"/>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2</m:t>
                          </m:r>
                        </m:num>
                        <m:den>
                          <m:r>
                            <m:rPr>
                              <m:nor/>
                            </m:rPr>
                            <a:rPr lang="fa-IR" sz="2000" i="0">
                              <a:latin typeface="Cambria Math" panose="02040503050406030204" pitchFamily="18" charset="0"/>
                              <a:cs typeface="B Koodak" panose="00000700000000000000" pitchFamily="2" charset="-78"/>
                            </a:rPr>
                            <m:t>3</m:t>
                          </m:r>
                        </m:den>
                      </m:f>
                    </m:oMath>
                  </m:oMathPara>
                </a14:m>
                <a:endParaRPr lang="fa-IR" sz="2000" dirty="0">
                  <a:cs typeface="B Koodak" panose="00000700000000000000" pitchFamily="2" charset="-78"/>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7633851" y="4371547"/>
                <a:ext cx="353751" cy="567528"/>
              </a:xfrm>
              <a:prstGeom prst="rect">
                <a:avLst/>
              </a:prstGeom>
              <a:blipFill>
                <a:blip r:embed="rId5"/>
                <a:stretch>
                  <a:fillRect r="-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8624810" y="4529959"/>
                <a:ext cx="475450" cy="307777"/>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f>
                        <m:fPr>
                          <m:type m:val="lin"/>
                          <m:ctrlPr>
                            <a:rPr lang="fa-IR" sz="2000" i="1" smtClean="0">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0</m:t>
                          </m:r>
                        </m:num>
                        <m:den>
                          <m:r>
                            <m:rPr>
                              <m:nor/>
                            </m:rPr>
                            <a:rPr lang="fa-IR" sz="2000" i="0">
                              <a:latin typeface="Cambria Math" panose="02040503050406030204" pitchFamily="18" charset="0"/>
                              <a:cs typeface="B Koodak" panose="00000700000000000000" pitchFamily="2" charset="-78"/>
                            </a:rPr>
                            <m:t>7</m:t>
                          </m:r>
                        </m:den>
                      </m:f>
                    </m:oMath>
                  </m:oMathPara>
                </a14:m>
                <a:endParaRPr lang="fa-IR" sz="2000" dirty="0">
                  <a:cs typeface="B Koodak" panose="00000700000000000000" pitchFamily="2" charset="-78"/>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8624810" y="4529959"/>
                <a:ext cx="475450" cy="307777"/>
              </a:xfrm>
              <a:prstGeom prst="rect">
                <a:avLst/>
              </a:prstGeom>
              <a:blipFill>
                <a:blip r:embed="rId6"/>
                <a:stretch>
                  <a:fillRect l="-60256" t="-174510" r="-130769" b="-235294"/>
                </a:stretch>
              </a:blipFill>
            </p:spPr>
            <p:txBody>
              <a:bodyPr/>
              <a:lstStyle/>
              <a:p>
                <a:r>
                  <a:rPr lang="en-US">
                    <a:noFill/>
                  </a:rPr>
                  <a:t> </a:t>
                </a:r>
              </a:p>
            </p:txBody>
          </p:sp>
        </mc:Fallback>
      </mc:AlternateContent>
      <p:sp>
        <p:nvSpPr>
          <p:cNvPr id="37" name="Freeform 36"/>
          <p:cNvSpPr/>
          <p:nvPr/>
        </p:nvSpPr>
        <p:spPr>
          <a:xfrm>
            <a:off x="1594060" y="5291281"/>
            <a:ext cx="304800" cy="187669"/>
          </a:xfrm>
          <a:custGeom>
            <a:avLst/>
            <a:gdLst>
              <a:gd name="connsiteX0" fmla="*/ 0 w 400594"/>
              <a:gd name="connsiteY0" fmla="*/ 182880 h 351200"/>
              <a:gd name="connsiteX1" fmla="*/ 8708 w 400594"/>
              <a:gd name="connsiteY1" fmla="*/ 348343 h 351200"/>
              <a:gd name="connsiteX2" fmla="*/ 34834 w 400594"/>
              <a:gd name="connsiteY2" fmla="*/ 330925 h 351200"/>
              <a:gd name="connsiteX3" fmla="*/ 69668 w 400594"/>
              <a:gd name="connsiteY3" fmla="*/ 278674 h 351200"/>
              <a:gd name="connsiteX4" fmla="*/ 139337 w 400594"/>
              <a:gd name="connsiteY4" fmla="*/ 200297 h 351200"/>
              <a:gd name="connsiteX5" fmla="*/ 200297 w 400594"/>
              <a:gd name="connsiteY5" fmla="*/ 139337 h 351200"/>
              <a:gd name="connsiteX6" fmla="*/ 226422 w 400594"/>
              <a:gd name="connsiteY6" fmla="*/ 113211 h 351200"/>
              <a:gd name="connsiteX7" fmla="*/ 322217 w 400594"/>
              <a:gd name="connsiteY7" fmla="*/ 52251 h 351200"/>
              <a:gd name="connsiteX8" fmla="*/ 365760 w 400594"/>
              <a:gd name="connsiteY8" fmla="*/ 17417 h 351200"/>
              <a:gd name="connsiteX9" fmla="*/ 400594 w 400594"/>
              <a:gd name="connsiteY9" fmla="*/ 0 h 3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94" h="351200">
                <a:moveTo>
                  <a:pt x="0" y="182880"/>
                </a:moveTo>
                <a:cubicBezTo>
                  <a:pt x="2903" y="238034"/>
                  <a:pt x="-3942" y="294581"/>
                  <a:pt x="8708" y="348343"/>
                </a:cubicBezTo>
                <a:cubicBezTo>
                  <a:pt x="11105" y="358531"/>
                  <a:pt x="27942" y="338802"/>
                  <a:pt x="34834" y="330925"/>
                </a:cubicBezTo>
                <a:cubicBezTo>
                  <a:pt x="48618" y="315172"/>
                  <a:pt x="57108" y="295420"/>
                  <a:pt x="69668" y="278674"/>
                </a:cubicBezTo>
                <a:cubicBezTo>
                  <a:pt x="157567" y="161477"/>
                  <a:pt x="77368" y="272595"/>
                  <a:pt x="139337" y="200297"/>
                </a:cubicBezTo>
                <a:cubicBezTo>
                  <a:pt x="209008" y="119013"/>
                  <a:pt x="119012" y="209011"/>
                  <a:pt x="200297" y="139337"/>
                </a:cubicBezTo>
                <a:cubicBezTo>
                  <a:pt x="209648" y="131322"/>
                  <a:pt x="216400" y="120369"/>
                  <a:pt x="226422" y="113211"/>
                </a:cubicBezTo>
                <a:cubicBezTo>
                  <a:pt x="257221" y="91212"/>
                  <a:pt x="292662" y="75895"/>
                  <a:pt x="322217" y="52251"/>
                </a:cubicBezTo>
                <a:cubicBezTo>
                  <a:pt x="336731" y="40640"/>
                  <a:pt x="349998" y="27268"/>
                  <a:pt x="365760" y="17417"/>
                </a:cubicBezTo>
                <a:cubicBezTo>
                  <a:pt x="419134" y="-15942"/>
                  <a:pt x="374949" y="25642"/>
                  <a:pt x="40059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FF0000"/>
              </a:solidFill>
            </a:endParaRPr>
          </a:p>
        </p:txBody>
      </p:sp>
      <p:sp>
        <p:nvSpPr>
          <p:cNvPr id="38" name="Freeform 37"/>
          <p:cNvSpPr/>
          <p:nvPr/>
        </p:nvSpPr>
        <p:spPr>
          <a:xfrm>
            <a:off x="1594060" y="5984139"/>
            <a:ext cx="304800" cy="187669"/>
          </a:xfrm>
          <a:custGeom>
            <a:avLst/>
            <a:gdLst>
              <a:gd name="connsiteX0" fmla="*/ 0 w 400594"/>
              <a:gd name="connsiteY0" fmla="*/ 182880 h 351200"/>
              <a:gd name="connsiteX1" fmla="*/ 8708 w 400594"/>
              <a:gd name="connsiteY1" fmla="*/ 348343 h 351200"/>
              <a:gd name="connsiteX2" fmla="*/ 34834 w 400594"/>
              <a:gd name="connsiteY2" fmla="*/ 330925 h 351200"/>
              <a:gd name="connsiteX3" fmla="*/ 69668 w 400594"/>
              <a:gd name="connsiteY3" fmla="*/ 278674 h 351200"/>
              <a:gd name="connsiteX4" fmla="*/ 139337 w 400594"/>
              <a:gd name="connsiteY4" fmla="*/ 200297 h 351200"/>
              <a:gd name="connsiteX5" fmla="*/ 200297 w 400594"/>
              <a:gd name="connsiteY5" fmla="*/ 139337 h 351200"/>
              <a:gd name="connsiteX6" fmla="*/ 226422 w 400594"/>
              <a:gd name="connsiteY6" fmla="*/ 113211 h 351200"/>
              <a:gd name="connsiteX7" fmla="*/ 322217 w 400594"/>
              <a:gd name="connsiteY7" fmla="*/ 52251 h 351200"/>
              <a:gd name="connsiteX8" fmla="*/ 365760 w 400594"/>
              <a:gd name="connsiteY8" fmla="*/ 17417 h 351200"/>
              <a:gd name="connsiteX9" fmla="*/ 400594 w 400594"/>
              <a:gd name="connsiteY9" fmla="*/ 0 h 3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94" h="351200">
                <a:moveTo>
                  <a:pt x="0" y="182880"/>
                </a:moveTo>
                <a:cubicBezTo>
                  <a:pt x="2903" y="238034"/>
                  <a:pt x="-3942" y="294581"/>
                  <a:pt x="8708" y="348343"/>
                </a:cubicBezTo>
                <a:cubicBezTo>
                  <a:pt x="11105" y="358531"/>
                  <a:pt x="27942" y="338802"/>
                  <a:pt x="34834" y="330925"/>
                </a:cubicBezTo>
                <a:cubicBezTo>
                  <a:pt x="48618" y="315172"/>
                  <a:pt x="57108" y="295420"/>
                  <a:pt x="69668" y="278674"/>
                </a:cubicBezTo>
                <a:cubicBezTo>
                  <a:pt x="157567" y="161477"/>
                  <a:pt x="77368" y="272595"/>
                  <a:pt x="139337" y="200297"/>
                </a:cubicBezTo>
                <a:cubicBezTo>
                  <a:pt x="209008" y="119013"/>
                  <a:pt x="119012" y="209011"/>
                  <a:pt x="200297" y="139337"/>
                </a:cubicBezTo>
                <a:cubicBezTo>
                  <a:pt x="209648" y="131322"/>
                  <a:pt x="216400" y="120369"/>
                  <a:pt x="226422" y="113211"/>
                </a:cubicBezTo>
                <a:cubicBezTo>
                  <a:pt x="257221" y="91212"/>
                  <a:pt x="292662" y="75895"/>
                  <a:pt x="322217" y="52251"/>
                </a:cubicBezTo>
                <a:cubicBezTo>
                  <a:pt x="336731" y="40640"/>
                  <a:pt x="349998" y="27268"/>
                  <a:pt x="365760" y="17417"/>
                </a:cubicBezTo>
                <a:cubicBezTo>
                  <a:pt x="419134" y="-15942"/>
                  <a:pt x="374949" y="25642"/>
                  <a:pt x="40059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9" name="Freeform 38"/>
          <p:cNvSpPr/>
          <p:nvPr/>
        </p:nvSpPr>
        <p:spPr>
          <a:xfrm>
            <a:off x="3750520" y="5291280"/>
            <a:ext cx="304800" cy="187669"/>
          </a:xfrm>
          <a:custGeom>
            <a:avLst/>
            <a:gdLst>
              <a:gd name="connsiteX0" fmla="*/ 0 w 400594"/>
              <a:gd name="connsiteY0" fmla="*/ 182880 h 351200"/>
              <a:gd name="connsiteX1" fmla="*/ 8708 w 400594"/>
              <a:gd name="connsiteY1" fmla="*/ 348343 h 351200"/>
              <a:gd name="connsiteX2" fmla="*/ 34834 w 400594"/>
              <a:gd name="connsiteY2" fmla="*/ 330925 h 351200"/>
              <a:gd name="connsiteX3" fmla="*/ 69668 w 400594"/>
              <a:gd name="connsiteY3" fmla="*/ 278674 h 351200"/>
              <a:gd name="connsiteX4" fmla="*/ 139337 w 400594"/>
              <a:gd name="connsiteY4" fmla="*/ 200297 h 351200"/>
              <a:gd name="connsiteX5" fmla="*/ 200297 w 400594"/>
              <a:gd name="connsiteY5" fmla="*/ 139337 h 351200"/>
              <a:gd name="connsiteX6" fmla="*/ 226422 w 400594"/>
              <a:gd name="connsiteY6" fmla="*/ 113211 h 351200"/>
              <a:gd name="connsiteX7" fmla="*/ 322217 w 400594"/>
              <a:gd name="connsiteY7" fmla="*/ 52251 h 351200"/>
              <a:gd name="connsiteX8" fmla="*/ 365760 w 400594"/>
              <a:gd name="connsiteY8" fmla="*/ 17417 h 351200"/>
              <a:gd name="connsiteX9" fmla="*/ 400594 w 400594"/>
              <a:gd name="connsiteY9" fmla="*/ 0 h 3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94" h="351200">
                <a:moveTo>
                  <a:pt x="0" y="182880"/>
                </a:moveTo>
                <a:cubicBezTo>
                  <a:pt x="2903" y="238034"/>
                  <a:pt x="-3942" y="294581"/>
                  <a:pt x="8708" y="348343"/>
                </a:cubicBezTo>
                <a:cubicBezTo>
                  <a:pt x="11105" y="358531"/>
                  <a:pt x="27942" y="338802"/>
                  <a:pt x="34834" y="330925"/>
                </a:cubicBezTo>
                <a:cubicBezTo>
                  <a:pt x="48618" y="315172"/>
                  <a:pt x="57108" y="295420"/>
                  <a:pt x="69668" y="278674"/>
                </a:cubicBezTo>
                <a:cubicBezTo>
                  <a:pt x="157567" y="161477"/>
                  <a:pt x="77368" y="272595"/>
                  <a:pt x="139337" y="200297"/>
                </a:cubicBezTo>
                <a:cubicBezTo>
                  <a:pt x="209008" y="119013"/>
                  <a:pt x="119012" y="209011"/>
                  <a:pt x="200297" y="139337"/>
                </a:cubicBezTo>
                <a:cubicBezTo>
                  <a:pt x="209648" y="131322"/>
                  <a:pt x="216400" y="120369"/>
                  <a:pt x="226422" y="113211"/>
                </a:cubicBezTo>
                <a:cubicBezTo>
                  <a:pt x="257221" y="91212"/>
                  <a:pt x="292662" y="75895"/>
                  <a:pt x="322217" y="52251"/>
                </a:cubicBezTo>
                <a:cubicBezTo>
                  <a:pt x="336731" y="40640"/>
                  <a:pt x="349998" y="27268"/>
                  <a:pt x="365760" y="17417"/>
                </a:cubicBezTo>
                <a:cubicBezTo>
                  <a:pt x="419134" y="-15942"/>
                  <a:pt x="374949" y="25642"/>
                  <a:pt x="40059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0" name="Freeform 39"/>
          <p:cNvSpPr/>
          <p:nvPr/>
        </p:nvSpPr>
        <p:spPr>
          <a:xfrm>
            <a:off x="3750520" y="5887610"/>
            <a:ext cx="304800" cy="187669"/>
          </a:xfrm>
          <a:custGeom>
            <a:avLst/>
            <a:gdLst>
              <a:gd name="connsiteX0" fmla="*/ 0 w 400594"/>
              <a:gd name="connsiteY0" fmla="*/ 182880 h 351200"/>
              <a:gd name="connsiteX1" fmla="*/ 8708 w 400594"/>
              <a:gd name="connsiteY1" fmla="*/ 348343 h 351200"/>
              <a:gd name="connsiteX2" fmla="*/ 34834 w 400594"/>
              <a:gd name="connsiteY2" fmla="*/ 330925 h 351200"/>
              <a:gd name="connsiteX3" fmla="*/ 69668 w 400594"/>
              <a:gd name="connsiteY3" fmla="*/ 278674 h 351200"/>
              <a:gd name="connsiteX4" fmla="*/ 139337 w 400594"/>
              <a:gd name="connsiteY4" fmla="*/ 200297 h 351200"/>
              <a:gd name="connsiteX5" fmla="*/ 200297 w 400594"/>
              <a:gd name="connsiteY5" fmla="*/ 139337 h 351200"/>
              <a:gd name="connsiteX6" fmla="*/ 226422 w 400594"/>
              <a:gd name="connsiteY6" fmla="*/ 113211 h 351200"/>
              <a:gd name="connsiteX7" fmla="*/ 322217 w 400594"/>
              <a:gd name="connsiteY7" fmla="*/ 52251 h 351200"/>
              <a:gd name="connsiteX8" fmla="*/ 365760 w 400594"/>
              <a:gd name="connsiteY8" fmla="*/ 17417 h 351200"/>
              <a:gd name="connsiteX9" fmla="*/ 400594 w 400594"/>
              <a:gd name="connsiteY9" fmla="*/ 0 h 3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94" h="351200">
                <a:moveTo>
                  <a:pt x="0" y="182880"/>
                </a:moveTo>
                <a:cubicBezTo>
                  <a:pt x="2903" y="238034"/>
                  <a:pt x="-3942" y="294581"/>
                  <a:pt x="8708" y="348343"/>
                </a:cubicBezTo>
                <a:cubicBezTo>
                  <a:pt x="11105" y="358531"/>
                  <a:pt x="27942" y="338802"/>
                  <a:pt x="34834" y="330925"/>
                </a:cubicBezTo>
                <a:cubicBezTo>
                  <a:pt x="48618" y="315172"/>
                  <a:pt x="57108" y="295420"/>
                  <a:pt x="69668" y="278674"/>
                </a:cubicBezTo>
                <a:cubicBezTo>
                  <a:pt x="157567" y="161477"/>
                  <a:pt x="77368" y="272595"/>
                  <a:pt x="139337" y="200297"/>
                </a:cubicBezTo>
                <a:cubicBezTo>
                  <a:pt x="209008" y="119013"/>
                  <a:pt x="119012" y="209011"/>
                  <a:pt x="200297" y="139337"/>
                </a:cubicBezTo>
                <a:cubicBezTo>
                  <a:pt x="209648" y="131322"/>
                  <a:pt x="216400" y="120369"/>
                  <a:pt x="226422" y="113211"/>
                </a:cubicBezTo>
                <a:cubicBezTo>
                  <a:pt x="257221" y="91212"/>
                  <a:pt x="292662" y="75895"/>
                  <a:pt x="322217" y="52251"/>
                </a:cubicBezTo>
                <a:cubicBezTo>
                  <a:pt x="336731" y="40640"/>
                  <a:pt x="349998" y="27268"/>
                  <a:pt x="365760" y="17417"/>
                </a:cubicBezTo>
                <a:cubicBezTo>
                  <a:pt x="419134" y="-15942"/>
                  <a:pt x="374949" y="25642"/>
                  <a:pt x="40059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1" name="Freeform 40"/>
          <p:cNvSpPr/>
          <p:nvPr/>
        </p:nvSpPr>
        <p:spPr>
          <a:xfrm>
            <a:off x="4817496" y="5291279"/>
            <a:ext cx="304800" cy="187669"/>
          </a:xfrm>
          <a:custGeom>
            <a:avLst/>
            <a:gdLst>
              <a:gd name="connsiteX0" fmla="*/ 0 w 400594"/>
              <a:gd name="connsiteY0" fmla="*/ 182880 h 351200"/>
              <a:gd name="connsiteX1" fmla="*/ 8708 w 400594"/>
              <a:gd name="connsiteY1" fmla="*/ 348343 h 351200"/>
              <a:gd name="connsiteX2" fmla="*/ 34834 w 400594"/>
              <a:gd name="connsiteY2" fmla="*/ 330925 h 351200"/>
              <a:gd name="connsiteX3" fmla="*/ 69668 w 400594"/>
              <a:gd name="connsiteY3" fmla="*/ 278674 h 351200"/>
              <a:gd name="connsiteX4" fmla="*/ 139337 w 400594"/>
              <a:gd name="connsiteY4" fmla="*/ 200297 h 351200"/>
              <a:gd name="connsiteX5" fmla="*/ 200297 w 400594"/>
              <a:gd name="connsiteY5" fmla="*/ 139337 h 351200"/>
              <a:gd name="connsiteX6" fmla="*/ 226422 w 400594"/>
              <a:gd name="connsiteY6" fmla="*/ 113211 h 351200"/>
              <a:gd name="connsiteX7" fmla="*/ 322217 w 400594"/>
              <a:gd name="connsiteY7" fmla="*/ 52251 h 351200"/>
              <a:gd name="connsiteX8" fmla="*/ 365760 w 400594"/>
              <a:gd name="connsiteY8" fmla="*/ 17417 h 351200"/>
              <a:gd name="connsiteX9" fmla="*/ 400594 w 400594"/>
              <a:gd name="connsiteY9" fmla="*/ 0 h 3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94" h="351200">
                <a:moveTo>
                  <a:pt x="0" y="182880"/>
                </a:moveTo>
                <a:cubicBezTo>
                  <a:pt x="2903" y="238034"/>
                  <a:pt x="-3942" y="294581"/>
                  <a:pt x="8708" y="348343"/>
                </a:cubicBezTo>
                <a:cubicBezTo>
                  <a:pt x="11105" y="358531"/>
                  <a:pt x="27942" y="338802"/>
                  <a:pt x="34834" y="330925"/>
                </a:cubicBezTo>
                <a:cubicBezTo>
                  <a:pt x="48618" y="315172"/>
                  <a:pt x="57108" y="295420"/>
                  <a:pt x="69668" y="278674"/>
                </a:cubicBezTo>
                <a:cubicBezTo>
                  <a:pt x="157567" y="161477"/>
                  <a:pt x="77368" y="272595"/>
                  <a:pt x="139337" y="200297"/>
                </a:cubicBezTo>
                <a:cubicBezTo>
                  <a:pt x="209008" y="119013"/>
                  <a:pt x="119012" y="209011"/>
                  <a:pt x="200297" y="139337"/>
                </a:cubicBezTo>
                <a:cubicBezTo>
                  <a:pt x="209648" y="131322"/>
                  <a:pt x="216400" y="120369"/>
                  <a:pt x="226422" y="113211"/>
                </a:cubicBezTo>
                <a:cubicBezTo>
                  <a:pt x="257221" y="91212"/>
                  <a:pt x="292662" y="75895"/>
                  <a:pt x="322217" y="52251"/>
                </a:cubicBezTo>
                <a:cubicBezTo>
                  <a:pt x="336731" y="40640"/>
                  <a:pt x="349998" y="27268"/>
                  <a:pt x="365760" y="17417"/>
                </a:cubicBezTo>
                <a:cubicBezTo>
                  <a:pt x="419134" y="-15942"/>
                  <a:pt x="374949" y="25642"/>
                  <a:pt x="40059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2" name="Freeform 41"/>
          <p:cNvSpPr/>
          <p:nvPr/>
        </p:nvSpPr>
        <p:spPr>
          <a:xfrm>
            <a:off x="4777696" y="5875506"/>
            <a:ext cx="304800" cy="187669"/>
          </a:xfrm>
          <a:custGeom>
            <a:avLst/>
            <a:gdLst>
              <a:gd name="connsiteX0" fmla="*/ 0 w 400594"/>
              <a:gd name="connsiteY0" fmla="*/ 182880 h 351200"/>
              <a:gd name="connsiteX1" fmla="*/ 8708 w 400594"/>
              <a:gd name="connsiteY1" fmla="*/ 348343 h 351200"/>
              <a:gd name="connsiteX2" fmla="*/ 34834 w 400594"/>
              <a:gd name="connsiteY2" fmla="*/ 330925 h 351200"/>
              <a:gd name="connsiteX3" fmla="*/ 69668 w 400594"/>
              <a:gd name="connsiteY3" fmla="*/ 278674 h 351200"/>
              <a:gd name="connsiteX4" fmla="*/ 139337 w 400594"/>
              <a:gd name="connsiteY4" fmla="*/ 200297 h 351200"/>
              <a:gd name="connsiteX5" fmla="*/ 200297 w 400594"/>
              <a:gd name="connsiteY5" fmla="*/ 139337 h 351200"/>
              <a:gd name="connsiteX6" fmla="*/ 226422 w 400594"/>
              <a:gd name="connsiteY6" fmla="*/ 113211 h 351200"/>
              <a:gd name="connsiteX7" fmla="*/ 322217 w 400594"/>
              <a:gd name="connsiteY7" fmla="*/ 52251 h 351200"/>
              <a:gd name="connsiteX8" fmla="*/ 365760 w 400594"/>
              <a:gd name="connsiteY8" fmla="*/ 17417 h 351200"/>
              <a:gd name="connsiteX9" fmla="*/ 400594 w 400594"/>
              <a:gd name="connsiteY9" fmla="*/ 0 h 3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94" h="351200">
                <a:moveTo>
                  <a:pt x="0" y="182880"/>
                </a:moveTo>
                <a:cubicBezTo>
                  <a:pt x="2903" y="238034"/>
                  <a:pt x="-3942" y="294581"/>
                  <a:pt x="8708" y="348343"/>
                </a:cubicBezTo>
                <a:cubicBezTo>
                  <a:pt x="11105" y="358531"/>
                  <a:pt x="27942" y="338802"/>
                  <a:pt x="34834" y="330925"/>
                </a:cubicBezTo>
                <a:cubicBezTo>
                  <a:pt x="48618" y="315172"/>
                  <a:pt x="57108" y="295420"/>
                  <a:pt x="69668" y="278674"/>
                </a:cubicBezTo>
                <a:cubicBezTo>
                  <a:pt x="157567" y="161477"/>
                  <a:pt x="77368" y="272595"/>
                  <a:pt x="139337" y="200297"/>
                </a:cubicBezTo>
                <a:cubicBezTo>
                  <a:pt x="209008" y="119013"/>
                  <a:pt x="119012" y="209011"/>
                  <a:pt x="200297" y="139337"/>
                </a:cubicBezTo>
                <a:cubicBezTo>
                  <a:pt x="209648" y="131322"/>
                  <a:pt x="216400" y="120369"/>
                  <a:pt x="226422" y="113211"/>
                </a:cubicBezTo>
                <a:cubicBezTo>
                  <a:pt x="257221" y="91212"/>
                  <a:pt x="292662" y="75895"/>
                  <a:pt x="322217" y="52251"/>
                </a:cubicBezTo>
                <a:cubicBezTo>
                  <a:pt x="336731" y="40640"/>
                  <a:pt x="349998" y="27268"/>
                  <a:pt x="365760" y="17417"/>
                </a:cubicBezTo>
                <a:cubicBezTo>
                  <a:pt x="419134" y="-15942"/>
                  <a:pt x="374949" y="25642"/>
                  <a:pt x="40059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3" name="Freeform 42"/>
          <p:cNvSpPr/>
          <p:nvPr/>
        </p:nvSpPr>
        <p:spPr>
          <a:xfrm>
            <a:off x="5835263" y="5258986"/>
            <a:ext cx="304800" cy="187669"/>
          </a:xfrm>
          <a:custGeom>
            <a:avLst/>
            <a:gdLst>
              <a:gd name="connsiteX0" fmla="*/ 0 w 400594"/>
              <a:gd name="connsiteY0" fmla="*/ 182880 h 351200"/>
              <a:gd name="connsiteX1" fmla="*/ 8708 w 400594"/>
              <a:gd name="connsiteY1" fmla="*/ 348343 h 351200"/>
              <a:gd name="connsiteX2" fmla="*/ 34834 w 400594"/>
              <a:gd name="connsiteY2" fmla="*/ 330925 h 351200"/>
              <a:gd name="connsiteX3" fmla="*/ 69668 w 400594"/>
              <a:gd name="connsiteY3" fmla="*/ 278674 h 351200"/>
              <a:gd name="connsiteX4" fmla="*/ 139337 w 400594"/>
              <a:gd name="connsiteY4" fmla="*/ 200297 h 351200"/>
              <a:gd name="connsiteX5" fmla="*/ 200297 w 400594"/>
              <a:gd name="connsiteY5" fmla="*/ 139337 h 351200"/>
              <a:gd name="connsiteX6" fmla="*/ 226422 w 400594"/>
              <a:gd name="connsiteY6" fmla="*/ 113211 h 351200"/>
              <a:gd name="connsiteX7" fmla="*/ 322217 w 400594"/>
              <a:gd name="connsiteY7" fmla="*/ 52251 h 351200"/>
              <a:gd name="connsiteX8" fmla="*/ 365760 w 400594"/>
              <a:gd name="connsiteY8" fmla="*/ 17417 h 351200"/>
              <a:gd name="connsiteX9" fmla="*/ 400594 w 400594"/>
              <a:gd name="connsiteY9" fmla="*/ 0 h 3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94" h="351200">
                <a:moveTo>
                  <a:pt x="0" y="182880"/>
                </a:moveTo>
                <a:cubicBezTo>
                  <a:pt x="2903" y="238034"/>
                  <a:pt x="-3942" y="294581"/>
                  <a:pt x="8708" y="348343"/>
                </a:cubicBezTo>
                <a:cubicBezTo>
                  <a:pt x="11105" y="358531"/>
                  <a:pt x="27942" y="338802"/>
                  <a:pt x="34834" y="330925"/>
                </a:cubicBezTo>
                <a:cubicBezTo>
                  <a:pt x="48618" y="315172"/>
                  <a:pt x="57108" y="295420"/>
                  <a:pt x="69668" y="278674"/>
                </a:cubicBezTo>
                <a:cubicBezTo>
                  <a:pt x="157567" y="161477"/>
                  <a:pt x="77368" y="272595"/>
                  <a:pt x="139337" y="200297"/>
                </a:cubicBezTo>
                <a:cubicBezTo>
                  <a:pt x="209008" y="119013"/>
                  <a:pt x="119012" y="209011"/>
                  <a:pt x="200297" y="139337"/>
                </a:cubicBezTo>
                <a:cubicBezTo>
                  <a:pt x="209648" y="131322"/>
                  <a:pt x="216400" y="120369"/>
                  <a:pt x="226422" y="113211"/>
                </a:cubicBezTo>
                <a:cubicBezTo>
                  <a:pt x="257221" y="91212"/>
                  <a:pt x="292662" y="75895"/>
                  <a:pt x="322217" y="52251"/>
                </a:cubicBezTo>
                <a:cubicBezTo>
                  <a:pt x="336731" y="40640"/>
                  <a:pt x="349998" y="27268"/>
                  <a:pt x="365760" y="17417"/>
                </a:cubicBezTo>
                <a:cubicBezTo>
                  <a:pt x="419134" y="-15942"/>
                  <a:pt x="374949" y="25642"/>
                  <a:pt x="40059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4" name="Freeform 43"/>
          <p:cNvSpPr/>
          <p:nvPr/>
        </p:nvSpPr>
        <p:spPr>
          <a:xfrm>
            <a:off x="5835263" y="5887610"/>
            <a:ext cx="304800" cy="187669"/>
          </a:xfrm>
          <a:custGeom>
            <a:avLst/>
            <a:gdLst>
              <a:gd name="connsiteX0" fmla="*/ 0 w 400594"/>
              <a:gd name="connsiteY0" fmla="*/ 182880 h 351200"/>
              <a:gd name="connsiteX1" fmla="*/ 8708 w 400594"/>
              <a:gd name="connsiteY1" fmla="*/ 348343 h 351200"/>
              <a:gd name="connsiteX2" fmla="*/ 34834 w 400594"/>
              <a:gd name="connsiteY2" fmla="*/ 330925 h 351200"/>
              <a:gd name="connsiteX3" fmla="*/ 69668 w 400594"/>
              <a:gd name="connsiteY3" fmla="*/ 278674 h 351200"/>
              <a:gd name="connsiteX4" fmla="*/ 139337 w 400594"/>
              <a:gd name="connsiteY4" fmla="*/ 200297 h 351200"/>
              <a:gd name="connsiteX5" fmla="*/ 200297 w 400594"/>
              <a:gd name="connsiteY5" fmla="*/ 139337 h 351200"/>
              <a:gd name="connsiteX6" fmla="*/ 226422 w 400594"/>
              <a:gd name="connsiteY6" fmla="*/ 113211 h 351200"/>
              <a:gd name="connsiteX7" fmla="*/ 322217 w 400594"/>
              <a:gd name="connsiteY7" fmla="*/ 52251 h 351200"/>
              <a:gd name="connsiteX8" fmla="*/ 365760 w 400594"/>
              <a:gd name="connsiteY8" fmla="*/ 17417 h 351200"/>
              <a:gd name="connsiteX9" fmla="*/ 400594 w 400594"/>
              <a:gd name="connsiteY9" fmla="*/ 0 h 3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94" h="351200">
                <a:moveTo>
                  <a:pt x="0" y="182880"/>
                </a:moveTo>
                <a:cubicBezTo>
                  <a:pt x="2903" y="238034"/>
                  <a:pt x="-3942" y="294581"/>
                  <a:pt x="8708" y="348343"/>
                </a:cubicBezTo>
                <a:cubicBezTo>
                  <a:pt x="11105" y="358531"/>
                  <a:pt x="27942" y="338802"/>
                  <a:pt x="34834" y="330925"/>
                </a:cubicBezTo>
                <a:cubicBezTo>
                  <a:pt x="48618" y="315172"/>
                  <a:pt x="57108" y="295420"/>
                  <a:pt x="69668" y="278674"/>
                </a:cubicBezTo>
                <a:cubicBezTo>
                  <a:pt x="157567" y="161477"/>
                  <a:pt x="77368" y="272595"/>
                  <a:pt x="139337" y="200297"/>
                </a:cubicBezTo>
                <a:cubicBezTo>
                  <a:pt x="209008" y="119013"/>
                  <a:pt x="119012" y="209011"/>
                  <a:pt x="200297" y="139337"/>
                </a:cubicBezTo>
                <a:cubicBezTo>
                  <a:pt x="209648" y="131322"/>
                  <a:pt x="216400" y="120369"/>
                  <a:pt x="226422" y="113211"/>
                </a:cubicBezTo>
                <a:cubicBezTo>
                  <a:pt x="257221" y="91212"/>
                  <a:pt x="292662" y="75895"/>
                  <a:pt x="322217" y="52251"/>
                </a:cubicBezTo>
                <a:cubicBezTo>
                  <a:pt x="336731" y="40640"/>
                  <a:pt x="349998" y="27268"/>
                  <a:pt x="365760" y="17417"/>
                </a:cubicBezTo>
                <a:cubicBezTo>
                  <a:pt x="419134" y="-15942"/>
                  <a:pt x="374949" y="25642"/>
                  <a:pt x="40059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5" name="Freeform 44"/>
          <p:cNvSpPr/>
          <p:nvPr/>
        </p:nvSpPr>
        <p:spPr>
          <a:xfrm>
            <a:off x="6749839" y="5258986"/>
            <a:ext cx="304800" cy="187669"/>
          </a:xfrm>
          <a:custGeom>
            <a:avLst/>
            <a:gdLst>
              <a:gd name="connsiteX0" fmla="*/ 0 w 400594"/>
              <a:gd name="connsiteY0" fmla="*/ 182880 h 351200"/>
              <a:gd name="connsiteX1" fmla="*/ 8708 w 400594"/>
              <a:gd name="connsiteY1" fmla="*/ 348343 h 351200"/>
              <a:gd name="connsiteX2" fmla="*/ 34834 w 400594"/>
              <a:gd name="connsiteY2" fmla="*/ 330925 h 351200"/>
              <a:gd name="connsiteX3" fmla="*/ 69668 w 400594"/>
              <a:gd name="connsiteY3" fmla="*/ 278674 h 351200"/>
              <a:gd name="connsiteX4" fmla="*/ 139337 w 400594"/>
              <a:gd name="connsiteY4" fmla="*/ 200297 h 351200"/>
              <a:gd name="connsiteX5" fmla="*/ 200297 w 400594"/>
              <a:gd name="connsiteY5" fmla="*/ 139337 h 351200"/>
              <a:gd name="connsiteX6" fmla="*/ 226422 w 400594"/>
              <a:gd name="connsiteY6" fmla="*/ 113211 h 351200"/>
              <a:gd name="connsiteX7" fmla="*/ 322217 w 400594"/>
              <a:gd name="connsiteY7" fmla="*/ 52251 h 351200"/>
              <a:gd name="connsiteX8" fmla="*/ 365760 w 400594"/>
              <a:gd name="connsiteY8" fmla="*/ 17417 h 351200"/>
              <a:gd name="connsiteX9" fmla="*/ 400594 w 400594"/>
              <a:gd name="connsiteY9" fmla="*/ 0 h 3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94" h="351200">
                <a:moveTo>
                  <a:pt x="0" y="182880"/>
                </a:moveTo>
                <a:cubicBezTo>
                  <a:pt x="2903" y="238034"/>
                  <a:pt x="-3942" y="294581"/>
                  <a:pt x="8708" y="348343"/>
                </a:cubicBezTo>
                <a:cubicBezTo>
                  <a:pt x="11105" y="358531"/>
                  <a:pt x="27942" y="338802"/>
                  <a:pt x="34834" y="330925"/>
                </a:cubicBezTo>
                <a:cubicBezTo>
                  <a:pt x="48618" y="315172"/>
                  <a:pt x="57108" y="295420"/>
                  <a:pt x="69668" y="278674"/>
                </a:cubicBezTo>
                <a:cubicBezTo>
                  <a:pt x="157567" y="161477"/>
                  <a:pt x="77368" y="272595"/>
                  <a:pt x="139337" y="200297"/>
                </a:cubicBezTo>
                <a:cubicBezTo>
                  <a:pt x="209008" y="119013"/>
                  <a:pt x="119012" y="209011"/>
                  <a:pt x="200297" y="139337"/>
                </a:cubicBezTo>
                <a:cubicBezTo>
                  <a:pt x="209648" y="131322"/>
                  <a:pt x="216400" y="120369"/>
                  <a:pt x="226422" y="113211"/>
                </a:cubicBezTo>
                <a:cubicBezTo>
                  <a:pt x="257221" y="91212"/>
                  <a:pt x="292662" y="75895"/>
                  <a:pt x="322217" y="52251"/>
                </a:cubicBezTo>
                <a:cubicBezTo>
                  <a:pt x="336731" y="40640"/>
                  <a:pt x="349998" y="27268"/>
                  <a:pt x="365760" y="17417"/>
                </a:cubicBezTo>
                <a:cubicBezTo>
                  <a:pt x="419134" y="-15942"/>
                  <a:pt x="374949" y="25642"/>
                  <a:pt x="40059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6" name="Freeform 45"/>
          <p:cNvSpPr/>
          <p:nvPr/>
        </p:nvSpPr>
        <p:spPr>
          <a:xfrm>
            <a:off x="6749839" y="5804430"/>
            <a:ext cx="304800" cy="187669"/>
          </a:xfrm>
          <a:custGeom>
            <a:avLst/>
            <a:gdLst>
              <a:gd name="connsiteX0" fmla="*/ 0 w 400594"/>
              <a:gd name="connsiteY0" fmla="*/ 182880 h 351200"/>
              <a:gd name="connsiteX1" fmla="*/ 8708 w 400594"/>
              <a:gd name="connsiteY1" fmla="*/ 348343 h 351200"/>
              <a:gd name="connsiteX2" fmla="*/ 34834 w 400594"/>
              <a:gd name="connsiteY2" fmla="*/ 330925 h 351200"/>
              <a:gd name="connsiteX3" fmla="*/ 69668 w 400594"/>
              <a:gd name="connsiteY3" fmla="*/ 278674 h 351200"/>
              <a:gd name="connsiteX4" fmla="*/ 139337 w 400594"/>
              <a:gd name="connsiteY4" fmla="*/ 200297 h 351200"/>
              <a:gd name="connsiteX5" fmla="*/ 200297 w 400594"/>
              <a:gd name="connsiteY5" fmla="*/ 139337 h 351200"/>
              <a:gd name="connsiteX6" fmla="*/ 226422 w 400594"/>
              <a:gd name="connsiteY6" fmla="*/ 113211 h 351200"/>
              <a:gd name="connsiteX7" fmla="*/ 322217 w 400594"/>
              <a:gd name="connsiteY7" fmla="*/ 52251 h 351200"/>
              <a:gd name="connsiteX8" fmla="*/ 365760 w 400594"/>
              <a:gd name="connsiteY8" fmla="*/ 17417 h 351200"/>
              <a:gd name="connsiteX9" fmla="*/ 400594 w 400594"/>
              <a:gd name="connsiteY9" fmla="*/ 0 h 3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94" h="351200">
                <a:moveTo>
                  <a:pt x="0" y="182880"/>
                </a:moveTo>
                <a:cubicBezTo>
                  <a:pt x="2903" y="238034"/>
                  <a:pt x="-3942" y="294581"/>
                  <a:pt x="8708" y="348343"/>
                </a:cubicBezTo>
                <a:cubicBezTo>
                  <a:pt x="11105" y="358531"/>
                  <a:pt x="27942" y="338802"/>
                  <a:pt x="34834" y="330925"/>
                </a:cubicBezTo>
                <a:cubicBezTo>
                  <a:pt x="48618" y="315172"/>
                  <a:pt x="57108" y="295420"/>
                  <a:pt x="69668" y="278674"/>
                </a:cubicBezTo>
                <a:cubicBezTo>
                  <a:pt x="157567" y="161477"/>
                  <a:pt x="77368" y="272595"/>
                  <a:pt x="139337" y="200297"/>
                </a:cubicBezTo>
                <a:cubicBezTo>
                  <a:pt x="209008" y="119013"/>
                  <a:pt x="119012" y="209011"/>
                  <a:pt x="200297" y="139337"/>
                </a:cubicBezTo>
                <a:cubicBezTo>
                  <a:pt x="209648" y="131322"/>
                  <a:pt x="216400" y="120369"/>
                  <a:pt x="226422" y="113211"/>
                </a:cubicBezTo>
                <a:cubicBezTo>
                  <a:pt x="257221" y="91212"/>
                  <a:pt x="292662" y="75895"/>
                  <a:pt x="322217" y="52251"/>
                </a:cubicBezTo>
                <a:cubicBezTo>
                  <a:pt x="336731" y="40640"/>
                  <a:pt x="349998" y="27268"/>
                  <a:pt x="365760" y="17417"/>
                </a:cubicBezTo>
                <a:cubicBezTo>
                  <a:pt x="419134" y="-15942"/>
                  <a:pt x="374949" y="25642"/>
                  <a:pt x="40059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7" name="Freeform 46"/>
          <p:cNvSpPr/>
          <p:nvPr/>
        </p:nvSpPr>
        <p:spPr>
          <a:xfrm>
            <a:off x="2751692" y="5922522"/>
            <a:ext cx="304800" cy="187669"/>
          </a:xfrm>
          <a:custGeom>
            <a:avLst/>
            <a:gdLst>
              <a:gd name="connsiteX0" fmla="*/ 0 w 400594"/>
              <a:gd name="connsiteY0" fmla="*/ 182880 h 351200"/>
              <a:gd name="connsiteX1" fmla="*/ 8708 w 400594"/>
              <a:gd name="connsiteY1" fmla="*/ 348343 h 351200"/>
              <a:gd name="connsiteX2" fmla="*/ 34834 w 400594"/>
              <a:gd name="connsiteY2" fmla="*/ 330925 h 351200"/>
              <a:gd name="connsiteX3" fmla="*/ 69668 w 400594"/>
              <a:gd name="connsiteY3" fmla="*/ 278674 h 351200"/>
              <a:gd name="connsiteX4" fmla="*/ 139337 w 400594"/>
              <a:gd name="connsiteY4" fmla="*/ 200297 h 351200"/>
              <a:gd name="connsiteX5" fmla="*/ 200297 w 400594"/>
              <a:gd name="connsiteY5" fmla="*/ 139337 h 351200"/>
              <a:gd name="connsiteX6" fmla="*/ 226422 w 400594"/>
              <a:gd name="connsiteY6" fmla="*/ 113211 h 351200"/>
              <a:gd name="connsiteX7" fmla="*/ 322217 w 400594"/>
              <a:gd name="connsiteY7" fmla="*/ 52251 h 351200"/>
              <a:gd name="connsiteX8" fmla="*/ 365760 w 400594"/>
              <a:gd name="connsiteY8" fmla="*/ 17417 h 351200"/>
              <a:gd name="connsiteX9" fmla="*/ 400594 w 400594"/>
              <a:gd name="connsiteY9" fmla="*/ 0 h 3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94" h="351200">
                <a:moveTo>
                  <a:pt x="0" y="182880"/>
                </a:moveTo>
                <a:cubicBezTo>
                  <a:pt x="2903" y="238034"/>
                  <a:pt x="-3942" y="294581"/>
                  <a:pt x="8708" y="348343"/>
                </a:cubicBezTo>
                <a:cubicBezTo>
                  <a:pt x="11105" y="358531"/>
                  <a:pt x="27942" y="338802"/>
                  <a:pt x="34834" y="330925"/>
                </a:cubicBezTo>
                <a:cubicBezTo>
                  <a:pt x="48618" y="315172"/>
                  <a:pt x="57108" y="295420"/>
                  <a:pt x="69668" y="278674"/>
                </a:cubicBezTo>
                <a:cubicBezTo>
                  <a:pt x="157567" y="161477"/>
                  <a:pt x="77368" y="272595"/>
                  <a:pt x="139337" y="200297"/>
                </a:cubicBezTo>
                <a:cubicBezTo>
                  <a:pt x="209008" y="119013"/>
                  <a:pt x="119012" y="209011"/>
                  <a:pt x="200297" y="139337"/>
                </a:cubicBezTo>
                <a:cubicBezTo>
                  <a:pt x="209648" y="131322"/>
                  <a:pt x="216400" y="120369"/>
                  <a:pt x="226422" y="113211"/>
                </a:cubicBezTo>
                <a:cubicBezTo>
                  <a:pt x="257221" y="91212"/>
                  <a:pt x="292662" y="75895"/>
                  <a:pt x="322217" y="52251"/>
                </a:cubicBezTo>
                <a:cubicBezTo>
                  <a:pt x="336731" y="40640"/>
                  <a:pt x="349998" y="27268"/>
                  <a:pt x="365760" y="17417"/>
                </a:cubicBezTo>
                <a:cubicBezTo>
                  <a:pt x="419134" y="-15942"/>
                  <a:pt x="374949" y="25642"/>
                  <a:pt x="40059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4" name="TextBox 53"/>
          <p:cNvSpPr txBox="1"/>
          <p:nvPr/>
        </p:nvSpPr>
        <p:spPr>
          <a:xfrm>
            <a:off x="2622584" y="5091210"/>
            <a:ext cx="1036320" cy="523220"/>
          </a:xfrm>
          <a:prstGeom prst="rect">
            <a:avLst/>
          </a:prstGeom>
          <a:noFill/>
        </p:spPr>
        <p:txBody>
          <a:bodyPr wrap="square" rtlCol="1">
            <a:spAutoFit/>
          </a:bodyPr>
          <a:lstStyle/>
          <a:p>
            <a:r>
              <a:rPr lang="fa-IR" sz="2800" dirty="0">
                <a:solidFill>
                  <a:srgbClr val="FF0000"/>
                </a:solidFill>
              </a:rPr>
              <a:t>×</a:t>
            </a:r>
          </a:p>
        </p:txBody>
      </p:sp>
      <p:sp>
        <p:nvSpPr>
          <p:cNvPr id="57" name="TextBox 56"/>
          <p:cNvSpPr txBox="1"/>
          <p:nvPr/>
        </p:nvSpPr>
        <p:spPr>
          <a:xfrm>
            <a:off x="7786072" y="5091210"/>
            <a:ext cx="710360" cy="523220"/>
          </a:xfrm>
          <a:prstGeom prst="rect">
            <a:avLst/>
          </a:prstGeom>
          <a:noFill/>
        </p:spPr>
        <p:txBody>
          <a:bodyPr wrap="square" rtlCol="1">
            <a:spAutoFit/>
          </a:bodyPr>
          <a:lstStyle/>
          <a:p>
            <a:pPr lvl="0" rtl="1">
              <a:defRPr/>
            </a:pPr>
            <a:r>
              <a:rPr lang="fa-IR" sz="2800" dirty="0">
                <a:solidFill>
                  <a:srgbClr val="FF0000"/>
                </a:solidFill>
              </a:rPr>
              <a:t>×</a:t>
            </a:r>
          </a:p>
        </p:txBody>
      </p:sp>
      <p:sp>
        <p:nvSpPr>
          <p:cNvPr id="58" name="TextBox 57"/>
          <p:cNvSpPr txBox="1"/>
          <p:nvPr/>
        </p:nvSpPr>
        <p:spPr>
          <a:xfrm>
            <a:off x="7822256" y="5738507"/>
            <a:ext cx="833717" cy="461665"/>
          </a:xfrm>
          <a:prstGeom prst="rect">
            <a:avLst/>
          </a:prstGeom>
          <a:noFill/>
        </p:spPr>
        <p:txBody>
          <a:bodyPr wrap="square" rtlCol="1">
            <a:spAutoFit/>
          </a:bodyPr>
          <a:lstStyle/>
          <a:p>
            <a:pPr lvl="0" rtl="1">
              <a:defRPr/>
            </a:pPr>
            <a:r>
              <a:rPr lang="fa-IR" sz="2400" dirty="0">
                <a:solidFill>
                  <a:srgbClr val="FF0000"/>
                </a:solidFill>
              </a:rPr>
              <a:t>×</a:t>
            </a:r>
          </a:p>
        </p:txBody>
      </p:sp>
      <p:sp>
        <p:nvSpPr>
          <p:cNvPr id="59" name="TextBox 58"/>
          <p:cNvSpPr txBox="1"/>
          <p:nvPr/>
        </p:nvSpPr>
        <p:spPr>
          <a:xfrm>
            <a:off x="8827122" y="5118460"/>
            <a:ext cx="1238427" cy="461665"/>
          </a:xfrm>
          <a:prstGeom prst="rect">
            <a:avLst/>
          </a:prstGeom>
          <a:noFill/>
        </p:spPr>
        <p:txBody>
          <a:bodyPr wrap="square" rtlCol="1">
            <a:spAutoFit/>
          </a:bodyPr>
          <a:lstStyle/>
          <a:p>
            <a:pPr lvl="0" rtl="1">
              <a:defRPr/>
            </a:pPr>
            <a:r>
              <a:rPr lang="fa-IR" sz="2400" dirty="0">
                <a:solidFill>
                  <a:srgbClr val="FF0000"/>
                </a:solidFill>
              </a:rPr>
              <a:t>×</a:t>
            </a:r>
          </a:p>
        </p:txBody>
      </p:sp>
      <p:sp>
        <p:nvSpPr>
          <p:cNvPr id="60" name="TextBox 59"/>
          <p:cNvSpPr txBox="1"/>
          <p:nvPr/>
        </p:nvSpPr>
        <p:spPr>
          <a:xfrm>
            <a:off x="8817214" y="5748527"/>
            <a:ext cx="1520952" cy="461665"/>
          </a:xfrm>
          <a:prstGeom prst="rect">
            <a:avLst/>
          </a:prstGeom>
          <a:noFill/>
        </p:spPr>
        <p:txBody>
          <a:bodyPr wrap="square" rtlCol="1">
            <a:spAutoFit/>
          </a:bodyPr>
          <a:lstStyle/>
          <a:p>
            <a:pPr lvl="0" rtl="1">
              <a:defRPr/>
            </a:pPr>
            <a:r>
              <a:rPr lang="fa-IR" sz="2400" dirty="0">
                <a:solidFill>
                  <a:srgbClr val="FF0000"/>
                </a:solidFill>
              </a:rPr>
              <a:t>×</a:t>
            </a:r>
          </a:p>
        </p:txBody>
      </p:sp>
      <p:sp>
        <p:nvSpPr>
          <p:cNvPr id="61" name="TextBox 60"/>
          <p:cNvSpPr txBox="1"/>
          <p:nvPr/>
        </p:nvSpPr>
        <p:spPr>
          <a:xfrm>
            <a:off x="4164073" y="2490810"/>
            <a:ext cx="3422469" cy="400110"/>
          </a:xfrm>
          <a:prstGeom prst="rect">
            <a:avLst/>
          </a:prstGeom>
          <a:noFill/>
        </p:spPr>
        <p:txBody>
          <a:bodyPr wrap="square" rtlCol="1">
            <a:spAutoFit/>
          </a:bodyPr>
          <a:lstStyle/>
          <a:p>
            <a:pPr algn="r"/>
            <a:r>
              <a:rPr lang="fa-IR" sz="2000" dirty="0">
                <a:solidFill>
                  <a:schemeClr val="accent2">
                    <a:lumMod val="75000"/>
                  </a:schemeClr>
                </a:solidFill>
                <a:cs typeface="B Koodak" panose="00000700000000000000" pitchFamily="2" charset="-78"/>
              </a:rPr>
              <a:t>5- و 6- و 7- و ...</a:t>
            </a:r>
          </a:p>
        </p:txBody>
      </p:sp>
      <p:pic>
        <p:nvPicPr>
          <p:cNvPr id="2" name="Picture 1"/>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2750" b="88000" l="32167" r="67833">
                        <a14:foregroundMark x1="56167" y1="51750" x2="57167" y2="51750"/>
                        <a14:foregroundMark x1="47000" y1="52250" x2="48833" y2="51750"/>
                        <a14:foregroundMark x1="54833" y1="61750" x2="52500" y2="61750"/>
                        <a14:foregroundMark x1="52667" y1="58750" x2="53000" y2="58500"/>
                        <a14:foregroundMark x1="53000" y1="65000" x2="52833" y2="64750"/>
                        <a14:foregroundMark x1="65000" y1="55500" x2="66000" y2="54500"/>
                        <a14:foregroundMark x1="38833" y1="55000" x2="38667" y2="53000"/>
                        <a14:foregroundMark x1="47000" y1="80500" x2="46833" y2="78250"/>
                        <a14:foregroundMark x1="51000" y1="79000" x2="52500" y2="77000"/>
                        <a14:foregroundMark x1="58167" y1="78750" x2="59000" y2="77250"/>
                        <a14:foregroundMark x1="44500" y1="24500" x2="44500" y2="24500"/>
                        <a14:foregroundMark x1="43167" y1="24750" x2="43167" y2="23000"/>
                        <a14:foregroundMark x1="45167" y1="25500" x2="45000" y2="26500"/>
                        <a14:foregroundMark x1="38667" y1="29750" x2="41167" y2="28250"/>
                        <a14:foregroundMark x1="40667" y1="24750" x2="40000" y2="22500"/>
                        <a14:foregroundMark x1="40333" y1="16000" x2="40000" y2="17500"/>
                        <a14:foregroundMark x1="35167" y1="17750" x2="34000" y2="16500"/>
                      </a14:backgroundRemoval>
                    </a14:imgEffect>
                  </a14:imgLayer>
                </a14:imgProps>
              </a:ext>
              <a:ext uri="{28A0092B-C50C-407E-A947-70E740481C1C}">
                <a14:useLocalDpi xmlns:a14="http://schemas.microsoft.com/office/drawing/2010/main" val="0"/>
              </a:ext>
            </a:extLst>
          </a:blip>
          <a:srcRect l="31968" t="10666" r="32222" b="12000"/>
          <a:stretch/>
        </p:blipFill>
        <p:spPr>
          <a:xfrm>
            <a:off x="11017805" y="118256"/>
            <a:ext cx="788999" cy="1135934"/>
          </a:xfrm>
          <a:prstGeom prst="rect">
            <a:avLst/>
          </a:prstGeom>
        </p:spPr>
      </p:pic>
    </p:spTree>
    <p:extLst>
      <p:ext uri="{BB962C8B-B14F-4D97-AF65-F5344CB8AC3E}">
        <p14:creationId xmlns:p14="http://schemas.microsoft.com/office/powerpoint/2010/main" val="269071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right)">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par>
                                <p:cTn id="38" presetID="9"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dissolve">
                                      <p:cBhvr>
                                        <p:cTn id="40" dur="500"/>
                                        <p:tgtEl>
                                          <p:spTgt spid="17"/>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ssolve">
                                      <p:cBhvr>
                                        <p:cTn id="43" dur="500"/>
                                        <p:tgtEl>
                                          <p:spTgt spid="18"/>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dissolve">
                                      <p:cBhvr>
                                        <p:cTn id="46" dur="500"/>
                                        <p:tgtEl>
                                          <p:spTgt spid="19"/>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dissolve">
                                      <p:cBhvr>
                                        <p:cTn id="49" dur="500"/>
                                        <p:tgtEl>
                                          <p:spTgt spid="20"/>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dissolve">
                                      <p:cBhvr>
                                        <p:cTn id="52" dur="500"/>
                                        <p:tgtEl>
                                          <p:spTgt spid="21"/>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dissolve">
                                      <p:cBhvr>
                                        <p:cTn id="55" dur="500"/>
                                        <p:tgtEl>
                                          <p:spTgt spid="22"/>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dissolve">
                                      <p:cBhvr>
                                        <p:cTn id="58" dur="500"/>
                                        <p:tgtEl>
                                          <p:spTgt spid="24"/>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dissolve">
                                      <p:cBhvr>
                                        <p:cTn id="61" dur="500"/>
                                        <p:tgtEl>
                                          <p:spTgt spid="26"/>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dissolve">
                                      <p:cBhvr>
                                        <p:cTn id="64" dur="500"/>
                                        <p:tgtEl>
                                          <p:spTgt spid="27"/>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dissolve">
                                      <p:cBhvr>
                                        <p:cTn id="67" dur="500"/>
                                        <p:tgtEl>
                                          <p:spTgt spid="28"/>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dissolve">
                                      <p:cBhvr>
                                        <p:cTn id="70" dur="500"/>
                                        <p:tgtEl>
                                          <p:spTgt spid="29"/>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dissolve">
                                      <p:cBhvr>
                                        <p:cTn id="73" dur="500"/>
                                        <p:tgtEl>
                                          <p:spTgt spid="30"/>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barn(inVertical)">
                                      <p:cBhvr>
                                        <p:cTn id="78" dur="5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barn(inVertical)">
                                      <p:cBhvr>
                                        <p:cTn id="83" dur="500"/>
                                        <p:tgtEl>
                                          <p:spTgt spid="38"/>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barn(inVertical)">
                                      <p:cBhvr>
                                        <p:cTn id="88" dur="500"/>
                                        <p:tgtEl>
                                          <p:spTgt spid="54"/>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barn(inVertical)">
                                      <p:cBhvr>
                                        <p:cTn id="93" dur="500"/>
                                        <p:tgtEl>
                                          <p:spTgt spid="47"/>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barn(inVertical)">
                                      <p:cBhvr>
                                        <p:cTn id="98" dur="500"/>
                                        <p:tgtEl>
                                          <p:spTgt spid="39"/>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barn(inVertical)">
                                      <p:cBhvr>
                                        <p:cTn id="103" dur="500"/>
                                        <p:tgtEl>
                                          <p:spTgt spid="40"/>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grpId="0" nodeType="clickEffect">
                                  <p:stCondLst>
                                    <p:cond delay="0"/>
                                  </p:stCondLst>
                                  <p:childTnLst>
                                    <p:set>
                                      <p:cBhvr>
                                        <p:cTn id="107" dur="1" fill="hold">
                                          <p:stCondLst>
                                            <p:cond delay="0"/>
                                          </p:stCondLst>
                                        </p:cTn>
                                        <p:tgtEl>
                                          <p:spTgt spid="41"/>
                                        </p:tgtEl>
                                        <p:attrNameLst>
                                          <p:attrName>style.visibility</p:attrName>
                                        </p:attrNameLst>
                                      </p:cBhvr>
                                      <p:to>
                                        <p:strVal val="visible"/>
                                      </p:to>
                                    </p:set>
                                    <p:animEffect transition="in" filter="barn(inVertical)">
                                      <p:cBhvr>
                                        <p:cTn id="108" dur="500"/>
                                        <p:tgtEl>
                                          <p:spTgt spid="41"/>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barn(inVertical)">
                                      <p:cBhvr>
                                        <p:cTn id="113" dur="500"/>
                                        <p:tgtEl>
                                          <p:spTgt spid="42"/>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grpId="0" nodeType="click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barn(inVertical)">
                                      <p:cBhvr>
                                        <p:cTn id="118" dur="500"/>
                                        <p:tgtEl>
                                          <p:spTgt spid="43"/>
                                        </p:tgtEl>
                                      </p:cBhvr>
                                    </p:animEffect>
                                  </p:childTnLst>
                                </p:cTn>
                              </p:par>
                            </p:childTnLst>
                          </p:cTn>
                        </p:par>
                      </p:childTnLst>
                    </p:cTn>
                  </p:par>
                  <p:par>
                    <p:cTn id="119" fill="hold">
                      <p:stCondLst>
                        <p:cond delay="indefinite"/>
                      </p:stCondLst>
                      <p:childTnLst>
                        <p:par>
                          <p:cTn id="120" fill="hold">
                            <p:stCondLst>
                              <p:cond delay="0"/>
                            </p:stCondLst>
                            <p:childTnLst>
                              <p:par>
                                <p:cTn id="121" presetID="16" presetClass="entr" presetSubtype="21" fill="hold" grpId="0" nodeType="click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barn(inVertical)">
                                      <p:cBhvr>
                                        <p:cTn id="123" dur="500"/>
                                        <p:tgtEl>
                                          <p:spTgt spid="44"/>
                                        </p:tgtEl>
                                      </p:cBhvr>
                                    </p:animEffect>
                                  </p:childTnLst>
                                </p:cTn>
                              </p:par>
                            </p:childTnLst>
                          </p:cTn>
                        </p:par>
                      </p:childTnLst>
                    </p:cTn>
                  </p:par>
                  <p:par>
                    <p:cTn id="124" fill="hold">
                      <p:stCondLst>
                        <p:cond delay="indefinite"/>
                      </p:stCondLst>
                      <p:childTnLst>
                        <p:par>
                          <p:cTn id="125" fill="hold">
                            <p:stCondLst>
                              <p:cond delay="0"/>
                            </p:stCondLst>
                            <p:childTnLst>
                              <p:par>
                                <p:cTn id="126" presetID="16" presetClass="entr" presetSubtype="21" fill="hold" grpId="0" nodeType="clickEffect">
                                  <p:stCondLst>
                                    <p:cond delay="0"/>
                                  </p:stCondLst>
                                  <p:childTnLst>
                                    <p:set>
                                      <p:cBhvr>
                                        <p:cTn id="127" dur="1" fill="hold">
                                          <p:stCondLst>
                                            <p:cond delay="0"/>
                                          </p:stCondLst>
                                        </p:cTn>
                                        <p:tgtEl>
                                          <p:spTgt spid="45"/>
                                        </p:tgtEl>
                                        <p:attrNameLst>
                                          <p:attrName>style.visibility</p:attrName>
                                        </p:attrNameLst>
                                      </p:cBhvr>
                                      <p:to>
                                        <p:strVal val="visible"/>
                                      </p:to>
                                    </p:set>
                                    <p:animEffect transition="in" filter="barn(inVertical)">
                                      <p:cBhvr>
                                        <p:cTn id="128" dur="500"/>
                                        <p:tgtEl>
                                          <p:spTgt spid="45"/>
                                        </p:tgtEl>
                                      </p:cBhvr>
                                    </p:animEffect>
                                  </p:childTnLst>
                                </p:cTn>
                              </p:par>
                            </p:childTnLst>
                          </p:cTn>
                        </p:par>
                      </p:childTnLst>
                    </p:cTn>
                  </p:par>
                  <p:par>
                    <p:cTn id="129" fill="hold">
                      <p:stCondLst>
                        <p:cond delay="indefinite"/>
                      </p:stCondLst>
                      <p:childTnLst>
                        <p:par>
                          <p:cTn id="130" fill="hold">
                            <p:stCondLst>
                              <p:cond delay="0"/>
                            </p:stCondLst>
                            <p:childTnLst>
                              <p:par>
                                <p:cTn id="131" presetID="16" presetClass="entr" presetSubtype="21" fill="hold" grpId="0" nodeType="clickEffect">
                                  <p:stCondLst>
                                    <p:cond delay="0"/>
                                  </p:stCondLst>
                                  <p:childTnLst>
                                    <p:set>
                                      <p:cBhvr>
                                        <p:cTn id="132" dur="1" fill="hold">
                                          <p:stCondLst>
                                            <p:cond delay="0"/>
                                          </p:stCondLst>
                                        </p:cTn>
                                        <p:tgtEl>
                                          <p:spTgt spid="46"/>
                                        </p:tgtEl>
                                        <p:attrNameLst>
                                          <p:attrName>style.visibility</p:attrName>
                                        </p:attrNameLst>
                                      </p:cBhvr>
                                      <p:to>
                                        <p:strVal val="visible"/>
                                      </p:to>
                                    </p:set>
                                    <p:animEffect transition="in" filter="barn(inVertical)">
                                      <p:cBhvr>
                                        <p:cTn id="133" dur="500"/>
                                        <p:tgtEl>
                                          <p:spTgt spid="46"/>
                                        </p:tgtEl>
                                      </p:cBhvr>
                                    </p:animEffect>
                                  </p:childTnLst>
                                </p:cTn>
                              </p:par>
                            </p:childTnLst>
                          </p:cTn>
                        </p:par>
                      </p:childTnLst>
                    </p:cTn>
                  </p:par>
                  <p:par>
                    <p:cTn id="134" fill="hold">
                      <p:stCondLst>
                        <p:cond delay="indefinite"/>
                      </p:stCondLst>
                      <p:childTnLst>
                        <p:par>
                          <p:cTn id="135" fill="hold">
                            <p:stCondLst>
                              <p:cond delay="0"/>
                            </p:stCondLst>
                            <p:childTnLst>
                              <p:par>
                                <p:cTn id="136" presetID="16" presetClass="entr" presetSubtype="21" fill="hold" grpId="0" nodeType="clickEffect">
                                  <p:stCondLst>
                                    <p:cond delay="0"/>
                                  </p:stCondLst>
                                  <p:childTnLst>
                                    <p:set>
                                      <p:cBhvr>
                                        <p:cTn id="137" dur="1" fill="hold">
                                          <p:stCondLst>
                                            <p:cond delay="0"/>
                                          </p:stCondLst>
                                        </p:cTn>
                                        <p:tgtEl>
                                          <p:spTgt spid="57"/>
                                        </p:tgtEl>
                                        <p:attrNameLst>
                                          <p:attrName>style.visibility</p:attrName>
                                        </p:attrNameLst>
                                      </p:cBhvr>
                                      <p:to>
                                        <p:strVal val="visible"/>
                                      </p:to>
                                    </p:set>
                                    <p:animEffect transition="in" filter="barn(inVertical)">
                                      <p:cBhvr>
                                        <p:cTn id="138" dur="500"/>
                                        <p:tgtEl>
                                          <p:spTgt spid="57"/>
                                        </p:tgtEl>
                                      </p:cBhvr>
                                    </p:animEffect>
                                  </p:childTnLst>
                                </p:cTn>
                              </p:par>
                            </p:childTnLst>
                          </p:cTn>
                        </p:par>
                      </p:childTnLst>
                    </p:cTn>
                  </p:par>
                  <p:par>
                    <p:cTn id="139" fill="hold">
                      <p:stCondLst>
                        <p:cond delay="indefinite"/>
                      </p:stCondLst>
                      <p:childTnLst>
                        <p:par>
                          <p:cTn id="140" fill="hold">
                            <p:stCondLst>
                              <p:cond delay="0"/>
                            </p:stCondLst>
                            <p:childTnLst>
                              <p:par>
                                <p:cTn id="141" presetID="16" presetClass="entr" presetSubtype="21" fill="hold" grpId="0" nodeType="clickEffect">
                                  <p:stCondLst>
                                    <p:cond delay="0"/>
                                  </p:stCondLst>
                                  <p:childTnLst>
                                    <p:set>
                                      <p:cBhvr>
                                        <p:cTn id="142" dur="1" fill="hold">
                                          <p:stCondLst>
                                            <p:cond delay="0"/>
                                          </p:stCondLst>
                                        </p:cTn>
                                        <p:tgtEl>
                                          <p:spTgt spid="58"/>
                                        </p:tgtEl>
                                        <p:attrNameLst>
                                          <p:attrName>style.visibility</p:attrName>
                                        </p:attrNameLst>
                                      </p:cBhvr>
                                      <p:to>
                                        <p:strVal val="visible"/>
                                      </p:to>
                                    </p:set>
                                    <p:animEffect transition="in" filter="barn(inVertical)">
                                      <p:cBhvr>
                                        <p:cTn id="143" dur="500"/>
                                        <p:tgtEl>
                                          <p:spTgt spid="58"/>
                                        </p:tgtEl>
                                      </p:cBhvr>
                                    </p:animEffect>
                                  </p:childTnLst>
                                </p:cTn>
                              </p:par>
                            </p:childTnLst>
                          </p:cTn>
                        </p:par>
                      </p:childTnLst>
                    </p:cTn>
                  </p:par>
                  <p:par>
                    <p:cTn id="144" fill="hold">
                      <p:stCondLst>
                        <p:cond delay="indefinite"/>
                      </p:stCondLst>
                      <p:childTnLst>
                        <p:par>
                          <p:cTn id="145" fill="hold">
                            <p:stCondLst>
                              <p:cond delay="0"/>
                            </p:stCondLst>
                            <p:childTnLst>
                              <p:par>
                                <p:cTn id="146" presetID="16" presetClass="entr" presetSubtype="21" fill="hold" grpId="0" nodeType="clickEffect">
                                  <p:stCondLst>
                                    <p:cond delay="0"/>
                                  </p:stCondLst>
                                  <p:childTnLst>
                                    <p:set>
                                      <p:cBhvr>
                                        <p:cTn id="147" dur="1" fill="hold">
                                          <p:stCondLst>
                                            <p:cond delay="0"/>
                                          </p:stCondLst>
                                        </p:cTn>
                                        <p:tgtEl>
                                          <p:spTgt spid="59"/>
                                        </p:tgtEl>
                                        <p:attrNameLst>
                                          <p:attrName>style.visibility</p:attrName>
                                        </p:attrNameLst>
                                      </p:cBhvr>
                                      <p:to>
                                        <p:strVal val="visible"/>
                                      </p:to>
                                    </p:set>
                                    <p:animEffect transition="in" filter="barn(inVertical)">
                                      <p:cBhvr>
                                        <p:cTn id="148" dur="500"/>
                                        <p:tgtEl>
                                          <p:spTgt spid="59"/>
                                        </p:tgtEl>
                                      </p:cBhvr>
                                    </p:animEffect>
                                  </p:childTnLst>
                                </p:cTn>
                              </p:par>
                            </p:childTnLst>
                          </p:cTn>
                        </p:par>
                      </p:childTnLst>
                    </p:cTn>
                  </p:par>
                  <p:par>
                    <p:cTn id="149" fill="hold">
                      <p:stCondLst>
                        <p:cond delay="indefinite"/>
                      </p:stCondLst>
                      <p:childTnLst>
                        <p:par>
                          <p:cTn id="150" fill="hold">
                            <p:stCondLst>
                              <p:cond delay="0"/>
                            </p:stCondLst>
                            <p:childTnLst>
                              <p:par>
                                <p:cTn id="151" presetID="16" presetClass="entr" presetSubtype="21" fill="hold" grpId="0" nodeType="clickEffect">
                                  <p:stCondLst>
                                    <p:cond delay="0"/>
                                  </p:stCondLst>
                                  <p:childTnLst>
                                    <p:set>
                                      <p:cBhvr>
                                        <p:cTn id="152" dur="1" fill="hold">
                                          <p:stCondLst>
                                            <p:cond delay="0"/>
                                          </p:stCondLst>
                                        </p:cTn>
                                        <p:tgtEl>
                                          <p:spTgt spid="60"/>
                                        </p:tgtEl>
                                        <p:attrNameLst>
                                          <p:attrName>style.visibility</p:attrName>
                                        </p:attrNameLst>
                                      </p:cBhvr>
                                      <p:to>
                                        <p:strVal val="visible"/>
                                      </p:to>
                                    </p:set>
                                    <p:animEffect transition="in" filter="barn(inVertical)">
                                      <p:cBhvr>
                                        <p:cTn id="15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P spid="16" grpId="0"/>
      <p:bldP spid="18" grpId="0"/>
      <p:bldP spid="19" grpId="0"/>
      <p:bldP spid="20" grpId="0"/>
      <p:bldP spid="21" grpId="0"/>
      <p:bldP spid="22" grpId="0"/>
      <p:bldP spid="24" grpId="0"/>
      <p:bldP spid="26" grpId="0"/>
      <p:bldP spid="27" grpId="0"/>
      <p:bldP spid="28" grpId="0"/>
      <p:bldP spid="29" grpId="0"/>
      <p:bldP spid="30" grpId="0"/>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54" grpId="0"/>
      <p:bldP spid="57" grpId="0"/>
      <p:bldP spid="58" grpId="0"/>
      <p:bldP spid="59" grpId="0"/>
      <p:bldP spid="60"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84414" y="461410"/>
            <a:ext cx="3986784" cy="400110"/>
          </a:xfrm>
          <a:prstGeom prst="rect">
            <a:avLst/>
          </a:prstGeom>
          <a:noFill/>
        </p:spPr>
        <p:txBody>
          <a:bodyPr wrap="square" rtlCol="1">
            <a:spAutoFit/>
          </a:bodyPr>
          <a:lstStyle/>
          <a:p>
            <a:pPr algn="r"/>
            <a:r>
              <a:rPr lang="fa-IR" sz="2000" dirty="0">
                <a:cs typeface="B Koodak" panose="00000700000000000000" pitchFamily="2" charset="-78"/>
              </a:rPr>
              <a:t>3- حاصل عبارت های زیر را به دست آورید.</a:t>
            </a:r>
          </a:p>
        </p:txBody>
      </p:sp>
      <mc:AlternateContent xmlns:mc="http://schemas.openxmlformats.org/markup-compatibility/2006" xmlns:a14="http://schemas.microsoft.com/office/drawing/2010/main">
        <mc:Choice Requires="a14">
          <p:sp>
            <p:nvSpPr>
              <p:cNvPr id="7" name="TextBox 6"/>
              <p:cNvSpPr txBox="1"/>
              <p:nvPr/>
            </p:nvSpPr>
            <p:spPr>
              <a:xfrm>
                <a:off x="864108" y="1728216"/>
                <a:ext cx="2925481" cy="414409"/>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400" b="0" i="0" smtClean="0">
                          <a:solidFill>
                            <a:schemeClr val="tx1"/>
                          </a:solidFill>
                          <a:latin typeface="Cambria Math" panose="02040503050406030204" pitchFamily="18" charset="0"/>
                          <a:cs typeface="B Koodak" panose="00000700000000000000" pitchFamily="2" charset="-78"/>
                        </a:rPr>
                        <m:t>−</m:t>
                      </m:r>
                      <m:r>
                        <m:rPr>
                          <m:nor/>
                        </m:rPr>
                        <a:rPr lang="fa-IR" sz="2400" i="0" smtClean="0">
                          <a:solidFill>
                            <a:schemeClr val="tx1"/>
                          </a:solidFill>
                          <a:latin typeface="Cambria Math" panose="02040503050406030204" pitchFamily="18" charset="0"/>
                          <a:cs typeface="B Koodak" panose="00000700000000000000" pitchFamily="2" charset="-78"/>
                        </a:rPr>
                        <m:t>8</m:t>
                      </m:r>
                      <m:r>
                        <m:rPr>
                          <m:nor/>
                        </m:rPr>
                        <a:rPr lang="fa-IR" sz="2400" i="0" smtClean="0">
                          <a:solidFill>
                            <a:schemeClr val="tx1"/>
                          </a:solidFill>
                          <a:latin typeface="Cambria Math" panose="02040503050406030204" pitchFamily="18" charset="0"/>
                          <a:cs typeface="B Koodak" panose="00000700000000000000" pitchFamily="2" charset="-78"/>
                        </a:rPr>
                        <m:t>+</m:t>
                      </m:r>
                      <m:r>
                        <m:rPr>
                          <m:nor/>
                        </m:rPr>
                        <a:rPr lang="fa-IR" sz="2400" i="0" smtClean="0">
                          <a:solidFill>
                            <a:schemeClr val="tx1"/>
                          </a:solidFill>
                          <a:latin typeface="Cambria Math" panose="02040503050406030204" pitchFamily="18" charset="0"/>
                          <a:cs typeface="B Koodak" panose="00000700000000000000" pitchFamily="2" charset="-78"/>
                        </a:rPr>
                        <m:t>6</m:t>
                      </m:r>
                      <m:r>
                        <m:rPr>
                          <m:nor/>
                        </m:rPr>
                        <a:rPr lang="fa-IR" sz="2400" b="0" i="0" smtClean="0">
                          <a:solidFill>
                            <a:schemeClr val="tx1"/>
                          </a:solidFill>
                          <a:latin typeface="Cambria Math" panose="02040503050406030204" pitchFamily="18" charset="0"/>
                          <a:cs typeface="B Koodak" panose="00000700000000000000" pitchFamily="2" charset="-78"/>
                        </a:rPr>
                        <m:t>−</m:t>
                      </m:r>
                      <m:r>
                        <m:rPr>
                          <m:nor/>
                        </m:rPr>
                        <a:rPr lang="fa-IR" sz="2400" i="0" smtClean="0">
                          <a:solidFill>
                            <a:schemeClr val="tx1"/>
                          </a:solidFill>
                          <a:latin typeface="Cambria Math" panose="02040503050406030204" pitchFamily="18" charset="0"/>
                          <a:cs typeface="B Koodak" panose="00000700000000000000" pitchFamily="2" charset="-78"/>
                        </a:rPr>
                        <m:t>12</m:t>
                      </m:r>
                      <m:r>
                        <m:rPr>
                          <m:nor/>
                        </m:rPr>
                        <a:rPr lang="fa-IR" sz="2400" i="0" smtClean="0">
                          <a:solidFill>
                            <a:schemeClr val="tx1"/>
                          </a:solidFill>
                          <a:latin typeface="Cambria Math" panose="02040503050406030204" pitchFamily="18" charset="0"/>
                          <a:cs typeface="B Koodak" panose="00000700000000000000" pitchFamily="2" charset="-78"/>
                        </a:rPr>
                        <m:t>+</m:t>
                      </m:r>
                      <m:r>
                        <m:rPr>
                          <m:nor/>
                        </m:rPr>
                        <a:rPr lang="fa-IR" sz="2400" i="0" smtClean="0">
                          <a:solidFill>
                            <a:schemeClr val="tx1"/>
                          </a:solidFill>
                          <a:latin typeface="Cambria Math" panose="02040503050406030204" pitchFamily="18" charset="0"/>
                          <a:cs typeface="B Koodak" panose="00000700000000000000" pitchFamily="2" charset="-78"/>
                        </a:rPr>
                        <m:t>14</m:t>
                      </m:r>
                      <m:r>
                        <m:rPr>
                          <m:nor/>
                        </m:rPr>
                        <a:rPr lang="fa-IR" sz="2400" b="0" i="0" smtClean="0">
                          <a:solidFill>
                            <a:schemeClr val="tx1"/>
                          </a:solidFill>
                          <a:latin typeface="Cambria Math" panose="02040503050406030204" pitchFamily="18" charset="0"/>
                          <a:cs typeface="B Koodak" panose="00000700000000000000" pitchFamily="2" charset="-78"/>
                        </a:rPr>
                        <m:t>−</m:t>
                      </m:r>
                      <m:r>
                        <m:rPr>
                          <m:nor/>
                        </m:rPr>
                        <a:rPr lang="fa-IR" sz="2400" i="0" smtClean="0">
                          <a:solidFill>
                            <a:schemeClr val="tx1"/>
                          </a:solidFill>
                          <a:latin typeface="Cambria Math" panose="02040503050406030204" pitchFamily="18" charset="0"/>
                          <a:cs typeface="B Koodak" panose="00000700000000000000" pitchFamily="2" charset="-78"/>
                        </a:rPr>
                        <m:t>20</m:t>
                      </m:r>
                      <m:r>
                        <m:rPr>
                          <m:nor/>
                        </m:rPr>
                        <a:rPr lang="fa-IR" sz="2400" i="0" smtClean="0">
                          <a:solidFill>
                            <a:schemeClr val="tx1"/>
                          </a:solidFill>
                          <a:latin typeface="Cambria Math" panose="02040503050406030204" pitchFamily="18" charset="0"/>
                          <a:cs typeface="B Koodak" panose="00000700000000000000" pitchFamily="2" charset="-78"/>
                        </a:rPr>
                        <m:t>+</m:t>
                      </m:r>
                      <m:r>
                        <m:rPr>
                          <m:nor/>
                        </m:rPr>
                        <a:rPr lang="fa-IR" sz="2400" i="0" smtClean="0">
                          <a:solidFill>
                            <a:schemeClr val="tx1"/>
                          </a:solidFill>
                          <a:latin typeface="Cambria Math" panose="02040503050406030204" pitchFamily="18" charset="0"/>
                          <a:cs typeface="B Koodak" panose="00000700000000000000" pitchFamily="2" charset="-78"/>
                        </a:rPr>
                        <m:t>22 </m:t>
                      </m:r>
                    </m:oMath>
                  </m:oMathPara>
                </a14:m>
                <a:endParaRPr lang="fa-IR" sz="2400" dirty="0">
                  <a:solidFill>
                    <a:schemeClr val="tx1"/>
                  </a:solidFill>
                  <a:cs typeface="B Koodak" panose="00000700000000000000" pitchFamily="2" charset="-78"/>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864108" y="1728216"/>
                <a:ext cx="2925481" cy="414409"/>
              </a:xfrm>
              <a:prstGeom prst="rect">
                <a:avLst/>
              </a:prstGeom>
              <a:blipFill>
                <a:blip r:embed="rId4"/>
                <a:stretch>
                  <a:fillRect l="-5000" t="-25373" b="-32836"/>
                </a:stretch>
              </a:blipFill>
            </p:spPr>
            <p:txBody>
              <a:bodyPr/>
              <a:lstStyle/>
              <a:p>
                <a:r>
                  <a:rPr lang="en-US">
                    <a:noFill/>
                  </a:rPr>
                  <a:t> </a:t>
                </a:r>
              </a:p>
            </p:txBody>
          </p:sp>
        </mc:Fallback>
      </mc:AlternateContent>
      <p:sp>
        <p:nvSpPr>
          <p:cNvPr id="8" name="TextBox 7"/>
          <p:cNvSpPr txBox="1"/>
          <p:nvPr/>
        </p:nvSpPr>
        <p:spPr>
          <a:xfrm>
            <a:off x="3716711" y="1728216"/>
            <a:ext cx="1764792" cy="461665"/>
          </a:xfrm>
          <a:prstGeom prst="rect">
            <a:avLst/>
          </a:prstGeom>
          <a:noFill/>
        </p:spPr>
        <p:txBody>
          <a:bodyPr wrap="square" rtlCol="1">
            <a:spAutoFit/>
          </a:bodyPr>
          <a:lstStyle/>
          <a:p>
            <a:r>
              <a:rPr lang="fa-IR" sz="2400" dirty="0">
                <a:solidFill>
                  <a:schemeClr val="accent2">
                    <a:lumMod val="75000"/>
                  </a:schemeClr>
                </a:solidFill>
                <a:cs typeface="B Koodak" panose="00000700000000000000" pitchFamily="2" charset="-78"/>
              </a:rPr>
              <a:t>2 =</a:t>
            </a:r>
          </a:p>
        </p:txBody>
      </p:sp>
      <mc:AlternateContent xmlns:mc="http://schemas.openxmlformats.org/markup-compatibility/2006" xmlns:a14="http://schemas.microsoft.com/office/drawing/2010/main">
        <mc:Choice Requires="a14">
          <p:sp>
            <p:nvSpPr>
              <p:cNvPr id="10" name="Rectangle 9"/>
              <p:cNvSpPr/>
              <p:nvPr/>
            </p:nvSpPr>
            <p:spPr>
              <a:xfrm>
                <a:off x="6392683" y="1694424"/>
                <a:ext cx="2371162" cy="5067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400" b="0" i="0" smtClean="0">
                          <a:solidFill>
                            <a:schemeClr val="tx1"/>
                          </a:solidFill>
                          <a:latin typeface="Cambria Math" panose="02040503050406030204" pitchFamily="18" charset="0"/>
                          <a:cs typeface="B Koodak" panose="00000700000000000000" pitchFamily="2" charset="-78"/>
                        </a:rPr>
                        <m:t>−</m:t>
                      </m:r>
                      <m:r>
                        <m:rPr>
                          <m:nor/>
                        </m:rPr>
                        <a:rPr lang="fa-IR" sz="2400" smtClean="0">
                          <a:solidFill>
                            <a:schemeClr val="tx1"/>
                          </a:solidFill>
                          <a:latin typeface="Cambria Math" panose="02040503050406030204" pitchFamily="18" charset="0"/>
                          <a:cs typeface="B Koodak" panose="00000700000000000000" pitchFamily="2" charset="-78"/>
                        </a:rPr>
                        <m:t>8</m:t>
                      </m:r>
                      <m:r>
                        <m:rPr>
                          <m:nor/>
                        </m:rPr>
                        <a:rPr lang="fa-IR" sz="2400" smtClean="0">
                          <a:solidFill>
                            <a:schemeClr val="tx1"/>
                          </a:solidFill>
                          <a:latin typeface="Cambria Math" panose="02040503050406030204" pitchFamily="18" charset="0"/>
                          <a:cs typeface="B Koodak" panose="00000700000000000000" pitchFamily="2" charset="-78"/>
                        </a:rPr>
                        <m:t>+</m:t>
                      </m:r>
                      <m:r>
                        <m:rPr>
                          <m:nor/>
                        </m:rPr>
                        <a:rPr lang="fa-IR" sz="2400" smtClean="0">
                          <a:solidFill>
                            <a:schemeClr val="tx1"/>
                          </a:solidFill>
                          <a:latin typeface="Cambria Math" panose="02040503050406030204" pitchFamily="18" charset="0"/>
                          <a:cs typeface="B Koodak" panose="00000700000000000000" pitchFamily="2" charset="-78"/>
                        </a:rPr>
                        <m:t>7</m:t>
                      </m:r>
                      <m:r>
                        <m:rPr>
                          <m:nor/>
                        </m:rPr>
                        <a:rPr lang="fa-IR" sz="2400" b="0" i="0" smtClean="0">
                          <a:solidFill>
                            <a:schemeClr val="tx1"/>
                          </a:solidFill>
                          <a:latin typeface="Cambria Math" panose="02040503050406030204" pitchFamily="18" charset="0"/>
                          <a:cs typeface="B Koodak" panose="00000700000000000000" pitchFamily="2" charset="-78"/>
                        </a:rPr>
                        <m:t>−</m:t>
                      </m:r>
                      <m:r>
                        <m:rPr>
                          <m:nor/>
                        </m:rPr>
                        <a:rPr lang="fa-IR" sz="2400" smtClean="0">
                          <a:solidFill>
                            <a:schemeClr val="tx1"/>
                          </a:solidFill>
                          <a:latin typeface="Cambria Math" panose="02040503050406030204" pitchFamily="18" charset="0"/>
                          <a:cs typeface="B Koodak" panose="00000700000000000000" pitchFamily="2" charset="-78"/>
                        </a:rPr>
                        <m:t>6</m:t>
                      </m:r>
                      <m:r>
                        <m:rPr>
                          <m:nor/>
                        </m:rPr>
                        <a:rPr lang="fa-IR" sz="2400" smtClean="0">
                          <a:solidFill>
                            <a:schemeClr val="tx1"/>
                          </a:solidFill>
                          <a:latin typeface="Cambria Math" panose="02040503050406030204" pitchFamily="18" charset="0"/>
                          <a:cs typeface="B Koodak" panose="00000700000000000000" pitchFamily="2" charset="-78"/>
                        </a:rPr>
                        <m:t>+</m:t>
                      </m:r>
                      <m:r>
                        <m:rPr>
                          <m:nor/>
                        </m:rPr>
                        <a:rPr lang="fa-IR" sz="2400" smtClean="0">
                          <a:solidFill>
                            <a:schemeClr val="tx1"/>
                          </a:solidFill>
                          <a:latin typeface="Cambria Math" panose="02040503050406030204" pitchFamily="18" charset="0"/>
                          <a:cs typeface="B Koodak" panose="00000700000000000000" pitchFamily="2" charset="-78"/>
                        </a:rPr>
                        <m:t>8</m:t>
                      </m:r>
                      <m:r>
                        <m:rPr>
                          <m:nor/>
                        </m:rPr>
                        <a:rPr lang="fa-IR" sz="2400" b="0" i="0" smtClean="0">
                          <a:solidFill>
                            <a:schemeClr val="tx1"/>
                          </a:solidFill>
                          <a:latin typeface="Cambria Math" panose="02040503050406030204" pitchFamily="18" charset="0"/>
                          <a:cs typeface="B Koodak" panose="00000700000000000000" pitchFamily="2" charset="-78"/>
                        </a:rPr>
                        <m:t>−</m:t>
                      </m:r>
                      <m:r>
                        <m:rPr>
                          <m:nor/>
                        </m:rPr>
                        <a:rPr lang="fa-IR" sz="2400" smtClean="0">
                          <a:solidFill>
                            <a:schemeClr val="tx1"/>
                          </a:solidFill>
                          <a:latin typeface="Cambria Math" panose="02040503050406030204" pitchFamily="18" charset="0"/>
                          <a:cs typeface="B Koodak" panose="00000700000000000000" pitchFamily="2" charset="-78"/>
                        </a:rPr>
                        <m:t>7</m:t>
                      </m:r>
                      <m:r>
                        <m:rPr>
                          <m:nor/>
                        </m:rPr>
                        <a:rPr lang="fa-IR" sz="2400" smtClean="0">
                          <a:solidFill>
                            <a:schemeClr val="tx1"/>
                          </a:solidFill>
                          <a:latin typeface="Cambria Math" panose="02040503050406030204" pitchFamily="18" charset="0"/>
                          <a:cs typeface="B Koodak" panose="00000700000000000000" pitchFamily="2" charset="-78"/>
                        </a:rPr>
                        <m:t>+</m:t>
                      </m:r>
                      <m:r>
                        <m:rPr>
                          <m:nor/>
                        </m:rPr>
                        <a:rPr lang="fa-IR" sz="2400" smtClean="0">
                          <a:solidFill>
                            <a:schemeClr val="tx1"/>
                          </a:solidFill>
                          <a:latin typeface="Cambria Math" panose="02040503050406030204" pitchFamily="18" charset="0"/>
                          <a:cs typeface="B Koodak" panose="00000700000000000000" pitchFamily="2" charset="-78"/>
                        </a:rPr>
                        <m:t>6</m:t>
                      </m:r>
                    </m:oMath>
                  </m:oMathPara>
                </a14:m>
                <a:endParaRPr lang="fa-IR" dirty="0">
                  <a:solidFill>
                    <a:schemeClr val="tx1"/>
                  </a:solidFill>
                  <a:cs typeface="B Koodak" panose="00000700000000000000" pitchFamily="2" charset="-78"/>
                </a:endParaRPr>
              </a:p>
            </p:txBody>
          </p:sp>
        </mc:Choice>
        <mc:Fallback xmlns="">
          <p:sp>
            <p:nvSpPr>
              <p:cNvPr id="10" name="Rectangle 9"/>
              <p:cNvSpPr>
                <a:spLocks noRot="1" noChangeAspect="1" noMove="1" noResize="1" noEditPoints="1" noAdjustHandles="1" noChangeArrowheads="1" noChangeShapeType="1" noTextEdit="1"/>
              </p:cNvSpPr>
              <p:nvPr/>
            </p:nvSpPr>
            <p:spPr>
              <a:xfrm>
                <a:off x="6392683" y="1694424"/>
                <a:ext cx="2371162" cy="506742"/>
              </a:xfrm>
              <a:prstGeom prst="rect">
                <a:avLst/>
              </a:prstGeom>
              <a:blipFill>
                <a:blip r:embed="rId5"/>
                <a:stretch>
                  <a:fillRect l="-2571" t="-10843" b="-16867"/>
                </a:stretch>
              </a:blipFill>
            </p:spPr>
            <p:txBody>
              <a:bodyPr/>
              <a:lstStyle/>
              <a:p>
                <a:r>
                  <a:rPr lang="en-US">
                    <a:noFill/>
                  </a:rPr>
                  <a:t> </a:t>
                </a:r>
              </a:p>
            </p:txBody>
          </p:sp>
        </mc:Fallback>
      </mc:AlternateContent>
      <p:sp>
        <p:nvSpPr>
          <p:cNvPr id="11" name="TextBox 10"/>
          <p:cNvSpPr txBox="1"/>
          <p:nvPr/>
        </p:nvSpPr>
        <p:spPr>
          <a:xfrm>
            <a:off x="8656005" y="1738453"/>
            <a:ext cx="1883664" cy="461665"/>
          </a:xfrm>
          <a:prstGeom prst="rect">
            <a:avLst/>
          </a:prstGeom>
          <a:noFill/>
        </p:spPr>
        <p:txBody>
          <a:bodyPr wrap="square" rtlCol="1">
            <a:spAutoFit/>
          </a:bodyPr>
          <a:lstStyle/>
          <a:p>
            <a:r>
              <a:rPr lang="fa-IR" sz="2400" dirty="0">
                <a:solidFill>
                  <a:schemeClr val="accent2">
                    <a:lumMod val="75000"/>
                  </a:schemeClr>
                </a:solidFill>
                <a:cs typeface="B Koodak" panose="00000700000000000000" pitchFamily="2" charset="-78"/>
              </a:rPr>
              <a:t> 0=</a:t>
            </a:r>
          </a:p>
        </p:txBody>
      </p:sp>
      <mc:AlternateContent xmlns:mc="http://schemas.openxmlformats.org/markup-compatibility/2006" xmlns:a14="http://schemas.microsoft.com/office/drawing/2010/main">
        <mc:Choice Requires="a14">
          <p:sp>
            <p:nvSpPr>
              <p:cNvPr id="12" name="TextBox 11"/>
              <p:cNvSpPr txBox="1"/>
              <p:nvPr/>
            </p:nvSpPr>
            <p:spPr>
              <a:xfrm>
                <a:off x="864108" y="3227832"/>
                <a:ext cx="2057486" cy="414409"/>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p>
                        <m:sSupPr>
                          <m:ctrlPr>
                            <a:rPr lang="fa-IR" sz="2400" i="1" smtClean="0">
                              <a:solidFill>
                                <a:schemeClr val="tx1"/>
                              </a:solidFill>
                              <a:latin typeface="Cambria Math" panose="02040503050406030204" pitchFamily="18" charset="0"/>
                            </a:rPr>
                          </m:ctrlPr>
                        </m:sSupPr>
                        <m:e>
                          <m:r>
                            <m:rPr>
                              <m:nor/>
                            </m:rPr>
                            <a:rPr lang="fa-IR" sz="2400" i="0">
                              <a:solidFill>
                                <a:schemeClr val="tx1"/>
                              </a:solidFill>
                              <a:latin typeface="Cambria Math" panose="02040503050406030204" pitchFamily="18" charset="0"/>
                              <a:cs typeface="B Koodak" panose="00000700000000000000" pitchFamily="2" charset="-78"/>
                            </a:rPr>
                            <m:t>1</m:t>
                          </m:r>
                        </m:e>
                        <m:sup>
                          <m:r>
                            <m:rPr>
                              <m:nor/>
                            </m:rPr>
                            <a:rPr lang="fa-IR" sz="2400" i="0">
                              <a:solidFill>
                                <a:schemeClr val="tx1"/>
                              </a:solidFill>
                              <a:latin typeface="Cambria Math" panose="02040503050406030204" pitchFamily="18" charset="0"/>
                              <a:cs typeface="B Koodak" panose="00000700000000000000" pitchFamily="2" charset="-78"/>
                            </a:rPr>
                            <m:t>2</m:t>
                          </m:r>
                        </m:sup>
                      </m:sSup>
                      <m:r>
                        <m:rPr>
                          <m:nor/>
                        </m:rPr>
                        <a:rPr lang="fa-IR" sz="2400" b="0" i="0" smtClean="0">
                          <a:solidFill>
                            <a:schemeClr val="tx1"/>
                          </a:solidFill>
                          <a:latin typeface="Cambria Math" panose="02040503050406030204" pitchFamily="18" charset="0"/>
                          <a:cs typeface="B Koodak" panose="00000700000000000000" pitchFamily="2" charset="-78"/>
                        </a:rPr>
                        <m:t>−</m:t>
                      </m:r>
                      <m:sSup>
                        <m:sSupPr>
                          <m:ctrlPr>
                            <a:rPr lang="fa-IR" sz="2400" i="1">
                              <a:solidFill>
                                <a:schemeClr val="tx1"/>
                              </a:solidFill>
                              <a:latin typeface="Cambria Math" panose="02040503050406030204" pitchFamily="18" charset="0"/>
                            </a:rPr>
                          </m:ctrlPr>
                        </m:sSupPr>
                        <m:e>
                          <m:r>
                            <m:rPr>
                              <m:nor/>
                            </m:rPr>
                            <a:rPr lang="fa-IR" sz="2400" i="0">
                              <a:solidFill>
                                <a:schemeClr val="tx1"/>
                              </a:solidFill>
                              <a:latin typeface="Cambria Math" panose="02040503050406030204" pitchFamily="18" charset="0"/>
                              <a:cs typeface="B Koodak" panose="00000700000000000000" pitchFamily="2" charset="-78"/>
                            </a:rPr>
                            <m:t>2</m:t>
                          </m:r>
                        </m:e>
                        <m:sup>
                          <m:r>
                            <m:rPr>
                              <m:nor/>
                            </m:rPr>
                            <a:rPr lang="fa-IR" sz="2400" i="0">
                              <a:solidFill>
                                <a:schemeClr val="tx1"/>
                              </a:solidFill>
                              <a:latin typeface="Cambria Math" panose="02040503050406030204" pitchFamily="18" charset="0"/>
                              <a:cs typeface="B Koodak" panose="00000700000000000000" pitchFamily="2" charset="-78"/>
                            </a:rPr>
                            <m:t>2</m:t>
                          </m:r>
                        </m:sup>
                      </m:sSup>
                      <m:r>
                        <m:rPr>
                          <m:nor/>
                        </m:rPr>
                        <a:rPr lang="fa-IR" sz="2400" i="0">
                          <a:solidFill>
                            <a:schemeClr val="tx1"/>
                          </a:solidFill>
                          <a:latin typeface="Cambria Math" panose="02040503050406030204" pitchFamily="18" charset="0"/>
                          <a:cs typeface="B Koodak" panose="00000700000000000000" pitchFamily="2" charset="-78"/>
                        </a:rPr>
                        <m:t>+</m:t>
                      </m:r>
                      <m:sSup>
                        <m:sSupPr>
                          <m:ctrlPr>
                            <a:rPr lang="fa-IR" sz="2400" i="1">
                              <a:solidFill>
                                <a:schemeClr val="tx1"/>
                              </a:solidFill>
                              <a:latin typeface="Cambria Math" panose="02040503050406030204" pitchFamily="18" charset="0"/>
                            </a:rPr>
                          </m:ctrlPr>
                        </m:sSupPr>
                        <m:e>
                          <m:r>
                            <m:rPr>
                              <m:nor/>
                            </m:rPr>
                            <a:rPr lang="fa-IR" sz="2400" i="0">
                              <a:solidFill>
                                <a:schemeClr val="tx1"/>
                              </a:solidFill>
                              <a:latin typeface="Cambria Math" panose="02040503050406030204" pitchFamily="18" charset="0"/>
                              <a:cs typeface="B Koodak" panose="00000700000000000000" pitchFamily="2" charset="-78"/>
                            </a:rPr>
                            <m:t>3</m:t>
                          </m:r>
                        </m:e>
                        <m:sup>
                          <m:r>
                            <m:rPr>
                              <m:nor/>
                            </m:rPr>
                            <a:rPr lang="fa-IR" sz="2400" i="0">
                              <a:solidFill>
                                <a:schemeClr val="tx1"/>
                              </a:solidFill>
                              <a:latin typeface="Cambria Math" panose="02040503050406030204" pitchFamily="18" charset="0"/>
                              <a:cs typeface="B Koodak" panose="00000700000000000000" pitchFamily="2" charset="-78"/>
                            </a:rPr>
                            <m:t>2</m:t>
                          </m:r>
                        </m:sup>
                      </m:sSup>
                      <m:r>
                        <m:rPr>
                          <m:nor/>
                        </m:rPr>
                        <a:rPr lang="fa-IR" sz="2400" b="0" i="0" smtClean="0">
                          <a:solidFill>
                            <a:schemeClr val="tx1"/>
                          </a:solidFill>
                          <a:latin typeface="Cambria Math" panose="02040503050406030204" pitchFamily="18" charset="0"/>
                          <a:cs typeface="B Koodak" panose="00000700000000000000" pitchFamily="2" charset="-78"/>
                        </a:rPr>
                        <m:t>−</m:t>
                      </m:r>
                      <m:sSup>
                        <m:sSupPr>
                          <m:ctrlPr>
                            <a:rPr lang="fa-IR" sz="2400" i="1">
                              <a:solidFill>
                                <a:schemeClr val="tx1"/>
                              </a:solidFill>
                              <a:latin typeface="Cambria Math" panose="02040503050406030204" pitchFamily="18" charset="0"/>
                            </a:rPr>
                          </m:ctrlPr>
                        </m:sSupPr>
                        <m:e>
                          <m:r>
                            <m:rPr>
                              <m:nor/>
                            </m:rPr>
                            <a:rPr lang="fa-IR" sz="2400" i="0">
                              <a:solidFill>
                                <a:schemeClr val="tx1"/>
                              </a:solidFill>
                              <a:latin typeface="Cambria Math" panose="02040503050406030204" pitchFamily="18" charset="0"/>
                              <a:cs typeface="B Koodak" panose="00000700000000000000" pitchFamily="2" charset="-78"/>
                            </a:rPr>
                            <m:t>4</m:t>
                          </m:r>
                        </m:e>
                        <m:sup>
                          <m:r>
                            <m:rPr>
                              <m:nor/>
                            </m:rPr>
                            <a:rPr lang="fa-IR" sz="2400" i="0">
                              <a:solidFill>
                                <a:schemeClr val="tx1"/>
                              </a:solidFill>
                              <a:latin typeface="Cambria Math" panose="02040503050406030204" pitchFamily="18" charset="0"/>
                              <a:cs typeface="B Koodak" panose="00000700000000000000" pitchFamily="2" charset="-78"/>
                            </a:rPr>
                            <m:t>2</m:t>
                          </m:r>
                        </m:sup>
                      </m:sSup>
                    </m:oMath>
                  </m:oMathPara>
                </a14:m>
                <a:endParaRPr lang="fa-IR" sz="2400" dirty="0">
                  <a:solidFill>
                    <a:schemeClr val="tx1"/>
                  </a:solidFill>
                  <a:cs typeface="B Koodak" panose="00000700000000000000" pitchFamily="2" charset="-78"/>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864108" y="3227832"/>
                <a:ext cx="2057486" cy="414409"/>
              </a:xfrm>
              <a:prstGeom prst="rect">
                <a:avLst/>
              </a:prstGeom>
              <a:blipFill>
                <a:blip r:embed="rId6"/>
                <a:stretch>
                  <a:fillRect l="-2671" t="-25373" r="-2077" b="-32836"/>
                </a:stretch>
              </a:blipFill>
            </p:spPr>
            <p:txBody>
              <a:bodyPr/>
              <a:lstStyle/>
              <a:p>
                <a:r>
                  <a:rPr lang="en-US">
                    <a:noFill/>
                  </a:rPr>
                  <a:t> </a:t>
                </a:r>
              </a:p>
            </p:txBody>
          </p:sp>
        </mc:Fallback>
      </mc:AlternateContent>
      <p:sp>
        <p:nvSpPr>
          <p:cNvPr id="13" name="TextBox 12"/>
          <p:cNvSpPr txBox="1"/>
          <p:nvPr/>
        </p:nvSpPr>
        <p:spPr>
          <a:xfrm>
            <a:off x="2787452" y="3201831"/>
            <a:ext cx="1892808" cy="461665"/>
          </a:xfrm>
          <a:prstGeom prst="rect">
            <a:avLst/>
          </a:prstGeom>
          <a:noFill/>
        </p:spPr>
        <p:txBody>
          <a:bodyPr wrap="square" rtlCol="1">
            <a:spAutoFit/>
          </a:bodyPr>
          <a:lstStyle/>
          <a:p>
            <a:r>
              <a:rPr lang="fa-IR" sz="2400" dirty="0">
                <a:solidFill>
                  <a:schemeClr val="accent2">
                    <a:lumMod val="75000"/>
                  </a:schemeClr>
                </a:solidFill>
                <a:cs typeface="B Koodak" panose="00000700000000000000" pitchFamily="2" charset="-78"/>
              </a:rPr>
              <a:t>10- =</a:t>
            </a:r>
          </a:p>
        </p:txBody>
      </p:sp>
      <mc:AlternateContent xmlns:mc="http://schemas.openxmlformats.org/markup-compatibility/2006" xmlns:a14="http://schemas.microsoft.com/office/drawing/2010/main">
        <mc:Choice Requires="a14">
          <p:sp>
            <p:nvSpPr>
              <p:cNvPr id="14" name="TextBox 13"/>
              <p:cNvSpPr txBox="1"/>
              <p:nvPr/>
            </p:nvSpPr>
            <p:spPr>
              <a:xfrm>
                <a:off x="931786" y="4582666"/>
                <a:ext cx="940963" cy="414409"/>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400" i="0" smtClean="0">
                          <a:solidFill>
                            <a:schemeClr val="tx1"/>
                          </a:solidFill>
                          <a:latin typeface="Cambria Math" panose="02040503050406030204" pitchFamily="18" charset="0"/>
                          <a:cs typeface="B Koodak" panose="00000700000000000000" pitchFamily="2" charset="-78"/>
                        </a:rPr>
                        <m:t>3</m:t>
                      </m:r>
                      <m:r>
                        <m:rPr>
                          <m:nor/>
                        </m:rPr>
                        <a:rPr lang="fa-IR" sz="2400" b="0" i="0" smtClean="0">
                          <a:solidFill>
                            <a:schemeClr val="tx1"/>
                          </a:solidFill>
                          <a:latin typeface="Cambria Math" panose="02040503050406030204" pitchFamily="18" charset="0"/>
                          <a:cs typeface="B Koodak" panose="00000700000000000000" pitchFamily="2" charset="-78"/>
                        </a:rPr>
                        <m:t>−</m:t>
                      </m:r>
                      <m:r>
                        <m:rPr>
                          <m:nor/>
                        </m:rPr>
                        <a:rPr lang="fa-IR" sz="2400" i="0" smtClean="0">
                          <a:solidFill>
                            <a:schemeClr val="tx1"/>
                          </a:solidFill>
                          <a:latin typeface="Cambria Math" panose="02040503050406030204" pitchFamily="18" charset="0"/>
                          <a:cs typeface="B Koodak" panose="00000700000000000000" pitchFamily="2" charset="-78"/>
                        </a:rPr>
                        <m:t>4</m:t>
                      </m:r>
                      <m:r>
                        <m:rPr>
                          <m:nor/>
                        </m:rPr>
                        <a:rPr lang="fa-IR" sz="2400" i="0" smtClean="0">
                          <a:solidFill>
                            <a:schemeClr val="tx1"/>
                          </a:solidFill>
                          <a:latin typeface="Cambria Math" panose="02040503050406030204" pitchFamily="18" charset="0"/>
                          <a:cs typeface="B Koodak" panose="00000700000000000000" pitchFamily="2" charset="-78"/>
                        </a:rPr>
                        <m:t>×</m:t>
                      </m:r>
                      <m:r>
                        <m:rPr>
                          <m:nor/>
                        </m:rPr>
                        <a:rPr lang="fa-IR" sz="2400" i="0" smtClean="0">
                          <a:solidFill>
                            <a:schemeClr val="tx1"/>
                          </a:solidFill>
                          <a:latin typeface="Cambria Math" panose="02040503050406030204" pitchFamily="18" charset="0"/>
                          <a:cs typeface="B Koodak" panose="00000700000000000000" pitchFamily="2" charset="-78"/>
                        </a:rPr>
                        <m:t>5</m:t>
                      </m:r>
                    </m:oMath>
                  </m:oMathPara>
                </a14:m>
                <a:endParaRPr lang="fa-IR" sz="2400" dirty="0">
                  <a:solidFill>
                    <a:schemeClr val="tx1"/>
                  </a:solidFill>
                  <a:cs typeface="B Koodak" panose="00000700000000000000" pitchFamily="2" charset="-78"/>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931786" y="4582666"/>
                <a:ext cx="940963" cy="414409"/>
              </a:xfrm>
              <a:prstGeom prst="rect">
                <a:avLst/>
              </a:prstGeom>
              <a:blipFill>
                <a:blip r:embed="rId7"/>
                <a:stretch>
                  <a:fillRect l="-7143" t="-25000" r="-5844" b="-30882"/>
                </a:stretch>
              </a:blipFill>
            </p:spPr>
            <p:txBody>
              <a:bodyPr/>
              <a:lstStyle/>
              <a:p>
                <a:r>
                  <a:rPr lang="en-US">
                    <a:noFill/>
                  </a:rPr>
                  <a:t> </a:t>
                </a:r>
              </a:p>
            </p:txBody>
          </p:sp>
        </mc:Fallback>
      </mc:AlternateContent>
      <p:sp>
        <p:nvSpPr>
          <p:cNvPr id="15" name="TextBox 14"/>
          <p:cNvSpPr txBox="1"/>
          <p:nvPr/>
        </p:nvSpPr>
        <p:spPr>
          <a:xfrm>
            <a:off x="1878577" y="4584110"/>
            <a:ext cx="1335024" cy="461665"/>
          </a:xfrm>
          <a:prstGeom prst="rect">
            <a:avLst/>
          </a:prstGeom>
          <a:noFill/>
        </p:spPr>
        <p:txBody>
          <a:bodyPr wrap="square" rtlCol="1">
            <a:spAutoFit/>
          </a:bodyPr>
          <a:lstStyle/>
          <a:p>
            <a:r>
              <a:rPr lang="fa-IR" sz="2400" dirty="0">
                <a:solidFill>
                  <a:schemeClr val="accent2">
                    <a:lumMod val="75000"/>
                  </a:schemeClr>
                </a:solidFill>
                <a:cs typeface="B Koodak" panose="00000700000000000000" pitchFamily="2" charset="-78"/>
              </a:rPr>
              <a:t>17- =</a:t>
            </a:r>
          </a:p>
        </p:txBody>
      </p:sp>
      <mc:AlternateContent xmlns:mc="http://schemas.openxmlformats.org/markup-compatibility/2006" xmlns:a14="http://schemas.microsoft.com/office/drawing/2010/main">
        <mc:Choice Requires="a14">
          <p:sp>
            <p:nvSpPr>
              <p:cNvPr id="16" name="TextBox 15"/>
              <p:cNvSpPr txBox="1"/>
              <p:nvPr/>
            </p:nvSpPr>
            <p:spPr>
              <a:xfrm>
                <a:off x="6474266" y="4628832"/>
                <a:ext cx="1166986" cy="414409"/>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400" b="0" i="0" smtClean="0">
                          <a:solidFill>
                            <a:schemeClr val="tx1"/>
                          </a:solidFill>
                          <a:latin typeface="Cambria Math" panose="02040503050406030204" pitchFamily="18" charset="0"/>
                          <a:cs typeface="B Koodak" panose="00000700000000000000" pitchFamily="2" charset="-78"/>
                        </a:rPr>
                        <m:t>−</m:t>
                      </m:r>
                      <m:r>
                        <m:rPr>
                          <m:nor/>
                        </m:rPr>
                        <a:rPr lang="fa-IR" sz="2400" i="0" smtClean="0">
                          <a:solidFill>
                            <a:schemeClr val="tx1"/>
                          </a:solidFill>
                          <a:latin typeface="Cambria Math" panose="02040503050406030204" pitchFamily="18" charset="0"/>
                          <a:cs typeface="B Koodak" panose="00000700000000000000" pitchFamily="2" charset="-78"/>
                        </a:rPr>
                        <m:t>8</m:t>
                      </m:r>
                      <m:r>
                        <m:rPr>
                          <m:nor/>
                        </m:rPr>
                        <a:rPr lang="fa-IR" sz="2400" b="0" i="0" smtClean="0">
                          <a:solidFill>
                            <a:schemeClr val="tx1"/>
                          </a:solidFill>
                          <a:latin typeface="Cambria Math" panose="02040503050406030204" pitchFamily="18" charset="0"/>
                          <a:cs typeface="B Koodak" panose="00000700000000000000" pitchFamily="2" charset="-78"/>
                        </a:rPr>
                        <m:t>−</m:t>
                      </m:r>
                      <m:r>
                        <m:rPr>
                          <m:nor/>
                        </m:rPr>
                        <a:rPr lang="fa-IR" sz="2400" b="0" i="0" smtClean="0">
                          <a:solidFill>
                            <a:schemeClr val="tx1"/>
                          </a:solidFill>
                          <a:latin typeface="Cambria Math" panose="02040503050406030204" pitchFamily="18" charset="0"/>
                          <a:cs typeface="B Koodak" panose="00000700000000000000" pitchFamily="2" charset="-78"/>
                        </a:rPr>
                        <m:t>4</m:t>
                      </m:r>
                      <m:r>
                        <m:rPr>
                          <m:nor/>
                        </m:rPr>
                        <a:rPr lang="fa-IR" sz="2400" i="0" smtClean="0">
                          <a:solidFill>
                            <a:schemeClr val="tx1"/>
                          </a:solidFill>
                          <a:latin typeface="Cambria Math" panose="02040503050406030204" pitchFamily="18" charset="0"/>
                          <a:cs typeface="B Koodak" panose="00000700000000000000" pitchFamily="2" charset="-78"/>
                        </a:rPr>
                        <m:t>÷</m:t>
                      </m:r>
                      <m:r>
                        <m:rPr>
                          <m:nor/>
                        </m:rPr>
                        <a:rPr lang="fa-IR" sz="2400" i="0" smtClean="0">
                          <a:solidFill>
                            <a:schemeClr val="tx1"/>
                          </a:solidFill>
                          <a:latin typeface="Cambria Math" panose="02040503050406030204" pitchFamily="18" charset="0"/>
                          <a:cs typeface="B Koodak" panose="00000700000000000000" pitchFamily="2" charset="-78"/>
                        </a:rPr>
                        <m:t>2</m:t>
                      </m:r>
                    </m:oMath>
                  </m:oMathPara>
                </a14:m>
                <a:endParaRPr lang="fa-IR" sz="2400" dirty="0">
                  <a:solidFill>
                    <a:schemeClr val="tx1"/>
                  </a:solidFill>
                  <a:cs typeface="B Koodak" panose="00000700000000000000" pitchFamily="2" charset="-78"/>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6474266" y="4628832"/>
                <a:ext cx="1166986" cy="414409"/>
              </a:xfrm>
              <a:prstGeom prst="rect">
                <a:avLst/>
              </a:prstGeom>
              <a:blipFill>
                <a:blip r:embed="rId8"/>
                <a:stretch>
                  <a:fillRect l="-13089" t="-23529" r="-5236" b="-32353"/>
                </a:stretch>
              </a:blipFill>
            </p:spPr>
            <p:txBody>
              <a:bodyPr/>
              <a:lstStyle/>
              <a:p>
                <a:r>
                  <a:rPr lang="en-US">
                    <a:noFill/>
                  </a:rPr>
                  <a:t> </a:t>
                </a:r>
              </a:p>
            </p:txBody>
          </p:sp>
        </mc:Fallback>
      </mc:AlternateContent>
      <p:sp>
        <p:nvSpPr>
          <p:cNvPr id="17" name="TextBox 16"/>
          <p:cNvSpPr txBox="1"/>
          <p:nvPr/>
        </p:nvSpPr>
        <p:spPr>
          <a:xfrm>
            <a:off x="7586157" y="4628832"/>
            <a:ext cx="1069848" cy="461665"/>
          </a:xfrm>
          <a:prstGeom prst="rect">
            <a:avLst/>
          </a:prstGeom>
          <a:noFill/>
        </p:spPr>
        <p:txBody>
          <a:bodyPr wrap="square" rtlCol="1">
            <a:spAutoFit/>
          </a:bodyPr>
          <a:lstStyle/>
          <a:p>
            <a:r>
              <a:rPr lang="fa-IR" sz="2400" dirty="0">
                <a:solidFill>
                  <a:schemeClr val="accent2">
                    <a:lumMod val="75000"/>
                  </a:schemeClr>
                </a:solidFill>
                <a:cs typeface="B Koodak" panose="00000700000000000000" pitchFamily="2" charset="-78"/>
              </a:rPr>
              <a:t>10- =</a:t>
            </a:r>
          </a:p>
        </p:txBody>
      </p:sp>
      <mc:AlternateContent xmlns:mc="http://schemas.openxmlformats.org/markup-compatibility/2006" xmlns:a14="http://schemas.microsoft.com/office/drawing/2010/main">
        <mc:Choice Requires="a14">
          <p:sp>
            <p:nvSpPr>
              <p:cNvPr id="18" name="TextBox 17"/>
              <p:cNvSpPr txBox="1"/>
              <p:nvPr/>
            </p:nvSpPr>
            <p:spPr>
              <a:xfrm>
                <a:off x="6474266" y="3277106"/>
                <a:ext cx="2377189" cy="442429"/>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400" i="0" smtClean="0">
                          <a:solidFill>
                            <a:schemeClr val="tx1"/>
                          </a:solidFill>
                          <a:latin typeface="Cambria Math" panose="02040503050406030204" pitchFamily="18" charset="0"/>
                          <a:cs typeface="B Koodak" panose="00000700000000000000" pitchFamily="2" charset="-78"/>
                        </a:rPr>
                        <m:t>3</m:t>
                      </m:r>
                      <m:r>
                        <m:rPr>
                          <m:nor/>
                        </m:rPr>
                        <a:rPr lang="fa-IR" sz="2400" b="0" i="0" smtClean="0">
                          <a:solidFill>
                            <a:schemeClr val="tx1"/>
                          </a:solidFill>
                          <a:latin typeface="Cambria Math" panose="02040503050406030204" pitchFamily="18" charset="0"/>
                          <a:cs typeface="B Koodak" panose="00000700000000000000" pitchFamily="2" charset="-78"/>
                        </a:rPr>
                        <m:t>−</m:t>
                      </m:r>
                      <m:d>
                        <m:dPr>
                          <m:ctrlPr>
                            <a:rPr lang="fa-IR" sz="2400" i="1">
                              <a:solidFill>
                                <a:schemeClr val="tx1"/>
                              </a:solidFill>
                              <a:latin typeface="Cambria Math" panose="02040503050406030204" pitchFamily="18" charset="0"/>
                            </a:rPr>
                          </m:ctrlPr>
                        </m:dPr>
                        <m:e>
                          <m:r>
                            <m:rPr>
                              <m:nor/>
                            </m:rPr>
                            <a:rPr lang="fa-IR" sz="2400" i="0">
                              <a:solidFill>
                                <a:schemeClr val="tx1"/>
                              </a:solidFill>
                              <a:latin typeface="Cambria Math" panose="02040503050406030204" pitchFamily="18" charset="0"/>
                              <a:cs typeface="B Koodak" panose="00000700000000000000" pitchFamily="2" charset="-78"/>
                            </a:rPr>
                            <m:t>2</m:t>
                          </m:r>
                          <m:r>
                            <m:rPr>
                              <m:nor/>
                            </m:rPr>
                            <a:rPr lang="fa-IR" sz="2400" b="0" i="0" smtClean="0">
                              <a:solidFill>
                                <a:schemeClr val="tx1"/>
                              </a:solidFill>
                              <a:latin typeface="Cambria Math" panose="02040503050406030204" pitchFamily="18" charset="0"/>
                              <a:cs typeface="B Koodak" panose="00000700000000000000" pitchFamily="2" charset="-78"/>
                            </a:rPr>
                            <m:t>−</m:t>
                          </m:r>
                          <m:d>
                            <m:dPr>
                              <m:ctrlPr>
                                <a:rPr lang="fa-IR" sz="2400" i="1">
                                  <a:solidFill>
                                    <a:schemeClr val="tx1"/>
                                  </a:solidFill>
                                  <a:latin typeface="Cambria Math" panose="02040503050406030204" pitchFamily="18" charset="0"/>
                                </a:rPr>
                              </m:ctrlPr>
                            </m:dPr>
                            <m:e>
                              <m:r>
                                <m:rPr>
                                  <m:nor/>
                                </m:rPr>
                                <a:rPr lang="fa-IR" sz="2400" i="0">
                                  <a:solidFill>
                                    <a:schemeClr val="tx1"/>
                                  </a:solidFill>
                                  <a:latin typeface="Cambria Math" panose="02040503050406030204" pitchFamily="18" charset="0"/>
                                  <a:cs typeface="B Koodak" panose="00000700000000000000" pitchFamily="2" charset="-78"/>
                                </a:rPr>
                                <m:t>1</m:t>
                              </m:r>
                              <m:r>
                                <m:rPr>
                                  <m:nor/>
                                </m:rPr>
                                <a:rPr lang="fa-IR" sz="2400" b="0" i="0" smtClean="0">
                                  <a:solidFill>
                                    <a:schemeClr val="tx1"/>
                                  </a:solidFill>
                                  <a:latin typeface="Cambria Math" panose="02040503050406030204" pitchFamily="18" charset="0"/>
                                  <a:cs typeface="B Koodak" panose="00000700000000000000" pitchFamily="2" charset="-78"/>
                                </a:rPr>
                                <m:t>−</m:t>
                              </m:r>
                              <m:r>
                                <m:rPr>
                                  <m:nor/>
                                </m:rPr>
                                <a:rPr lang="fa-IR" sz="2400" i="0">
                                  <a:solidFill>
                                    <a:schemeClr val="tx1"/>
                                  </a:solidFill>
                                  <a:latin typeface="Cambria Math" panose="02040503050406030204" pitchFamily="18" charset="0"/>
                                  <a:cs typeface="B Koodak" panose="00000700000000000000" pitchFamily="2" charset="-78"/>
                                </a:rPr>
                                <m:t>7</m:t>
                              </m:r>
                            </m:e>
                          </m:d>
                          <m:r>
                            <m:rPr>
                              <m:nor/>
                            </m:rPr>
                            <a:rPr lang="fa-IR" sz="2400" b="0" i="0" smtClean="0">
                              <a:solidFill>
                                <a:schemeClr val="tx1"/>
                              </a:solidFill>
                              <a:latin typeface="Cambria Math" panose="02040503050406030204" pitchFamily="18" charset="0"/>
                              <a:cs typeface="B Koodak" panose="00000700000000000000" pitchFamily="2" charset="-78"/>
                            </a:rPr>
                            <m:t>−</m:t>
                          </m:r>
                          <m:r>
                            <m:rPr>
                              <m:nor/>
                            </m:rPr>
                            <a:rPr lang="fa-IR" sz="2400" i="0">
                              <a:solidFill>
                                <a:schemeClr val="tx1"/>
                              </a:solidFill>
                              <a:latin typeface="Cambria Math" panose="02040503050406030204" pitchFamily="18" charset="0"/>
                              <a:cs typeface="B Koodak" panose="00000700000000000000" pitchFamily="2" charset="-78"/>
                            </a:rPr>
                            <m:t>1</m:t>
                          </m:r>
                        </m:e>
                      </m:d>
                    </m:oMath>
                  </m:oMathPara>
                </a14:m>
                <a:endParaRPr lang="fa-IR" sz="2400" dirty="0">
                  <a:solidFill>
                    <a:schemeClr val="tx1"/>
                  </a:solidFill>
                  <a:cs typeface="B Koodak" panose="00000700000000000000" pitchFamily="2" charset="-78"/>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6474266" y="3277106"/>
                <a:ext cx="2377189" cy="442429"/>
              </a:xfrm>
              <a:prstGeom prst="rect">
                <a:avLst/>
              </a:prstGeom>
              <a:blipFill>
                <a:blip r:embed="rId9"/>
                <a:stretch>
                  <a:fillRect l="-2308" t="-19444" b="-27778"/>
                </a:stretch>
              </a:blipFill>
            </p:spPr>
            <p:txBody>
              <a:bodyPr/>
              <a:lstStyle/>
              <a:p>
                <a:r>
                  <a:rPr lang="en-US">
                    <a:noFill/>
                  </a:rPr>
                  <a:t> </a:t>
                </a:r>
              </a:p>
            </p:txBody>
          </p:sp>
        </mc:Fallback>
      </mc:AlternateContent>
      <p:sp>
        <p:nvSpPr>
          <p:cNvPr id="19" name="TextBox 18"/>
          <p:cNvSpPr txBox="1"/>
          <p:nvPr/>
        </p:nvSpPr>
        <p:spPr>
          <a:xfrm>
            <a:off x="8851706" y="3277106"/>
            <a:ext cx="1399032" cy="461665"/>
          </a:xfrm>
          <a:prstGeom prst="rect">
            <a:avLst/>
          </a:prstGeom>
          <a:noFill/>
        </p:spPr>
        <p:txBody>
          <a:bodyPr wrap="square" rtlCol="1">
            <a:spAutoFit/>
          </a:bodyPr>
          <a:lstStyle/>
          <a:p>
            <a:r>
              <a:rPr lang="fa-IR" sz="2400" dirty="0">
                <a:solidFill>
                  <a:schemeClr val="accent2">
                    <a:lumMod val="75000"/>
                  </a:schemeClr>
                </a:solidFill>
                <a:cs typeface="B Koodak" panose="00000700000000000000" pitchFamily="2" charset="-78"/>
              </a:rPr>
              <a:t>4-=</a:t>
            </a:r>
          </a:p>
        </p:txBody>
      </p:sp>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77806" y="4243086"/>
            <a:ext cx="1749722" cy="2153504"/>
          </a:xfrm>
          <a:prstGeom prst="rect">
            <a:avLst/>
          </a:prstGeom>
        </p:spPr>
      </p:pic>
    </p:spTree>
    <p:extLst>
      <p:ext uri="{BB962C8B-B14F-4D97-AF65-F5344CB8AC3E}">
        <p14:creationId xmlns:p14="http://schemas.microsoft.com/office/powerpoint/2010/main" val="87479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arn(inVertical)">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barn(inVertical)">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barn(inVertical)">
                                      <p:cBhvr>
                                        <p:cTn id="27" dur="5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barn(inVertical)">
                                      <p:cBhvr>
                                        <p:cTn id="3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57461" y="415985"/>
            <a:ext cx="5833872" cy="400110"/>
          </a:xfrm>
          <a:prstGeom prst="rect">
            <a:avLst/>
          </a:prstGeom>
          <a:noFill/>
        </p:spPr>
        <p:txBody>
          <a:bodyPr wrap="square" rtlCol="1">
            <a:spAutoFit/>
          </a:bodyPr>
          <a:lstStyle/>
          <a:p>
            <a:pPr algn="r"/>
            <a:r>
              <a:rPr lang="fa-IR" sz="2000" dirty="0">
                <a:cs typeface="B Koodak" panose="00000700000000000000" pitchFamily="2" charset="-78"/>
              </a:rPr>
              <a:t>4_ هر یک از عبارت های زیر چه عددی را نشان میدهد؟</a:t>
            </a:r>
          </a:p>
        </p:txBody>
      </p:sp>
      <p:sp>
        <p:nvSpPr>
          <p:cNvPr id="6" name="TextBox 5"/>
          <p:cNvSpPr txBox="1"/>
          <p:nvPr/>
        </p:nvSpPr>
        <p:spPr>
          <a:xfrm>
            <a:off x="8440641" y="1336695"/>
            <a:ext cx="3346704" cy="400110"/>
          </a:xfrm>
          <a:prstGeom prst="rect">
            <a:avLst/>
          </a:prstGeom>
          <a:noFill/>
        </p:spPr>
        <p:txBody>
          <a:bodyPr wrap="square" rtlCol="1">
            <a:spAutoFit/>
          </a:bodyPr>
          <a:lstStyle/>
          <a:p>
            <a:pPr algn="r"/>
            <a:r>
              <a:rPr lang="fa-IR" sz="2000" dirty="0">
                <a:cs typeface="B Koodak" panose="00000700000000000000" pitchFamily="2" charset="-78"/>
              </a:rPr>
              <a:t>بزرگ ترین عدد صحیح منفی:</a:t>
            </a:r>
          </a:p>
        </p:txBody>
      </p:sp>
      <p:sp>
        <p:nvSpPr>
          <p:cNvPr id="7" name="Flowchart: Alternate Process 6"/>
          <p:cNvSpPr/>
          <p:nvPr/>
        </p:nvSpPr>
        <p:spPr>
          <a:xfrm>
            <a:off x="8184609" y="1336695"/>
            <a:ext cx="813816" cy="384048"/>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TextBox 7"/>
          <p:cNvSpPr txBox="1"/>
          <p:nvPr/>
        </p:nvSpPr>
        <p:spPr>
          <a:xfrm>
            <a:off x="8344629" y="1334043"/>
            <a:ext cx="813816" cy="461665"/>
          </a:xfrm>
          <a:prstGeom prst="rect">
            <a:avLst/>
          </a:prstGeom>
          <a:noFill/>
        </p:spPr>
        <p:txBody>
          <a:bodyPr wrap="square" rtlCol="1">
            <a:spAutoFit/>
          </a:bodyPr>
          <a:lstStyle/>
          <a:p>
            <a:r>
              <a:rPr lang="fa-IR" sz="2400" dirty="0">
                <a:solidFill>
                  <a:srgbClr val="0070C0"/>
                </a:solidFill>
                <a:cs typeface="B Koodak" panose="00000700000000000000" pitchFamily="2" charset="-78"/>
              </a:rPr>
              <a:t>1-</a:t>
            </a:r>
          </a:p>
        </p:txBody>
      </p:sp>
      <p:sp>
        <p:nvSpPr>
          <p:cNvPr id="9" name="TextBox 8"/>
          <p:cNvSpPr txBox="1"/>
          <p:nvPr/>
        </p:nvSpPr>
        <p:spPr>
          <a:xfrm>
            <a:off x="2942811" y="1364820"/>
            <a:ext cx="2496312" cy="400110"/>
          </a:xfrm>
          <a:prstGeom prst="rect">
            <a:avLst/>
          </a:prstGeom>
          <a:noFill/>
        </p:spPr>
        <p:txBody>
          <a:bodyPr wrap="square" rtlCol="1">
            <a:spAutoFit/>
          </a:bodyPr>
          <a:lstStyle/>
          <a:p>
            <a:pPr algn="r"/>
            <a:r>
              <a:rPr lang="fa-IR" sz="2000" dirty="0">
                <a:cs typeface="B Koodak" panose="00000700000000000000" pitchFamily="2" charset="-78"/>
              </a:rPr>
              <a:t>کوچک ترین عدد طبیعی:</a:t>
            </a:r>
          </a:p>
        </p:txBody>
      </p:sp>
      <p:sp>
        <p:nvSpPr>
          <p:cNvPr id="10" name="Rounded Rectangle 9"/>
          <p:cNvSpPr/>
          <p:nvPr/>
        </p:nvSpPr>
        <p:spPr>
          <a:xfrm>
            <a:off x="2242286" y="1364787"/>
            <a:ext cx="798957" cy="37201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TextBox 10"/>
          <p:cNvSpPr txBox="1"/>
          <p:nvPr/>
        </p:nvSpPr>
        <p:spPr>
          <a:xfrm>
            <a:off x="2480220" y="1362567"/>
            <a:ext cx="548640" cy="461665"/>
          </a:xfrm>
          <a:prstGeom prst="rect">
            <a:avLst/>
          </a:prstGeom>
          <a:noFill/>
        </p:spPr>
        <p:txBody>
          <a:bodyPr wrap="square" rtlCol="1">
            <a:spAutoFit/>
          </a:bodyPr>
          <a:lstStyle/>
          <a:p>
            <a:r>
              <a:rPr lang="fa-IR" sz="2400" dirty="0">
                <a:solidFill>
                  <a:srgbClr val="0070C0"/>
                </a:solidFill>
                <a:cs typeface="B Koodak" panose="00000700000000000000" pitchFamily="2" charset="-78"/>
              </a:rPr>
              <a:t>1</a:t>
            </a:r>
          </a:p>
        </p:txBody>
      </p:sp>
      <p:sp>
        <p:nvSpPr>
          <p:cNvPr id="12" name="TextBox 11"/>
          <p:cNvSpPr txBox="1"/>
          <p:nvPr/>
        </p:nvSpPr>
        <p:spPr>
          <a:xfrm>
            <a:off x="8344629" y="2284823"/>
            <a:ext cx="3419856" cy="400110"/>
          </a:xfrm>
          <a:prstGeom prst="rect">
            <a:avLst/>
          </a:prstGeom>
          <a:noFill/>
        </p:spPr>
        <p:txBody>
          <a:bodyPr wrap="square" rtlCol="1">
            <a:spAutoFit/>
          </a:bodyPr>
          <a:lstStyle/>
          <a:p>
            <a:pPr algn="r"/>
            <a:r>
              <a:rPr lang="fa-IR" sz="2000" dirty="0">
                <a:cs typeface="B Koodak" panose="00000700000000000000" pitchFamily="2" charset="-78"/>
              </a:rPr>
              <a:t>کوچک ترین عدد صحیح مثبت:</a:t>
            </a:r>
          </a:p>
        </p:txBody>
      </p:sp>
      <p:sp>
        <p:nvSpPr>
          <p:cNvPr id="13" name="Rounded Rectangle 12"/>
          <p:cNvSpPr/>
          <p:nvPr/>
        </p:nvSpPr>
        <p:spPr>
          <a:xfrm>
            <a:off x="8184609" y="2283113"/>
            <a:ext cx="813816" cy="37324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TextBox 13"/>
          <p:cNvSpPr txBox="1"/>
          <p:nvPr/>
        </p:nvSpPr>
        <p:spPr>
          <a:xfrm>
            <a:off x="8344629" y="2271508"/>
            <a:ext cx="1865376" cy="461665"/>
          </a:xfrm>
          <a:prstGeom prst="rect">
            <a:avLst/>
          </a:prstGeom>
          <a:noFill/>
        </p:spPr>
        <p:txBody>
          <a:bodyPr wrap="square" rtlCol="1">
            <a:spAutoFit/>
          </a:bodyPr>
          <a:lstStyle/>
          <a:p>
            <a:r>
              <a:rPr lang="fa-IR" sz="2400" dirty="0">
                <a:solidFill>
                  <a:srgbClr val="0070C0"/>
                </a:solidFill>
                <a:cs typeface="B Koodak" panose="00000700000000000000" pitchFamily="2" charset="-78"/>
              </a:rPr>
              <a:t>1+</a:t>
            </a:r>
          </a:p>
        </p:txBody>
      </p:sp>
      <p:sp>
        <p:nvSpPr>
          <p:cNvPr id="15" name="TextBox 14"/>
          <p:cNvSpPr txBox="1"/>
          <p:nvPr/>
        </p:nvSpPr>
        <p:spPr>
          <a:xfrm>
            <a:off x="2614429" y="2273353"/>
            <a:ext cx="2761488" cy="400110"/>
          </a:xfrm>
          <a:prstGeom prst="rect">
            <a:avLst/>
          </a:prstGeom>
          <a:noFill/>
        </p:spPr>
        <p:txBody>
          <a:bodyPr wrap="square" rtlCol="1">
            <a:spAutoFit/>
          </a:bodyPr>
          <a:lstStyle/>
          <a:p>
            <a:pPr algn="r"/>
            <a:r>
              <a:rPr lang="fa-IR" sz="2000" dirty="0">
                <a:cs typeface="B Koodak" panose="00000700000000000000" pitchFamily="2" charset="-78"/>
              </a:rPr>
              <a:t>کوچک ترین عدد زوج طبیعی:</a:t>
            </a:r>
          </a:p>
        </p:txBody>
      </p:sp>
      <p:sp>
        <p:nvSpPr>
          <p:cNvPr id="16" name="Rounded Rectangle 15"/>
          <p:cNvSpPr/>
          <p:nvPr/>
        </p:nvSpPr>
        <p:spPr>
          <a:xfrm>
            <a:off x="1677984" y="2282597"/>
            <a:ext cx="854964" cy="4023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TextBox 16"/>
          <p:cNvSpPr txBox="1"/>
          <p:nvPr/>
        </p:nvSpPr>
        <p:spPr>
          <a:xfrm>
            <a:off x="1956005" y="2300268"/>
            <a:ext cx="1143000" cy="461665"/>
          </a:xfrm>
          <a:prstGeom prst="rect">
            <a:avLst/>
          </a:prstGeom>
          <a:noFill/>
        </p:spPr>
        <p:txBody>
          <a:bodyPr wrap="square" rtlCol="1">
            <a:spAutoFit/>
          </a:bodyPr>
          <a:lstStyle/>
          <a:p>
            <a:r>
              <a:rPr lang="fa-IR" sz="2400" dirty="0">
                <a:solidFill>
                  <a:srgbClr val="0070C0"/>
                </a:solidFill>
                <a:cs typeface="B Koodak" panose="00000700000000000000" pitchFamily="2" charset="-78"/>
              </a:rPr>
              <a:t>2</a:t>
            </a:r>
          </a:p>
        </p:txBody>
      </p:sp>
      <p:sp>
        <p:nvSpPr>
          <p:cNvPr id="18" name="TextBox 17"/>
          <p:cNvSpPr txBox="1"/>
          <p:nvPr/>
        </p:nvSpPr>
        <p:spPr>
          <a:xfrm>
            <a:off x="8861439" y="3239236"/>
            <a:ext cx="2862072" cy="400110"/>
          </a:xfrm>
          <a:prstGeom prst="rect">
            <a:avLst/>
          </a:prstGeom>
          <a:noFill/>
        </p:spPr>
        <p:txBody>
          <a:bodyPr wrap="square" rtlCol="1">
            <a:spAutoFit/>
          </a:bodyPr>
          <a:lstStyle/>
          <a:p>
            <a:pPr algn="r"/>
            <a:r>
              <a:rPr lang="fa-IR" sz="2000" dirty="0">
                <a:cs typeface="B Koodak" panose="00000700000000000000" pitchFamily="2" charset="-78"/>
              </a:rPr>
              <a:t>کوچک ترین عدد فرد طبیعی :</a:t>
            </a:r>
          </a:p>
        </p:txBody>
      </p:sp>
      <p:sp>
        <p:nvSpPr>
          <p:cNvPr id="19" name="Rounded Rectangle 18"/>
          <p:cNvSpPr/>
          <p:nvPr/>
        </p:nvSpPr>
        <p:spPr>
          <a:xfrm>
            <a:off x="8218899" y="3266233"/>
            <a:ext cx="813816" cy="3463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TextBox 19"/>
          <p:cNvSpPr txBox="1"/>
          <p:nvPr/>
        </p:nvSpPr>
        <p:spPr>
          <a:xfrm>
            <a:off x="8410923" y="3260010"/>
            <a:ext cx="987552" cy="461665"/>
          </a:xfrm>
          <a:prstGeom prst="rect">
            <a:avLst/>
          </a:prstGeom>
          <a:noFill/>
        </p:spPr>
        <p:txBody>
          <a:bodyPr wrap="square" rtlCol="1">
            <a:spAutoFit/>
          </a:bodyPr>
          <a:lstStyle/>
          <a:p>
            <a:r>
              <a:rPr lang="fa-IR" sz="2400" dirty="0">
                <a:solidFill>
                  <a:srgbClr val="0070C0"/>
                </a:solidFill>
                <a:cs typeface="B Koodak" panose="00000700000000000000" pitchFamily="2" charset="-78"/>
              </a:rPr>
              <a:t>11</a:t>
            </a:r>
          </a:p>
        </p:txBody>
      </p:sp>
      <p:sp>
        <p:nvSpPr>
          <p:cNvPr id="21" name="TextBox 20"/>
          <p:cNvSpPr txBox="1"/>
          <p:nvPr/>
        </p:nvSpPr>
        <p:spPr>
          <a:xfrm>
            <a:off x="2080648" y="3190859"/>
            <a:ext cx="3829050" cy="400110"/>
          </a:xfrm>
          <a:prstGeom prst="rect">
            <a:avLst/>
          </a:prstGeom>
          <a:noFill/>
        </p:spPr>
        <p:txBody>
          <a:bodyPr wrap="square" rtlCol="1">
            <a:spAutoFit/>
          </a:bodyPr>
          <a:lstStyle/>
          <a:p>
            <a:r>
              <a:rPr lang="fa-IR" sz="2000" dirty="0">
                <a:cs typeface="B Koodak" panose="00000700000000000000" pitchFamily="2" charset="-78"/>
              </a:rPr>
              <a:t>بزرگترین عدد زوج طبیعی سه رقمی:</a:t>
            </a:r>
          </a:p>
        </p:txBody>
      </p:sp>
      <p:sp>
        <p:nvSpPr>
          <p:cNvPr id="22" name="Rounded Rectangle 21"/>
          <p:cNvSpPr/>
          <p:nvPr/>
        </p:nvSpPr>
        <p:spPr>
          <a:xfrm>
            <a:off x="1230597" y="3231127"/>
            <a:ext cx="849739" cy="39299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TextBox 22"/>
          <p:cNvSpPr txBox="1"/>
          <p:nvPr/>
        </p:nvSpPr>
        <p:spPr>
          <a:xfrm>
            <a:off x="1309036" y="3240291"/>
            <a:ext cx="911352" cy="461665"/>
          </a:xfrm>
          <a:prstGeom prst="rect">
            <a:avLst/>
          </a:prstGeom>
          <a:noFill/>
        </p:spPr>
        <p:txBody>
          <a:bodyPr wrap="square" rtlCol="1">
            <a:spAutoFit/>
          </a:bodyPr>
          <a:lstStyle/>
          <a:p>
            <a:r>
              <a:rPr lang="fa-IR" sz="2400" dirty="0">
                <a:solidFill>
                  <a:srgbClr val="0070C0"/>
                </a:solidFill>
                <a:cs typeface="B Koodak" panose="00000700000000000000" pitchFamily="2" charset="-78"/>
              </a:rPr>
              <a:t>998</a:t>
            </a:r>
          </a:p>
        </p:txBody>
      </p:sp>
      <p:sp>
        <p:nvSpPr>
          <p:cNvPr id="24" name="TextBox 23"/>
          <p:cNvSpPr txBox="1"/>
          <p:nvPr/>
        </p:nvSpPr>
        <p:spPr>
          <a:xfrm>
            <a:off x="403239" y="3950908"/>
            <a:ext cx="11320272" cy="400110"/>
          </a:xfrm>
          <a:prstGeom prst="rect">
            <a:avLst/>
          </a:prstGeom>
          <a:noFill/>
        </p:spPr>
        <p:txBody>
          <a:bodyPr wrap="square" rtlCol="1">
            <a:spAutoFit/>
          </a:bodyPr>
          <a:lstStyle/>
          <a:p>
            <a:pPr algn="r"/>
            <a:r>
              <a:rPr lang="fa-IR" sz="2000" dirty="0">
                <a:cs typeface="B Koodak" panose="00000700000000000000" pitchFamily="2" charset="-78"/>
              </a:rPr>
              <a:t>5-جدول زیر را کامل کنید،طوری که حاصل جمع عدد های هر ردیف با مجموع عدد های هر ستون و هر قطر مساوی باشد.</a:t>
            </a:r>
          </a:p>
        </p:txBody>
      </p:sp>
      <p:graphicFrame>
        <p:nvGraphicFramePr>
          <p:cNvPr id="25" name="Table 24"/>
          <p:cNvGraphicFramePr>
            <a:graphicFrameLocks noGrp="1"/>
          </p:cNvGraphicFramePr>
          <p:nvPr>
            <p:extLst>
              <p:ext uri="{D42A27DB-BD31-4B8C-83A1-F6EECF244321}">
                <p14:modId xmlns:p14="http://schemas.microsoft.com/office/powerpoint/2010/main" val="1127712692"/>
              </p:ext>
            </p:extLst>
          </p:nvPr>
        </p:nvGraphicFramePr>
        <p:xfrm>
          <a:off x="565498" y="4801571"/>
          <a:ext cx="2823717" cy="1655064"/>
        </p:xfrm>
        <a:graphic>
          <a:graphicData uri="http://schemas.openxmlformats.org/drawingml/2006/table">
            <a:tbl>
              <a:tblPr rtl="1" firstRow="1" bandRow="1">
                <a:tableStyleId>{5C22544A-7EE6-4342-B048-85BDC9FD1C3A}</a:tableStyleId>
              </a:tblPr>
              <a:tblGrid>
                <a:gridCol w="941239">
                  <a:extLst>
                    <a:ext uri="{9D8B030D-6E8A-4147-A177-3AD203B41FA5}">
                      <a16:colId xmlns:a16="http://schemas.microsoft.com/office/drawing/2014/main" val="3696132787"/>
                    </a:ext>
                  </a:extLst>
                </a:gridCol>
                <a:gridCol w="941239">
                  <a:extLst>
                    <a:ext uri="{9D8B030D-6E8A-4147-A177-3AD203B41FA5}">
                      <a16:colId xmlns:a16="http://schemas.microsoft.com/office/drawing/2014/main" val="2055677057"/>
                    </a:ext>
                  </a:extLst>
                </a:gridCol>
                <a:gridCol w="941239">
                  <a:extLst>
                    <a:ext uri="{9D8B030D-6E8A-4147-A177-3AD203B41FA5}">
                      <a16:colId xmlns:a16="http://schemas.microsoft.com/office/drawing/2014/main" val="2867224969"/>
                    </a:ext>
                  </a:extLst>
                </a:gridCol>
              </a:tblGrid>
              <a:tr h="551688">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1928064"/>
                  </a:ext>
                </a:extLst>
              </a:tr>
              <a:tr h="551688">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305759"/>
                  </a:ext>
                </a:extLst>
              </a:tr>
              <a:tr h="551688">
                <a:tc>
                  <a:txBody>
                    <a:bodyPr/>
                    <a:lstStyle/>
                    <a:p>
                      <a:pPr rtl="1"/>
                      <a:endParaRPr lang="fa-I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1791175"/>
                  </a:ext>
                </a:extLst>
              </a:tr>
            </a:tbl>
          </a:graphicData>
        </a:graphic>
      </p:graphicFrame>
      <p:sp>
        <p:nvSpPr>
          <p:cNvPr id="26" name="TextBox 25"/>
          <p:cNvSpPr txBox="1"/>
          <p:nvPr/>
        </p:nvSpPr>
        <p:spPr>
          <a:xfrm>
            <a:off x="742893" y="4870622"/>
            <a:ext cx="795528" cy="461665"/>
          </a:xfrm>
          <a:prstGeom prst="rect">
            <a:avLst/>
          </a:prstGeom>
          <a:noFill/>
        </p:spPr>
        <p:txBody>
          <a:bodyPr wrap="square" rtlCol="1">
            <a:spAutoFit/>
          </a:bodyPr>
          <a:lstStyle/>
          <a:p>
            <a:r>
              <a:rPr lang="fa-IR" sz="2400" dirty="0">
                <a:cs typeface="B Koodak" panose="00000700000000000000" pitchFamily="2" charset="-78"/>
              </a:rPr>
              <a:t>8-</a:t>
            </a:r>
          </a:p>
        </p:txBody>
      </p:sp>
      <p:sp>
        <p:nvSpPr>
          <p:cNvPr id="27" name="TextBox 26"/>
          <p:cNvSpPr txBox="1"/>
          <p:nvPr/>
        </p:nvSpPr>
        <p:spPr>
          <a:xfrm>
            <a:off x="1729808" y="5398319"/>
            <a:ext cx="822960" cy="461665"/>
          </a:xfrm>
          <a:prstGeom prst="rect">
            <a:avLst/>
          </a:prstGeom>
          <a:noFill/>
        </p:spPr>
        <p:txBody>
          <a:bodyPr wrap="square" rtlCol="1">
            <a:spAutoFit/>
          </a:bodyPr>
          <a:lstStyle/>
          <a:p>
            <a:r>
              <a:rPr lang="fa-IR" sz="2400" dirty="0">
                <a:cs typeface="B Koodak" panose="00000700000000000000" pitchFamily="2" charset="-78"/>
              </a:rPr>
              <a:t>2-</a:t>
            </a:r>
          </a:p>
        </p:txBody>
      </p:sp>
      <p:sp>
        <p:nvSpPr>
          <p:cNvPr id="28" name="TextBox 27"/>
          <p:cNvSpPr txBox="1"/>
          <p:nvPr/>
        </p:nvSpPr>
        <p:spPr>
          <a:xfrm>
            <a:off x="2631959" y="5427576"/>
            <a:ext cx="798576" cy="461665"/>
          </a:xfrm>
          <a:prstGeom prst="rect">
            <a:avLst/>
          </a:prstGeom>
          <a:noFill/>
        </p:spPr>
        <p:txBody>
          <a:bodyPr wrap="square" rtlCol="1">
            <a:spAutoFit/>
          </a:bodyPr>
          <a:lstStyle/>
          <a:p>
            <a:r>
              <a:rPr lang="fa-IR" sz="2400" dirty="0">
                <a:cs typeface="B Koodak" panose="00000700000000000000" pitchFamily="2" charset="-78"/>
              </a:rPr>
              <a:t>6-</a:t>
            </a:r>
          </a:p>
        </p:txBody>
      </p:sp>
      <p:sp>
        <p:nvSpPr>
          <p:cNvPr id="29" name="TextBox 28"/>
          <p:cNvSpPr txBox="1"/>
          <p:nvPr/>
        </p:nvSpPr>
        <p:spPr>
          <a:xfrm>
            <a:off x="2720232" y="5966255"/>
            <a:ext cx="780288" cy="461665"/>
          </a:xfrm>
          <a:prstGeom prst="rect">
            <a:avLst/>
          </a:prstGeom>
          <a:noFill/>
        </p:spPr>
        <p:txBody>
          <a:bodyPr wrap="square" rtlCol="1">
            <a:spAutoFit/>
          </a:bodyPr>
          <a:lstStyle/>
          <a:p>
            <a:r>
              <a:rPr lang="fa-IR" sz="2400" dirty="0">
                <a:cs typeface="B Koodak" panose="00000700000000000000" pitchFamily="2" charset="-78"/>
              </a:rPr>
              <a:t>4</a:t>
            </a:r>
          </a:p>
        </p:txBody>
      </p:sp>
      <p:sp>
        <p:nvSpPr>
          <p:cNvPr id="30" name="TextBox 29"/>
          <p:cNvSpPr txBox="1"/>
          <p:nvPr/>
        </p:nvSpPr>
        <p:spPr>
          <a:xfrm>
            <a:off x="810546" y="5418945"/>
            <a:ext cx="1033272" cy="461665"/>
          </a:xfrm>
          <a:prstGeom prst="rect">
            <a:avLst/>
          </a:prstGeom>
          <a:noFill/>
        </p:spPr>
        <p:txBody>
          <a:bodyPr wrap="square" rtlCol="1">
            <a:spAutoFit/>
          </a:bodyPr>
          <a:lstStyle/>
          <a:p>
            <a:r>
              <a:rPr lang="fa-IR" sz="2400" dirty="0">
                <a:solidFill>
                  <a:srgbClr val="FF0000"/>
                </a:solidFill>
                <a:cs typeface="B Koodak" panose="00000700000000000000" pitchFamily="2" charset="-78"/>
              </a:rPr>
              <a:t>2</a:t>
            </a:r>
          </a:p>
        </p:txBody>
      </p:sp>
      <p:sp>
        <p:nvSpPr>
          <p:cNvPr id="31" name="TextBox 30"/>
          <p:cNvSpPr txBox="1"/>
          <p:nvPr/>
        </p:nvSpPr>
        <p:spPr>
          <a:xfrm>
            <a:off x="810546" y="5966255"/>
            <a:ext cx="660222" cy="461665"/>
          </a:xfrm>
          <a:prstGeom prst="rect">
            <a:avLst/>
          </a:prstGeom>
          <a:noFill/>
        </p:spPr>
        <p:txBody>
          <a:bodyPr wrap="square" rtlCol="1">
            <a:spAutoFit/>
          </a:bodyPr>
          <a:lstStyle/>
          <a:p>
            <a:r>
              <a:rPr lang="fa-IR" sz="2400" dirty="0">
                <a:solidFill>
                  <a:srgbClr val="FF0000"/>
                </a:solidFill>
                <a:cs typeface="B Koodak" panose="00000700000000000000" pitchFamily="2" charset="-78"/>
              </a:rPr>
              <a:t>0</a:t>
            </a:r>
          </a:p>
        </p:txBody>
      </p:sp>
      <p:sp>
        <p:nvSpPr>
          <p:cNvPr id="32" name="Oval 31"/>
          <p:cNvSpPr/>
          <p:nvPr/>
        </p:nvSpPr>
        <p:spPr>
          <a:xfrm rot="16200000">
            <a:off x="208206" y="5269744"/>
            <a:ext cx="1597858" cy="617103"/>
          </a:xfrm>
          <a:prstGeom prst="ellipse">
            <a:avLst/>
          </a:prstGeom>
          <a:solidFill>
            <a:schemeClr val="accent1">
              <a:lumMod val="20000"/>
              <a:lumOff val="80000"/>
              <a:alpha val="9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3" name="TextBox 32"/>
          <p:cNvSpPr txBox="1"/>
          <p:nvPr/>
        </p:nvSpPr>
        <p:spPr>
          <a:xfrm>
            <a:off x="750495" y="4352335"/>
            <a:ext cx="1060704" cy="461665"/>
          </a:xfrm>
          <a:prstGeom prst="rect">
            <a:avLst/>
          </a:prstGeom>
          <a:noFill/>
        </p:spPr>
        <p:txBody>
          <a:bodyPr wrap="square" rtlCol="1">
            <a:spAutoFit/>
          </a:bodyPr>
          <a:lstStyle/>
          <a:p>
            <a:r>
              <a:rPr lang="fa-IR" sz="2400" dirty="0">
                <a:solidFill>
                  <a:srgbClr val="FF0000"/>
                </a:solidFill>
                <a:cs typeface="B Koodak" panose="00000700000000000000" pitchFamily="2" charset="-78"/>
              </a:rPr>
              <a:t>6- =</a:t>
            </a:r>
          </a:p>
        </p:txBody>
      </p:sp>
      <p:sp>
        <p:nvSpPr>
          <p:cNvPr id="34" name="TextBox 33"/>
          <p:cNvSpPr txBox="1"/>
          <p:nvPr/>
        </p:nvSpPr>
        <p:spPr>
          <a:xfrm>
            <a:off x="1857768" y="4840813"/>
            <a:ext cx="786384" cy="461665"/>
          </a:xfrm>
          <a:prstGeom prst="rect">
            <a:avLst/>
          </a:prstGeom>
          <a:noFill/>
        </p:spPr>
        <p:txBody>
          <a:bodyPr wrap="square" rtlCol="1">
            <a:spAutoFit/>
          </a:bodyPr>
          <a:lstStyle/>
          <a:p>
            <a:r>
              <a:rPr lang="fa-IR" sz="2400" dirty="0">
                <a:solidFill>
                  <a:srgbClr val="FF0000"/>
                </a:solidFill>
                <a:cs typeface="B Koodak" panose="00000700000000000000" pitchFamily="2" charset="-78"/>
              </a:rPr>
              <a:t>6</a:t>
            </a:r>
          </a:p>
        </p:txBody>
      </p:sp>
      <p:sp>
        <p:nvSpPr>
          <p:cNvPr id="35" name="TextBox 34"/>
          <p:cNvSpPr txBox="1"/>
          <p:nvPr/>
        </p:nvSpPr>
        <p:spPr>
          <a:xfrm>
            <a:off x="1702082" y="5950921"/>
            <a:ext cx="750236" cy="478492"/>
          </a:xfrm>
          <a:prstGeom prst="rect">
            <a:avLst/>
          </a:prstGeom>
          <a:noFill/>
        </p:spPr>
        <p:txBody>
          <a:bodyPr wrap="square" rtlCol="1">
            <a:spAutoFit/>
          </a:bodyPr>
          <a:lstStyle/>
          <a:p>
            <a:r>
              <a:rPr lang="fa-IR" sz="2400" dirty="0">
                <a:solidFill>
                  <a:srgbClr val="FF0000"/>
                </a:solidFill>
                <a:cs typeface="B Koodak" panose="00000700000000000000" pitchFamily="2" charset="-78"/>
              </a:rPr>
              <a:t>10-</a:t>
            </a:r>
          </a:p>
        </p:txBody>
      </p:sp>
      <p:sp>
        <p:nvSpPr>
          <p:cNvPr id="37" name="Oval 36"/>
          <p:cNvSpPr/>
          <p:nvPr/>
        </p:nvSpPr>
        <p:spPr>
          <a:xfrm rot="16200000">
            <a:off x="1211705" y="5304026"/>
            <a:ext cx="1597858" cy="617103"/>
          </a:xfrm>
          <a:prstGeom prst="ellipse">
            <a:avLst/>
          </a:prstGeom>
          <a:solidFill>
            <a:schemeClr val="accent1">
              <a:lumMod val="20000"/>
              <a:lumOff val="80000"/>
              <a:alpha val="9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8" name="TextBox 37"/>
          <p:cNvSpPr txBox="1"/>
          <p:nvPr/>
        </p:nvSpPr>
        <p:spPr>
          <a:xfrm>
            <a:off x="1606745" y="4329730"/>
            <a:ext cx="854964" cy="461665"/>
          </a:xfrm>
          <a:prstGeom prst="rect">
            <a:avLst/>
          </a:prstGeom>
          <a:noFill/>
        </p:spPr>
        <p:txBody>
          <a:bodyPr wrap="square" rtlCol="1">
            <a:spAutoFit/>
          </a:bodyPr>
          <a:lstStyle/>
          <a:p>
            <a:r>
              <a:rPr lang="fa-IR" sz="2400" dirty="0">
                <a:solidFill>
                  <a:srgbClr val="FF0000"/>
                </a:solidFill>
                <a:cs typeface="B Koodak" panose="00000700000000000000" pitchFamily="2" charset="-78"/>
              </a:rPr>
              <a:t>6- =</a:t>
            </a:r>
          </a:p>
        </p:txBody>
      </p:sp>
      <p:sp>
        <p:nvSpPr>
          <p:cNvPr id="39" name="TextBox 38"/>
          <p:cNvSpPr txBox="1"/>
          <p:nvPr/>
        </p:nvSpPr>
        <p:spPr>
          <a:xfrm>
            <a:off x="2644151" y="4890041"/>
            <a:ext cx="604912" cy="461665"/>
          </a:xfrm>
          <a:prstGeom prst="rect">
            <a:avLst/>
          </a:prstGeom>
          <a:noFill/>
        </p:spPr>
        <p:txBody>
          <a:bodyPr wrap="square" rtlCol="1">
            <a:spAutoFit/>
          </a:bodyPr>
          <a:lstStyle/>
          <a:p>
            <a:r>
              <a:rPr lang="fa-IR" sz="2400" dirty="0">
                <a:solidFill>
                  <a:srgbClr val="FF0000"/>
                </a:solidFill>
                <a:cs typeface="B Koodak" panose="00000700000000000000" pitchFamily="2" charset="-78"/>
              </a:rPr>
              <a:t>4-</a:t>
            </a:r>
          </a:p>
        </p:txBody>
      </p:sp>
      <p:sp>
        <p:nvSpPr>
          <p:cNvPr id="40" name="Oval 39"/>
          <p:cNvSpPr/>
          <p:nvPr/>
        </p:nvSpPr>
        <p:spPr>
          <a:xfrm rot="16200000">
            <a:off x="2130443" y="5304026"/>
            <a:ext cx="1597858" cy="617103"/>
          </a:xfrm>
          <a:prstGeom prst="ellipse">
            <a:avLst/>
          </a:prstGeom>
          <a:solidFill>
            <a:schemeClr val="accent1">
              <a:lumMod val="20000"/>
              <a:lumOff val="80000"/>
              <a:alpha val="9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1" name="TextBox 40"/>
          <p:cNvSpPr txBox="1"/>
          <p:nvPr/>
        </p:nvSpPr>
        <p:spPr>
          <a:xfrm>
            <a:off x="2525376" y="4339906"/>
            <a:ext cx="1472184" cy="461665"/>
          </a:xfrm>
          <a:prstGeom prst="rect">
            <a:avLst/>
          </a:prstGeom>
          <a:noFill/>
        </p:spPr>
        <p:txBody>
          <a:bodyPr wrap="square" rtlCol="1">
            <a:spAutoFit/>
          </a:bodyPr>
          <a:lstStyle/>
          <a:p>
            <a:r>
              <a:rPr lang="fa-IR" sz="2400" dirty="0">
                <a:solidFill>
                  <a:srgbClr val="FF0000"/>
                </a:solidFill>
                <a:cs typeface="B Koodak" panose="00000700000000000000" pitchFamily="2" charset="-78"/>
              </a:rPr>
              <a:t>6-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3993" y="4677800"/>
            <a:ext cx="1495392" cy="1666175"/>
          </a:xfrm>
          <a:prstGeom prst="rect">
            <a:avLst/>
          </a:prstGeom>
        </p:spPr>
      </p:pic>
      <p:sp>
        <p:nvSpPr>
          <p:cNvPr id="42" name="Oval 41"/>
          <p:cNvSpPr/>
          <p:nvPr/>
        </p:nvSpPr>
        <p:spPr>
          <a:xfrm>
            <a:off x="685592" y="4836605"/>
            <a:ext cx="2632740" cy="474034"/>
          </a:xfrm>
          <a:prstGeom prst="ellipse">
            <a:avLst/>
          </a:prstGeom>
          <a:solidFill>
            <a:schemeClr val="accent1">
              <a:lumMod val="20000"/>
              <a:lumOff val="80000"/>
              <a:alpha val="9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3" name="TextBox 42"/>
          <p:cNvSpPr txBox="1"/>
          <p:nvPr/>
        </p:nvSpPr>
        <p:spPr>
          <a:xfrm>
            <a:off x="3358252" y="4848974"/>
            <a:ext cx="1472184" cy="461665"/>
          </a:xfrm>
          <a:prstGeom prst="rect">
            <a:avLst/>
          </a:prstGeom>
          <a:noFill/>
        </p:spPr>
        <p:txBody>
          <a:bodyPr wrap="square" rtlCol="1">
            <a:spAutoFit/>
          </a:bodyPr>
          <a:lstStyle/>
          <a:p>
            <a:r>
              <a:rPr lang="fa-IR" sz="2400" dirty="0">
                <a:solidFill>
                  <a:srgbClr val="00B050"/>
                </a:solidFill>
                <a:cs typeface="B Koodak" panose="00000700000000000000" pitchFamily="2" charset="-78"/>
              </a:rPr>
              <a:t>6- =</a:t>
            </a:r>
          </a:p>
        </p:txBody>
      </p:sp>
      <p:sp>
        <p:nvSpPr>
          <p:cNvPr id="44" name="Oval 43"/>
          <p:cNvSpPr/>
          <p:nvPr/>
        </p:nvSpPr>
        <p:spPr>
          <a:xfrm>
            <a:off x="642022" y="5388254"/>
            <a:ext cx="2632740" cy="474034"/>
          </a:xfrm>
          <a:prstGeom prst="ellipse">
            <a:avLst/>
          </a:prstGeom>
          <a:solidFill>
            <a:schemeClr val="accent1">
              <a:lumMod val="20000"/>
              <a:lumOff val="80000"/>
              <a:alpha val="9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5" name="TextBox 44"/>
          <p:cNvSpPr txBox="1"/>
          <p:nvPr/>
        </p:nvSpPr>
        <p:spPr>
          <a:xfrm>
            <a:off x="3314682" y="5400623"/>
            <a:ext cx="1472184" cy="461665"/>
          </a:xfrm>
          <a:prstGeom prst="rect">
            <a:avLst/>
          </a:prstGeom>
          <a:noFill/>
        </p:spPr>
        <p:txBody>
          <a:bodyPr wrap="square" rtlCol="1">
            <a:spAutoFit/>
          </a:bodyPr>
          <a:lstStyle/>
          <a:p>
            <a:r>
              <a:rPr lang="fa-IR" sz="2400" dirty="0">
                <a:solidFill>
                  <a:srgbClr val="00B050"/>
                </a:solidFill>
                <a:cs typeface="B Koodak" panose="00000700000000000000" pitchFamily="2" charset="-78"/>
              </a:rPr>
              <a:t>6- =</a:t>
            </a:r>
          </a:p>
        </p:txBody>
      </p:sp>
      <p:sp>
        <p:nvSpPr>
          <p:cNvPr id="46" name="Oval 45"/>
          <p:cNvSpPr/>
          <p:nvPr/>
        </p:nvSpPr>
        <p:spPr>
          <a:xfrm>
            <a:off x="642022" y="5911301"/>
            <a:ext cx="2632740" cy="474034"/>
          </a:xfrm>
          <a:prstGeom prst="ellipse">
            <a:avLst/>
          </a:prstGeom>
          <a:solidFill>
            <a:schemeClr val="accent1">
              <a:lumMod val="20000"/>
              <a:lumOff val="80000"/>
              <a:alpha val="9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7" name="TextBox 46"/>
          <p:cNvSpPr txBox="1"/>
          <p:nvPr/>
        </p:nvSpPr>
        <p:spPr>
          <a:xfrm>
            <a:off x="3314682" y="5923670"/>
            <a:ext cx="1472184" cy="461665"/>
          </a:xfrm>
          <a:prstGeom prst="rect">
            <a:avLst/>
          </a:prstGeom>
          <a:noFill/>
        </p:spPr>
        <p:txBody>
          <a:bodyPr wrap="square" rtlCol="1">
            <a:spAutoFit/>
          </a:bodyPr>
          <a:lstStyle/>
          <a:p>
            <a:r>
              <a:rPr lang="fa-IR" sz="2400" dirty="0">
                <a:solidFill>
                  <a:srgbClr val="00B050"/>
                </a:solidFill>
                <a:cs typeface="B Koodak" panose="00000700000000000000" pitchFamily="2" charset="-78"/>
              </a:rPr>
              <a:t>6- =</a:t>
            </a:r>
          </a:p>
        </p:txBody>
      </p:sp>
      <p:sp>
        <p:nvSpPr>
          <p:cNvPr id="48" name="Oval 47"/>
          <p:cNvSpPr/>
          <p:nvPr/>
        </p:nvSpPr>
        <p:spPr>
          <a:xfrm rot="19847372">
            <a:off x="477780" y="5338339"/>
            <a:ext cx="3224695" cy="640851"/>
          </a:xfrm>
          <a:prstGeom prst="ellipse">
            <a:avLst/>
          </a:prstGeom>
          <a:solidFill>
            <a:schemeClr val="accent1">
              <a:lumMod val="20000"/>
              <a:lumOff val="80000"/>
              <a:alpha val="9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9" name="TextBox 48"/>
          <p:cNvSpPr txBox="1"/>
          <p:nvPr/>
        </p:nvSpPr>
        <p:spPr>
          <a:xfrm>
            <a:off x="3189219" y="4437779"/>
            <a:ext cx="1472184" cy="461665"/>
          </a:xfrm>
          <a:prstGeom prst="rect">
            <a:avLst/>
          </a:prstGeom>
          <a:noFill/>
        </p:spPr>
        <p:txBody>
          <a:bodyPr wrap="square" rtlCol="1">
            <a:spAutoFit/>
          </a:bodyPr>
          <a:lstStyle/>
          <a:p>
            <a:r>
              <a:rPr lang="fa-IR" sz="2400" dirty="0">
                <a:solidFill>
                  <a:schemeClr val="accent1">
                    <a:lumMod val="75000"/>
                  </a:schemeClr>
                </a:solidFill>
                <a:cs typeface="B Koodak" panose="00000700000000000000" pitchFamily="2" charset="-78"/>
              </a:rPr>
              <a:t>6- =</a:t>
            </a:r>
          </a:p>
        </p:txBody>
      </p:sp>
    </p:spTree>
    <p:extLst>
      <p:ext uri="{BB962C8B-B14F-4D97-AF65-F5344CB8AC3E}">
        <p14:creationId xmlns:p14="http://schemas.microsoft.com/office/powerpoint/2010/main" val="83313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250"/>
                                        <p:tgtEl>
                                          <p:spTgt spid="6">
                                            <p:txEl>
                                              <p:pRg st="0" end="0"/>
                                            </p:txEl>
                                          </p:spTgt>
                                        </p:tgtEl>
                                      </p:cBhvr>
                                    </p:animEffect>
                                    <p:anim calcmode="lin" valueType="num">
                                      <p:cBhvr>
                                        <p:cTn id="8" dur="12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750"/>
                                        <p:tgtEl>
                                          <p:spTgt spid="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1000"/>
                                        <p:tgtEl>
                                          <p:spTgt spid="12">
                                            <p:txEl>
                                              <p:pRg st="0" end="0"/>
                                            </p:txEl>
                                          </p:spTgt>
                                        </p:tgtEl>
                                      </p:cBhvr>
                                    </p:animEffect>
                                    <p:anim calcmode="lin" valueType="num">
                                      <p:cBhvr>
                                        <p:cTn id="3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750"/>
                                        <p:tgtEl>
                                          <p:spTgt spid="13"/>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75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1000"/>
                                        <p:tgtEl>
                                          <p:spTgt spid="15">
                                            <p:txEl>
                                              <p:pRg st="0" end="0"/>
                                            </p:txEl>
                                          </p:spTgt>
                                        </p:tgtEl>
                                      </p:cBhvr>
                                    </p:animEffect>
                                    <p:anim calcmode="lin" valueType="num">
                                      <p:cBhvr>
                                        <p:cTn id="53"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arn(inVertical)">
                                      <p:cBhvr>
                                        <p:cTn id="59" dur="750"/>
                                        <p:tgtEl>
                                          <p:spTgt spid="17"/>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75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18">
                                            <p:txEl>
                                              <p:pRg st="0" end="0"/>
                                            </p:txEl>
                                          </p:spTgt>
                                        </p:tgtEl>
                                        <p:attrNameLst>
                                          <p:attrName>style.visibility</p:attrName>
                                        </p:attrNameLst>
                                      </p:cBhvr>
                                      <p:to>
                                        <p:strVal val="visible"/>
                                      </p:to>
                                    </p:set>
                                    <p:animEffect transition="in" filter="fade">
                                      <p:cBhvr>
                                        <p:cTn id="67" dur="1000"/>
                                        <p:tgtEl>
                                          <p:spTgt spid="18">
                                            <p:txEl>
                                              <p:pRg st="0" end="0"/>
                                            </p:txEl>
                                          </p:spTgt>
                                        </p:tgtEl>
                                      </p:cBhvr>
                                    </p:animEffect>
                                    <p:anim calcmode="lin" valueType="num">
                                      <p:cBhvr>
                                        <p:cTn id="6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arn(inVertical)">
                                      <p:cBhvr>
                                        <p:cTn id="74" dur="500"/>
                                        <p:tgtEl>
                                          <p:spTgt spid="20"/>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barn(inVertical)">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21">
                                            <p:txEl>
                                              <p:pRg st="0" end="0"/>
                                            </p:txEl>
                                          </p:spTgt>
                                        </p:tgtEl>
                                        <p:attrNameLst>
                                          <p:attrName>style.visibility</p:attrName>
                                        </p:attrNameLst>
                                      </p:cBhvr>
                                      <p:to>
                                        <p:strVal val="visible"/>
                                      </p:to>
                                    </p:set>
                                    <p:animEffect transition="in" filter="fade">
                                      <p:cBhvr>
                                        <p:cTn id="82" dur="1000"/>
                                        <p:tgtEl>
                                          <p:spTgt spid="21">
                                            <p:txEl>
                                              <p:pRg st="0" end="0"/>
                                            </p:txEl>
                                          </p:spTgt>
                                        </p:tgtEl>
                                      </p:cBhvr>
                                    </p:animEffect>
                                    <p:anim calcmode="lin" valueType="num">
                                      <p:cBhvr>
                                        <p:cTn id="8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8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barn(inVertical)">
                                      <p:cBhvr>
                                        <p:cTn id="89" dur="500"/>
                                        <p:tgtEl>
                                          <p:spTgt spid="22"/>
                                        </p:tgtEl>
                                      </p:cBhvr>
                                    </p:animEffect>
                                  </p:childTnLst>
                                </p:cTn>
                              </p:par>
                              <p:par>
                                <p:cTn id="90" presetID="16" presetClass="entr" presetSubtype="21"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barn(inVertical)">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dissolve">
                                      <p:cBhvr>
                                        <p:cTn id="97" dur="500"/>
                                        <p:tgtEl>
                                          <p:spTgt spid="24"/>
                                        </p:tgtEl>
                                      </p:cBhvr>
                                    </p:animEffect>
                                  </p:childTnLst>
                                </p:cTn>
                              </p:par>
                              <p:par>
                                <p:cTn id="98" presetID="9" presetClass="entr" presetSubtype="0" fill="hold" nodeType="with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dissolve">
                                      <p:cBhvr>
                                        <p:cTn id="100" dur="500"/>
                                        <p:tgtEl>
                                          <p:spTgt spid="25"/>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dissolve">
                                      <p:cBhvr>
                                        <p:cTn id="103" dur="500"/>
                                        <p:tgtEl>
                                          <p:spTgt spid="26"/>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dissolve">
                                      <p:cBhvr>
                                        <p:cTn id="106" dur="500"/>
                                        <p:tgtEl>
                                          <p:spTgt spid="27"/>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dissolve">
                                      <p:cBhvr>
                                        <p:cTn id="109" dur="500"/>
                                        <p:tgtEl>
                                          <p:spTgt spid="28"/>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dissolve">
                                      <p:cBhvr>
                                        <p:cTn id="112" dur="500"/>
                                        <p:tgtEl>
                                          <p:spTgt spid="29"/>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barn(inVertical)">
                                      <p:cBhvr>
                                        <p:cTn id="117" dur="1000"/>
                                        <p:tgtEl>
                                          <p:spTgt spid="30"/>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barn(inVertical)">
                                      <p:cBhvr>
                                        <p:cTn id="122" dur="1000"/>
                                        <p:tgtEl>
                                          <p:spTgt spid="31"/>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500"/>
                                        <p:tgtEl>
                                          <p:spTgt spid="32"/>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33"/>
                                        </p:tgtEl>
                                        <p:attrNameLst>
                                          <p:attrName>style.visibility</p:attrName>
                                        </p:attrNameLst>
                                      </p:cBhvr>
                                      <p:to>
                                        <p:strVal val="visible"/>
                                      </p:to>
                                    </p:set>
                                    <p:animEffect transition="in" filter="fade">
                                      <p:cBhvr>
                                        <p:cTn id="130" dur="500"/>
                                        <p:tgtEl>
                                          <p:spTgt spid="33"/>
                                        </p:tgtEl>
                                      </p:cBhvr>
                                    </p:animEffect>
                                  </p:childTnLst>
                                </p:cTn>
                              </p:par>
                            </p:childTnLst>
                          </p:cTn>
                        </p:par>
                      </p:childTnLst>
                    </p:cTn>
                  </p:par>
                  <p:par>
                    <p:cTn id="131" fill="hold">
                      <p:stCondLst>
                        <p:cond delay="indefinite"/>
                      </p:stCondLst>
                      <p:childTnLst>
                        <p:par>
                          <p:cTn id="132" fill="hold">
                            <p:stCondLst>
                              <p:cond delay="0"/>
                            </p:stCondLst>
                            <p:childTnLst>
                              <p:par>
                                <p:cTn id="133" presetID="16" presetClass="entr" presetSubtype="21" fill="hold" grpId="0" nodeType="click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barn(inVertical)">
                                      <p:cBhvr>
                                        <p:cTn id="135" dur="1000"/>
                                        <p:tgtEl>
                                          <p:spTgt spid="34"/>
                                        </p:tgtEl>
                                      </p:cBhvr>
                                    </p:animEffect>
                                  </p:childTnLst>
                                </p:cTn>
                              </p:par>
                            </p:childTnLst>
                          </p:cTn>
                        </p:par>
                      </p:childTnLst>
                    </p:cTn>
                  </p:par>
                  <p:par>
                    <p:cTn id="136" fill="hold">
                      <p:stCondLst>
                        <p:cond delay="indefinite"/>
                      </p:stCondLst>
                      <p:childTnLst>
                        <p:par>
                          <p:cTn id="137" fill="hold">
                            <p:stCondLst>
                              <p:cond delay="0"/>
                            </p:stCondLst>
                            <p:childTnLst>
                              <p:par>
                                <p:cTn id="138" presetID="16" presetClass="entr" presetSubtype="21" fill="hold" grpId="0" nodeType="clickEffect">
                                  <p:stCondLst>
                                    <p:cond delay="0"/>
                                  </p:stCondLst>
                                  <p:childTnLst>
                                    <p:set>
                                      <p:cBhvr>
                                        <p:cTn id="139" dur="1" fill="hold">
                                          <p:stCondLst>
                                            <p:cond delay="0"/>
                                          </p:stCondLst>
                                        </p:cTn>
                                        <p:tgtEl>
                                          <p:spTgt spid="35"/>
                                        </p:tgtEl>
                                        <p:attrNameLst>
                                          <p:attrName>style.visibility</p:attrName>
                                        </p:attrNameLst>
                                      </p:cBhvr>
                                      <p:to>
                                        <p:strVal val="visible"/>
                                      </p:to>
                                    </p:set>
                                    <p:animEffect transition="in" filter="barn(inVertical)">
                                      <p:cBhvr>
                                        <p:cTn id="140" dur="1000"/>
                                        <p:tgtEl>
                                          <p:spTgt spid="35"/>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37"/>
                                        </p:tgtEl>
                                        <p:attrNameLst>
                                          <p:attrName>style.visibility</p:attrName>
                                        </p:attrNameLst>
                                      </p:cBhvr>
                                      <p:to>
                                        <p:strVal val="visible"/>
                                      </p:to>
                                    </p:set>
                                    <p:animEffect transition="in" filter="fade">
                                      <p:cBhvr>
                                        <p:cTn id="145" dur="500"/>
                                        <p:tgtEl>
                                          <p:spTgt spid="37"/>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38"/>
                                        </p:tgtEl>
                                        <p:attrNameLst>
                                          <p:attrName>style.visibility</p:attrName>
                                        </p:attrNameLst>
                                      </p:cBhvr>
                                      <p:to>
                                        <p:strVal val="visible"/>
                                      </p:to>
                                    </p:set>
                                    <p:animEffect transition="in" filter="fade">
                                      <p:cBhvr>
                                        <p:cTn id="148" dur="500"/>
                                        <p:tgtEl>
                                          <p:spTgt spid="38"/>
                                        </p:tgtEl>
                                      </p:cBhvr>
                                    </p:animEffect>
                                  </p:childTnLst>
                                </p:cTn>
                              </p:par>
                            </p:childTnLst>
                          </p:cTn>
                        </p:par>
                      </p:childTnLst>
                    </p:cTn>
                  </p:par>
                  <p:par>
                    <p:cTn id="149" fill="hold">
                      <p:stCondLst>
                        <p:cond delay="indefinite"/>
                      </p:stCondLst>
                      <p:childTnLst>
                        <p:par>
                          <p:cTn id="150" fill="hold">
                            <p:stCondLst>
                              <p:cond delay="0"/>
                            </p:stCondLst>
                            <p:childTnLst>
                              <p:par>
                                <p:cTn id="151" presetID="16" presetClass="entr" presetSubtype="21" fill="hold" grpId="0" nodeType="clickEffect">
                                  <p:stCondLst>
                                    <p:cond delay="0"/>
                                  </p:stCondLst>
                                  <p:childTnLst>
                                    <p:set>
                                      <p:cBhvr>
                                        <p:cTn id="152" dur="1" fill="hold">
                                          <p:stCondLst>
                                            <p:cond delay="0"/>
                                          </p:stCondLst>
                                        </p:cTn>
                                        <p:tgtEl>
                                          <p:spTgt spid="39"/>
                                        </p:tgtEl>
                                        <p:attrNameLst>
                                          <p:attrName>style.visibility</p:attrName>
                                        </p:attrNameLst>
                                      </p:cBhvr>
                                      <p:to>
                                        <p:strVal val="visible"/>
                                      </p:to>
                                    </p:set>
                                    <p:animEffect transition="in" filter="barn(inVertical)">
                                      <p:cBhvr>
                                        <p:cTn id="153" dur="1000"/>
                                        <p:tgtEl>
                                          <p:spTgt spid="39"/>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40"/>
                                        </p:tgtEl>
                                        <p:attrNameLst>
                                          <p:attrName>style.visibility</p:attrName>
                                        </p:attrNameLst>
                                      </p:cBhvr>
                                      <p:to>
                                        <p:strVal val="visible"/>
                                      </p:to>
                                    </p:set>
                                    <p:animEffect transition="in" filter="fade">
                                      <p:cBhvr>
                                        <p:cTn id="158" dur="500"/>
                                        <p:tgtEl>
                                          <p:spTgt spid="40"/>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41"/>
                                        </p:tgtEl>
                                        <p:attrNameLst>
                                          <p:attrName>style.visibility</p:attrName>
                                        </p:attrNameLst>
                                      </p:cBhvr>
                                      <p:to>
                                        <p:strVal val="visible"/>
                                      </p:to>
                                    </p:set>
                                    <p:animEffect transition="in" filter="fade">
                                      <p:cBhvr>
                                        <p:cTn id="161" dur="500"/>
                                        <p:tgtEl>
                                          <p:spTgt spid="41"/>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42"/>
                                        </p:tgtEl>
                                        <p:attrNameLst>
                                          <p:attrName>style.visibility</p:attrName>
                                        </p:attrNameLst>
                                      </p:cBhvr>
                                      <p:to>
                                        <p:strVal val="visible"/>
                                      </p:to>
                                    </p:set>
                                    <p:animEffect transition="in" filter="fade">
                                      <p:cBhvr>
                                        <p:cTn id="166" dur="500"/>
                                        <p:tgtEl>
                                          <p:spTgt spid="42"/>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43"/>
                                        </p:tgtEl>
                                        <p:attrNameLst>
                                          <p:attrName>style.visibility</p:attrName>
                                        </p:attrNameLst>
                                      </p:cBhvr>
                                      <p:to>
                                        <p:strVal val="visible"/>
                                      </p:to>
                                    </p:set>
                                    <p:animEffect transition="in" filter="fade">
                                      <p:cBhvr>
                                        <p:cTn id="169" dur="500"/>
                                        <p:tgtEl>
                                          <p:spTgt spid="43"/>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grpId="0" nodeType="clickEffect">
                                  <p:stCondLst>
                                    <p:cond delay="0"/>
                                  </p:stCondLst>
                                  <p:childTnLst>
                                    <p:set>
                                      <p:cBhvr>
                                        <p:cTn id="173" dur="1" fill="hold">
                                          <p:stCondLst>
                                            <p:cond delay="0"/>
                                          </p:stCondLst>
                                        </p:cTn>
                                        <p:tgtEl>
                                          <p:spTgt spid="44"/>
                                        </p:tgtEl>
                                        <p:attrNameLst>
                                          <p:attrName>style.visibility</p:attrName>
                                        </p:attrNameLst>
                                      </p:cBhvr>
                                      <p:to>
                                        <p:strVal val="visible"/>
                                      </p:to>
                                    </p:set>
                                    <p:animEffect transition="in" filter="fade">
                                      <p:cBhvr>
                                        <p:cTn id="174" dur="500"/>
                                        <p:tgtEl>
                                          <p:spTgt spid="44"/>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45"/>
                                        </p:tgtEl>
                                        <p:attrNameLst>
                                          <p:attrName>style.visibility</p:attrName>
                                        </p:attrNameLst>
                                      </p:cBhvr>
                                      <p:to>
                                        <p:strVal val="visible"/>
                                      </p:to>
                                    </p:set>
                                    <p:animEffect transition="in" filter="fade">
                                      <p:cBhvr>
                                        <p:cTn id="177" dur="500"/>
                                        <p:tgtEl>
                                          <p:spTgt spid="45"/>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46"/>
                                        </p:tgtEl>
                                        <p:attrNameLst>
                                          <p:attrName>style.visibility</p:attrName>
                                        </p:attrNameLst>
                                      </p:cBhvr>
                                      <p:to>
                                        <p:strVal val="visible"/>
                                      </p:to>
                                    </p:set>
                                    <p:animEffect transition="in" filter="fade">
                                      <p:cBhvr>
                                        <p:cTn id="182" dur="500"/>
                                        <p:tgtEl>
                                          <p:spTgt spid="46"/>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47"/>
                                        </p:tgtEl>
                                        <p:attrNameLst>
                                          <p:attrName>style.visibility</p:attrName>
                                        </p:attrNameLst>
                                      </p:cBhvr>
                                      <p:to>
                                        <p:strVal val="visible"/>
                                      </p:to>
                                    </p:set>
                                    <p:animEffect transition="in" filter="fade">
                                      <p:cBhvr>
                                        <p:cTn id="185" dur="500"/>
                                        <p:tgtEl>
                                          <p:spTgt spid="47"/>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grpId="0" nodeType="clickEffect">
                                  <p:stCondLst>
                                    <p:cond delay="0"/>
                                  </p:stCondLst>
                                  <p:childTnLst>
                                    <p:set>
                                      <p:cBhvr>
                                        <p:cTn id="189" dur="1" fill="hold">
                                          <p:stCondLst>
                                            <p:cond delay="0"/>
                                          </p:stCondLst>
                                        </p:cTn>
                                        <p:tgtEl>
                                          <p:spTgt spid="48"/>
                                        </p:tgtEl>
                                        <p:attrNameLst>
                                          <p:attrName>style.visibility</p:attrName>
                                        </p:attrNameLst>
                                      </p:cBhvr>
                                      <p:to>
                                        <p:strVal val="visible"/>
                                      </p:to>
                                    </p:set>
                                    <p:animEffect transition="in" filter="fade">
                                      <p:cBhvr>
                                        <p:cTn id="190" dur="500"/>
                                        <p:tgtEl>
                                          <p:spTgt spid="48"/>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49"/>
                                        </p:tgtEl>
                                        <p:attrNameLst>
                                          <p:attrName>style.visibility</p:attrName>
                                        </p:attrNameLst>
                                      </p:cBhvr>
                                      <p:to>
                                        <p:strVal val="visible"/>
                                      </p:to>
                                    </p:set>
                                    <p:animEffect transition="in" filter="fade">
                                      <p:cBhvr>
                                        <p:cTn id="19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P spid="11" grpId="0"/>
      <p:bldP spid="13" grpId="0" animBg="1"/>
      <p:bldP spid="14" grpId="0"/>
      <p:bldP spid="16" grpId="0" animBg="1"/>
      <p:bldP spid="17" grpId="0"/>
      <p:bldP spid="19" grpId="0" animBg="1"/>
      <p:bldP spid="20" grpId="0"/>
      <p:bldP spid="22" grpId="0" animBg="1"/>
      <p:bldP spid="23" grpId="0"/>
      <p:bldP spid="24" grpId="0"/>
      <p:bldP spid="26" grpId="0"/>
      <p:bldP spid="27" grpId="0"/>
      <p:bldP spid="28" grpId="0"/>
      <p:bldP spid="29" grpId="0"/>
      <p:bldP spid="30" grpId="0"/>
      <p:bldP spid="31" grpId="0"/>
      <p:bldP spid="32" grpId="0" animBg="1"/>
      <p:bldP spid="33" grpId="0"/>
      <p:bldP spid="34" grpId="0"/>
      <p:bldP spid="35" grpId="0"/>
      <p:bldP spid="37" grpId="0" animBg="1"/>
      <p:bldP spid="38" grpId="0"/>
      <p:bldP spid="39" grpId="0"/>
      <p:bldP spid="40" grpId="0" animBg="1"/>
      <p:bldP spid="41" grpId="0"/>
      <p:bldP spid="42" grpId="0" animBg="1"/>
      <p:bldP spid="43" grpId="0"/>
      <p:bldP spid="44" grpId="0" animBg="1"/>
      <p:bldP spid="45" grpId="0"/>
      <p:bldP spid="46" grpId="0" animBg="1"/>
      <p:bldP spid="47" grpId="0"/>
      <p:bldP spid="48"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452333" y="2772768"/>
            <a:ext cx="7507224" cy="400110"/>
          </a:xfrm>
          <a:prstGeom prst="rect">
            <a:avLst/>
          </a:prstGeom>
          <a:noFill/>
        </p:spPr>
        <p:txBody>
          <a:bodyPr wrap="square" rtlCol="1">
            <a:spAutoFit/>
          </a:bodyPr>
          <a:lstStyle/>
          <a:p>
            <a:pPr algn="r"/>
            <a:r>
              <a:rPr lang="fa-IR" sz="2000" dirty="0">
                <a:latin typeface="IRAban" panose="02000503000000020002" pitchFamily="2" charset="-78"/>
                <a:cs typeface="B Koodak" panose="00000700000000000000" pitchFamily="2" charset="-78"/>
              </a:rPr>
              <a:t>1_نقطه هایی که روی محور مشخص شده اند، چه عدد هایی را نشان میدهند؟</a:t>
            </a:r>
          </a:p>
        </p:txBody>
      </p:sp>
      <p:cxnSp>
        <p:nvCxnSpPr>
          <p:cNvPr id="12" name="Straight Arrow Connector 11"/>
          <p:cNvCxnSpPr/>
          <p:nvPr/>
        </p:nvCxnSpPr>
        <p:spPr>
          <a:xfrm>
            <a:off x="6997413" y="4019220"/>
            <a:ext cx="4773168"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235157" y="4019220"/>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551125" y="4019220"/>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8673813" y="4019220"/>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0112469" y="4019220"/>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9114467" y="4019220"/>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9636980" y="4023575"/>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0565097" y="4014865"/>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1087610" y="4019220"/>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664490" y="4019220"/>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8187003" y="4023575"/>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8497138" y="4341852"/>
            <a:ext cx="545157"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0</a:t>
            </a:r>
          </a:p>
        </p:txBody>
      </p:sp>
      <p:sp>
        <p:nvSpPr>
          <p:cNvPr id="80" name="TextBox 79"/>
          <p:cNvSpPr txBox="1"/>
          <p:nvPr/>
        </p:nvSpPr>
        <p:spPr>
          <a:xfrm>
            <a:off x="9828785" y="4235220"/>
            <a:ext cx="2353276"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sp>
        <p:nvSpPr>
          <p:cNvPr id="81" name="TextBox 80"/>
          <p:cNvSpPr txBox="1"/>
          <p:nvPr/>
        </p:nvSpPr>
        <p:spPr>
          <a:xfrm>
            <a:off x="11264613" y="4251164"/>
            <a:ext cx="1011936"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2+</a:t>
            </a:r>
          </a:p>
        </p:txBody>
      </p:sp>
      <p:sp>
        <p:nvSpPr>
          <p:cNvPr id="82" name="TextBox 81"/>
          <p:cNvSpPr txBox="1"/>
          <p:nvPr/>
        </p:nvSpPr>
        <p:spPr>
          <a:xfrm>
            <a:off x="6980209" y="4307833"/>
            <a:ext cx="721398" cy="40882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cxnSp>
        <p:nvCxnSpPr>
          <p:cNvPr id="84" name="Straight Arrow Connector 83"/>
          <p:cNvCxnSpPr/>
          <p:nvPr/>
        </p:nvCxnSpPr>
        <p:spPr>
          <a:xfrm>
            <a:off x="11551125" y="3534588"/>
            <a:ext cx="0" cy="3657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11371029" y="4767800"/>
            <a:ext cx="960120" cy="400110"/>
          </a:xfrm>
          <a:prstGeom prst="rect">
            <a:avLst/>
          </a:prstGeom>
          <a:noFill/>
        </p:spPr>
        <p:txBody>
          <a:bodyPr wrap="square" rtlCol="1">
            <a:spAutoFit/>
          </a:bodyPr>
          <a:lstStyle/>
          <a:p>
            <a:r>
              <a:rPr lang="fa-IR" sz="2000" dirty="0">
                <a:solidFill>
                  <a:srgbClr val="FF0000"/>
                </a:solidFill>
                <a:cs typeface="B Koodak" panose="00000700000000000000" pitchFamily="2" charset="-78"/>
              </a:rPr>
              <a:t>2</a:t>
            </a:r>
          </a:p>
        </p:txBody>
      </p:sp>
      <p:cxnSp>
        <p:nvCxnSpPr>
          <p:cNvPr id="86" name="Straight Arrow Connector 85"/>
          <p:cNvCxnSpPr/>
          <p:nvPr/>
        </p:nvCxnSpPr>
        <p:spPr>
          <a:xfrm>
            <a:off x="10543761" y="3577260"/>
            <a:ext cx="0" cy="3657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TextBox 88"/>
              <p:cNvSpPr txBox="1"/>
              <p:nvPr/>
            </p:nvSpPr>
            <p:spPr>
              <a:xfrm>
                <a:off x="10274172" y="4544263"/>
                <a:ext cx="494846" cy="564898"/>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rgbClr val="FF0000"/>
                          </a:solidFill>
                          <a:latin typeface="Cambria Math" panose="02040503050406030204" pitchFamily="18" charset="0"/>
                          <a:cs typeface="B Koodak" panose="00000700000000000000" pitchFamily="2" charset="-78"/>
                        </a:rPr>
                        <m:t>1</m:t>
                      </m:r>
                      <m:f>
                        <m:fPr>
                          <m:ctrlPr>
                            <a:rPr lang="fa-IR" sz="2000" i="1">
                              <a:solidFill>
                                <a:srgbClr val="FF0000"/>
                              </a:solidFill>
                              <a:latin typeface="Cambria Math" panose="02040503050406030204" pitchFamily="18" charset="0"/>
                            </a:rPr>
                          </m:ctrlPr>
                        </m:fPr>
                        <m:num>
                          <m:r>
                            <m:rPr>
                              <m:nor/>
                            </m:rPr>
                            <a:rPr lang="fa-IR" sz="2000" i="0">
                              <a:solidFill>
                                <a:srgbClr val="FF0000"/>
                              </a:solidFill>
                              <a:latin typeface="Cambria Math" panose="02040503050406030204" pitchFamily="18" charset="0"/>
                              <a:cs typeface="B Koodak" panose="00000700000000000000" pitchFamily="2" charset="-78"/>
                            </a:rPr>
                            <m:t>1</m:t>
                          </m:r>
                        </m:num>
                        <m:den>
                          <m:r>
                            <m:rPr>
                              <m:nor/>
                            </m:rPr>
                            <a:rPr lang="fa-IR" sz="2000" i="0">
                              <a:solidFill>
                                <a:srgbClr val="FF0000"/>
                              </a:solidFill>
                              <a:latin typeface="Cambria Math" panose="02040503050406030204" pitchFamily="18" charset="0"/>
                              <a:cs typeface="B Koodak" panose="00000700000000000000" pitchFamily="2" charset="-78"/>
                            </a:rPr>
                            <m:t>3</m:t>
                          </m:r>
                        </m:den>
                      </m:f>
                    </m:oMath>
                  </m:oMathPara>
                </a14:m>
                <a:endParaRPr lang="fa-IR" sz="2000" dirty="0">
                  <a:solidFill>
                    <a:srgbClr val="FF0000"/>
                  </a:solidFill>
                  <a:cs typeface="B Koodak" panose="00000700000000000000" pitchFamily="2" charset="-78"/>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10274172" y="4544263"/>
                <a:ext cx="494846" cy="564898"/>
              </a:xfrm>
              <a:prstGeom prst="rect">
                <a:avLst/>
              </a:prstGeom>
              <a:blipFill>
                <a:blip r:embed="rId2"/>
                <a:stretch>
                  <a:fillRect/>
                </a:stretch>
              </a:blipFill>
            </p:spPr>
            <p:txBody>
              <a:bodyPr/>
              <a:lstStyle/>
              <a:p>
                <a:r>
                  <a:rPr lang="en-US">
                    <a:noFill/>
                  </a:rPr>
                  <a:t> </a:t>
                </a:r>
              </a:p>
            </p:txBody>
          </p:sp>
        </mc:Fallback>
      </mc:AlternateContent>
      <p:cxnSp>
        <p:nvCxnSpPr>
          <p:cNvPr id="90" name="Straight Arrow Connector 89"/>
          <p:cNvCxnSpPr/>
          <p:nvPr/>
        </p:nvCxnSpPr>
        <p:spPr>
          <a:xfrm>
            <a:off x="9636980" y="3580308"/>
            <a:ext cx="0" cy="3657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TextBox 90"/>
              <p:cNvSpPr txBox="1"/>
              <p:nvPr/>
            </p:nvSpPr>
            <p:spPr>
              <a:xfrm>
                <a:off x="8855838" y="4488844"/>
                <a:ext cx="1554480" cy="6572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fa-IR" sz="2000" i="1">
                              <a:solidFill>
                                <a:srgbClr val="FF0000"/>
                              </a:solidFill>
                              <a:latin typeface="Cambria Math" panose="02040503050406030204" pitchFamily="18" charset="0"/>
                            </a:rPr>
                          </m:ctrlPr>
                        </m:fPr>
                        <m:num>
                          <m:r>
                            <m:rPr>
                              <m:nor/>
                            </m:rPr>
                            <a:rPr lang="fa-IR" sz="2000">
                              <a:solidFill>
                                <a:srgbClr val="FF0000"/>
                              </a:solidFill>
                              <a:latin typeface="Cambria Math" panose="02040503050406030204" pitchFamily="18" charset="0"/>
                              <a:cs typeface="B Koodak" panose="00000700000000000000" pitchFamily="2" charset="-78"/>
                            </a:rPr>
                            <m:t>1</m:t>
                          </m:r>
                        </m:num>
                        <m:den>
                          <m:r>
                            <m:rPr>
                              <m:nor/>
                            </m:rPr>
                            <a:rPr lang="fa-IR" sz="2000">
                              <a:solidFill>
                                <a:srgbClr val="FF0000"/>
                              </a:solidFill>
                              <a:latin typeface="Cambria Math" panose="02040503050406030204" pitchFamily="18" charset="0"/>
                              <a:cs typeface="B Koodak" panose="00000700000000000000" pitchFamily="2" charset="-78"/>
                            </a:rPr>
                            <m:t>3</m:t>
                          </m:r>
                        </m:den>
                      </m:f>
                    </m:oMath>
                  </m:oMathPara>
                </a14:m>
                <a:endParaRPr lang="fa-IR" sz="2000" dirty="0"/>
              </a:p>
            </p:txBody>
          </p:sp>
        </mc:Choice>
        <mc:Fallback xmlns="">
          <p:sp>
            <p:nvSpPr>
              <p:cNvPr id="91" name="TextBox 90"/>
              <p:cNvSpPr txBox="1">
                <a:spLocks noRot="1" noChangeAspect="1" noMove="1" noResize="1" noEditPoints="1" noAdjustHandles="1" noChangeArrowheads="1" noChangeShapeType="1" noTextEdit="1"/>
              </p:cNvSpPr>
              <p:nvPr/>
            </p:nvSpPr>
            <p:spPr>
              <a:xfrm>
                <a:off x="8855838" y="4488844"/>
                <a:ext cx="1554480" cy="657231"/>
              </a:xfrm>
              <a:prstGeom prst="rect">
                <a:avLst/>
              </a:prstGeom>
              <a:blipFill>
                <a:blip r:embed="rId3"/>
                <a:stretch>
                  <a:fillRect/>
                </a:stretch>
              </a:blipFill>
            </p:spPr>
            <p:txBody>
              <a:bodyPr/>
              <a:lstStyle/>
              <a:p>
                <a:r>
                  <a:rPr lang="en-US">
                    <a:noFill/>
                  </a:rPr>
                  <a:t> </a:t>
                </a:r>
              </a:p>
            </p:txBody>
          </p:sp>
        </mc:Fallback>
      </mc:AlternateContent>
      <p:cxnSp>
        <p:nvCxnSpPr>
          <p:cNvPr id="92" name="Straight Arrow Connector 91"/>
          <p:cNvCxnSpPr/>
          <p:nvPr/>
        </p:nvCxnSpPr>
        <p:spPr>
          <a:xfrm>
            <a:off x="7235157" y="3577260"/>
            <a:ext cx="0" cy="3657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7007573" y="4685133"/>
            <a:ext cx="941832" cy="400110"/>
          </a:xfrm>
          <a:prstGeom prst="rect">
            <a:avLst/>
          </a:prstGeom>
          <a:noFill/>
        </p:spPr>
        <p:txBody>
          <a:bodyPr wrap="square" rtlCol="1">
            <a:spAutoFit/>
          </a:bodyPr>
          <a:lstStyle/>
          <a:p>
            <a:r>
              <a:rPr lang="fa-IR" sz="2000" dirty="0">
                <a:solidFill>
                  <a:srgbClr val="FF0000"/>
                </a:solidFill>
                <a:cs typeface="B Koodak" panose="00000700000000000000" pitchFamily="2" charset="-78"/>
              </a:rPr>
              <a:t>1-</a:t>
            </a:r>
          </a:p>
        </p:txBody>
      </p:sp>
      <p:grpSp>
        <p:nvGrpSpPr>
          <p:cNvPr id="130" name="Group 129"/>
          <p:cNvGrpSpPr/>
          <p:nvPr/>
        </p:nvGrpSpPr>
        <p:grpSpPr>
          <a:xfrm>
            <a:off x="355706" y="4042559"/>
            <a:ext cx="5461805" cy="774222"/>
            <a:chOff x="289445" y="3644363"/>
            <a:chExt cx="5461805" cy="774222"/>
          </a:xfrm>
        </p:grpSpPr>
        <p:grpSp>
          <p:nvGrpSpPr>
            <p:cNvPr id="123" name="Group 122"/>
            <p:cNvGrpSpPr/>
            <p:nvPr/>
          </p:nvGrpSpPr>
          <p:grpSpPr>
            <a:xfrm>
              <a:off x="297906" y="3644363"/>
              <a:ext cx="5453344" cy="299293"/>
              <a:chOff x="297906" y="3609731"/>
              <a:chExt cx="5453344" cy="299293"/>
            </a:xfrm>
          </p:grpSpPr>
          <p:cxnSp>
            <p:nvCxnSpPr>
              <p:cNvPr id="95" name="Straight Arrow Connector 94"/>
              <p:cNvCxnSpPr/>
              <p:nvPr/>
            </p:nvCxnSpPr>
            <p:spPr>
              <a:xfrm>
                <a:off x="297906" y="3625379"/>
                <a:ext cx="5453344"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39496" y="3641904"/>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5495544" y="3621024"/>
                <a:ext cx="0" cy="28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248809" y="3641904"/>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958122" y="3641904"/>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667435" y="3641904"/>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3376748" y="3641904"/>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086061" y="3641904"/>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795374" y="3641904"/>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5154168" y="3625379"/>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4437888" y="3609731"/>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3742944" y="3610307"/>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3045914" y="3631860"/>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325624" y="3641904"/>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1612392" y="3631860"/>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899160" y="3631860"/>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24" name="TextBox 123"/>
            <p:cNvSpPr txBox="1"/>
            <p:nvPr/>
          </p:nvSpPr>
          <p:spPr>
            <a:xfrm>
              <a:off x="3173621" y="4010757"/>
              <a:ext cx="440219"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2</a:t>
              </a:r>
              <a:r>
                <a:rPr lang="fa-IR" sz="2000" baseline="-25000" dirty="0">
                  <a:solidFill>
                    <a:schemeClr val="accent1">
                      <a:lumMod val="75000"/>
                    </a:schemeClr>
                  </a:solidFill>
                  <a:cs typeface="B Koodak" panose="00000700000000000000" pitchFamily="2" charset="-78"/>
                </a:rPr>
                <a:t>+</a:t>
              </a:r>
              <a:endParaRPr lang="fa-IR" sz="2000" dirty="0">
                <a:solidFill>
                  <a:schemeClr val="accent1">
                    <a:lumMod val="75000"/>
                  </a:schemeClr>
                </a:solidFill>
                <a:cs typeface="B Koodak" panose="00000700000000000000" pitchFamily="2" charset="-78"/>
              </a:endParaRPr>
            </a:p>
          </p:txBody>
        </p:sp>
        <p:sp>
          <p:nvSpPr>
            <p:cNvPr id="125" name="TextBox 124"/>
            <p:cNvSpPr txBox="1"/>
            <p:nvPr/>
          </p:nvSpPr>
          <p:spPr>
            <a:xfrm>
              <a:off x="2429419" y="4015011"/>
              <a:ext cx="564317"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sp>
          <p:nvSpPr>
            <p:cNvPr id="126" name="TextBox 125"/>
            <p:cNvSpPr txBox="1"/>
            <p:nvPr/>
          </p:nvSpPr>
          <p:spPr>
            <a:xfrm>
              <a:off x="1017959" y="3960375"/>
              <a:ext cx="1005840"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sp>
          <p:nvSpPr>
            <p:cNvPr id="128" name="TextBox 127"/>
            <p:cNvSpPr txBox="1"/>
            <p:nvPr/>
          </p:nvSpPr>
          <p:spPr>
            <a:xfrm>
              <a:off x="289445" y="3963936"/>
              <a:ext cx="890016"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2-</a:t>
              </a:r>
            </a:p>
          </p:txBody>
        </p:sp>
        <p:sp>
          <p:nvSpPr>
            <p:cNvPr id="129" name="TextBox 128"/>
            <p:cNvSpPr txBox="1"/>
            <p:nvPr/>
          </p:nvSpPr>
          <p:spPr>
            <a:xfrm>
              <a:off x="1833263" y="4018475"/>
              <a:ext cx="536885"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0</a:t>
              </a:r>
            </a:p>
          </p:txBody>
        </p:sp>
      </p:grpSp>
      <p:cxnSp>
        <p:nvCxnSpPr>
          <p:cNvPr id="132" name="Straight Arrow Connector 131"/>
          <p:cNvCxnSpPr/>
          <p:nvPr/>
        </p:nvCxnSpPr>
        <p:spPr>
          <a:xfrm>
            <a:off x="5220429" y="3577260"/>
            <a:ext cx="0" cy="3657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5" name="TextBox 134"/>
              <p:cNvSpPr txBox="1"/>
              <p:nvPr/>
            </p:nvSpPr>
            <p:spPr>
              <a:xfrm>
                <a:off x="5149873" y="4493455"/>
                <a:ext cx="193963" cy="568232"/>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FF0000"/>
                              </a:solidFill>
                              <a:latin typeface="Cambria Math" panose="02040503050406030204" pitchFamily="18" charset="0"/>
                            </a:rPr>
                          </m:ctrlPr>
                        </m:fPr>
                        <m:num>
                          <m:r>
                            <m:rPr>
                              <m:nor/>
                            </m:rPr>
                            <a:rPr lang="fa-IR" sz="2000" i="0">
                              <a:solidFill>
                                <a:srgbClr val="FF0000"/>
                              </a:solidFill>
                              <a:latin typeface="Cambria Math" panose="02040503050406030204" pitchFamily="18" charset="0"/>
                              <a:cs typeface="B Koodak" panose="00000700000000000000" pitchFamily="2" charset="-78"/>
                            </a:rPr>
                            <m:t>9</m:t>
                          </m:r>
                        </m:num>
                        <m:den>
                          <m:r>
                            <m:rPr>
                              <m:nor/>
                            </m:rPr>
                            <a:rPr lang="fa-IR" sz="2000" i="0">
                              <a:solidFill>
                                <a:srgbClr val="FF0000"/>
                              </a:solidFill>
                              <a:latin typeface="Cambria Math" panose="02040503050406030204" pitchFamily="18" charset="0"/>
                              <a:cs typeface="B Koodak" panose="00000700000000000000" pitchFamily="2" charset="-78"/>
                            </a:rPr>
                            <m:t>2</m:t>
                          </m:r>
                        </m:den>
                      </m:f>
                    </m:oMath>
                  </m:oMathPara>
                </a14:m>
                <a:endParaRPr lang="fa-IR" sz="2000" dirty="0">
                  <a:solidFill>
                    <a:srgbClr val="FF0000"/>
                  </a:solidFill>
                  <a:cs typeface="B Koodak" panose="00000700000000000000" pitchFamily="2" charset="-78"/>
                </a:endParaRPr>
              </a:p>
            </p:txBody>
          </p:sp>
        </mc:Choice>
        <mc:Fallback xmlns="">
          <p:sp>
            <p:nvSpPr>
              <p:cNvPr id="135" name="TextBox 134"/>
              <p:cNvSpPr txBox="1">
                <a:spLocks noRot="1" noChangeAspect="1" noMove="1" noResize="1" noEditPoints="1" noAdjustHandles="1" noChangeArrowheads="1" noChangeShapeType="1" noTextEdit="1"/>
              </p:cNvSpPr>
              <p:nvPr/>
            </p:nvSpPr>
            <p:spPr>
              <a:xfrm>
                <a:off x="5149873" y="4493455"/>
                <a:ext cx="193963" cy="568232"/>
              </a:xfrm>
              <a:prstGeom prst="rect">
                <a:avLst/>
              </a:prstGeom>
              <a:blipFill>
                <a:blip r:embed="rId4"/>
                <a:stretch>
                  <a:fillRect/>
                </a:stretch>
              </a:blipFill>
            </p:spPr>
            <p:txBody>
              <a:bodyPr/>
              <a:lstStyle/>
              <a:p>
                <a:r>
                  <a:rPr lang="en-US">
                    <a:noFill/>
                  </a:rPr>
                  <a:t> </a:t>
                </a:r>
              </a:p>
            </p:txBody>
          </p:sp>
        </mc:Fallback>
      </mc:AlternateContent>
      <p:cxnSp>
        <p:nvCxnSpPr>
          <p:cNvPr id="137" name="Straight Arrow Connector 136"/>
          <p:cNvCxnSpPr/>
          <p:nvPr/>
        </p:nvCxnSpPr>
        <p:spPr>
          <a:xfrm>
            <a:off x="3112175" y="3534588"/>
            <a:ext cx="0" cy="3657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8" name="Rectangle 137"/>
              <p:cNvSpPr/>
              <p:nvPr/>
            </p:nvSpPr>
            <p:spPr>
              <a:xfrm>
                <a:off x="2948064" y="4484904"/>
                <a:ext cx="394660" cy="6572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a:solidFill>
                                <a:srgbClr val="FF0000"/>
                              </a:solidFill>
                              <a:latin typeface="Cambria Math" panose="02040503050406030204" pitchFamily="18" charset="0"/>
                            </a:rPr>
                          </m:ctrlPr>
                        </m:fPr>
                        <m:num>
                          <m:r>
                            <m:rPr>
                              <m:nor/>
                            </m:rPr>
                            <a:rPr lang="fa-IR" sz="2000" b="0" i="0" smtClean="0">
                              <a:solidFill>
                                <a:srgbClr val="FF0000"/>
                              </a:solidFill>
                              <a:latin typeface="Cambria Math" panose="02040503050406030204" pitchFamily="18" charset="0"/>
                              <a:cs typeface="B Koodak" panose="00000700000000000000" pitchFamily="2" charset="-78"/>
                            </a:rPr>
                            <m:t>1</m:t>
                          </m:r>
                        </m:num>
                        <m:den>
                          <m:r>
                            <m:rPr>
                              <m:nor/>
                            </m:rPr>
                            <a:rPr lang="fa-IR" sz="2000">
                              <a:solidFill>
                                <a:srgbClr val="FF0000"/>
                              </a:solidFill>
                              <a:latin typeface="Cambria Math" panose="02040503050406030204" pitchFamily="18" charset="0"/>
                              <a:cs typeface="B Koodak" panose="00000700000000000000" pitchFamily="2" charset="-78"/>
                            </a:rPr>
                            <m:t>2</m:t>
                          </m:r>
                        </m:den>
                      </m:f>
                    </m:oMath>
                  </m:oMathPara>
                </a14:m>
                <a:endParaRPr lang="fa-IR" sz="2000" dirty="0"/>
              </a:p>
            </p:txBody>
          </p:sp>
        </mc:Choice>
        <mc:Fallback xmlns="">
          <p:sp>
            <p:nvSpPr>
              <p:cNvPr id="138" name="Rectangle 137"/>
              <p:cNvSpPr>
                <a:spLocks noRot="1" noChangeAspect="1" noMove="1" noResize="1" noEditPoints="1" noAdjustHandles="1" noChangeArrowheads="1" noChangeShapeType="1" noTextEdit="1"/>
              </p:cNvSpPr>
              <p:nvPr/>
            </p:nvSpPr>
            <p:spPr>
              <a:xfrm>
                <a:off x="2948064" y="4484904"/>
                <a:ext cx="394660" cy="657296"/>
              </a:xfrm>
              <a:prstGeom prst="rect">
                <a:avLst/>
              </a:prstGeom>
              <a:blipFill>
                <a:blip r:embed="rId5"/>
                <a:stretch>
                  <a:fillRect/>
                </a:stretch>
              </a:blipFill>
            </p:spPr>
            <p:txBody>
              <a:bodyPr/>
              <a:lstStyle/>
              <a:p>
                <a:r>
                  <a:rPr lang="en-US">
                    <a:noFill/>
                  </a:rPr>
                  <a:t> </a:t>
                </a:r>
              </a:p>
            </p:txBody>
          </p:sp>
        </mc:Fallback>
      </mc:AlternateContent>
      <p:cxnSp>
        <p:nvCxnSpPr>
          <p:cNvPr id="140" name="Straight Arrow Connector 139"/>
          <p:cNvCxnSpPr/>
          <p:nvPr/>
        </p:nvCxnSpPr>
        <p:spPr>
          <a:xfrm>
            <a:off x="2024383" y="3551352"/>
            <a:ext cx="0" cy="41757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1864144" y="4895176"/>
            <a:ext cx="749208" cy="400110"/>
          </a:xfrm>
          <a:prstGeom prst="rect">
            <a:avLst/>
          </a:prstGeom>
          <a:noFill/>
        </p:spPr>
        <p:txBody>
          <a:bodyPr wrap="square" rtlCol="1">
            <a:spAutoFit/>
          </a:bodyPr>
          <a:lstStyle/>
          <a:p>
            <a:r>
              <a:rPr lang="fa-IR" sz="2000" dirty="0">
                <a:solidFill>
                  <a:srgbClr val="FF0000"/>
                </a:solidFill>
                <a:cs typeface="B Koodak" panose="00000700000000000000" pitchFamily="2" charset="-78"/>
              </a:rPr>
              <a:t>0</a:t>
            </a:r>
          </a:p>
        </p:txBody>
      </p:sp>
      <p:cxnSp>
        <p:nvCxnSpPr>
          <p:cNvPr id="143" name="Straight Arrow Connector 142"/>
          <p:cNvCxnSpPr/>
          <p:nvPr/>
        </p:nvCxnSpPr>
        <p:spPr>
          <a:xfrm>
            <a:off x="605757" y="3577260"/>
            <a:ext cx="0" cy="3657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292668" y="4845245"/>
            <a:ext cx="1021298" cy="400110"/>
          </a:xfrm>
          <a:prstGeom prst="rect">
            <a:avLst/>
          </a:prstGeom>
          <a:noFill/>
        </p:spPr>
        <p:txBody>
          <a:bodyPr wrap="square" rtlCol="1">
            <a:spAutoFit/>
          </a:bodyPr>
          <a:lstStyle/>
          <a:p>
            <a:r>
              <a:rPr lang="fa-IR" sz="2000" dirty="0">
                <a:solidFill>
                  <a:srgbClr val="FF0000"/>
                </a:solidFill>
                <a:cs typeface="B Koodak" panose="00000700000000000000" pitchFamily="2" charset="-78"/>
              </a:rPr>
              <a:t>2-</a:t>
            </a:r>
          </a:p>
        </p:txBody>
      </p:sp>
      <p:grpSp>
        <p:nvGrpSpPr>
          <p:cNvPr id="64" name="Group 63"/>
          <p:cNvGrpSpPr/>
          <p:nvPr/>
        </p:nvGrpSpPr>
        <p:grpSpPr>
          <a:xfrm>
            <a:off x="5875149" y="317442"/>
            <a:ext cx="5961377" cy="1188720"/>
            <a:chOff x="5989831" y="167886"/>
            <a:chExt cx="5961377" cy="1188720"/>
          </a:xfrm>
        </p:grpSpPr>
        <p:sp>
          <p:nvSpPr>
            <p:cNvPr id="65" name="Rounded Rectangle 64"/>
            <p:cNvSpPr/>
            <p:nvPr/>
          </p:nvSpPr>
          <p:spPr>
            <a:xfrm>
              <a:off x="5989831" y="314530"/>
              <a:ext cx="5702668" cy="899527"/>
            </a:xfrm>
            <a:prstGeom prst="roundRect">
              <a:avLst>
                <a:gd name="adj" fmla="val 50000"/>
              </a:avLst>
            </a:prstGeom>
            <a:solidFill>
              <a:schemeClr val="accent1">
                <a:lumMod val="20000"/>
                <a:lumOff val="8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dirty="0">
                  <a:solidFill>
                    <a:schemeClr val="accent4">
                      <a:lumMod val="50000"/>
                    </a:schemeClr>
                  </a:solidFill>
                  <a:latin typeface="IRAban" panose="02000503000000020002" pitchFamily="2" charset="-78"/>
                  <a:cs typeface="IRAban" panose="02000503000000020002" pitchFamily="2" charset="-78"/>
                </a:rPr>
                <a:t>          </a:t>
              </a:r>
              <a:r>
                <a:rPr lang="fa-IR" dirty="0">
                  <a:solidFill>
                    <a:schemeClr val="accent4">
                      <a:lumMod val="50000"/>
                    </a:schemeClr>
                  </a:solidFill>
                  <a:latin typeface="IRAban" panose="02000503000000020002" pitchFamily="2" charset="-78"/>
                  <a:cs typeface="IRAban" panose="02000503000000020002" pitchFamily="2" charset="-78"/>
                </a:rPr>
                <a:t>      </a:t>
              </a:r>
              <a:r>
                <a:rPr lang="fa-IR" sz="3600" dirty="0">
                  <a:solidFill>
                    <a:schemeClr val="accent1">
                      <a:lumMod val="50000"/>
                    </a:schemeClr>
                  </a:solidFill>
                  <a:latin typeface="IRAban" panose="02000503000000020002" pitchFamily="2" charset="-78"/>
                  <a:cs typeface="IRAban" panose="02000503000000020002" pitchFamily="2" charset="-78"/>
                </a:rPr>
                <a:t>معرفی عدد های گویا</a:t>
              </a:r>
              <a:endParaRPr lang="en-US" sz="5400" dirty="0">
                <a:solidFill>
                  <a:schemeClr val="accent1">
                    <a:lumMod val="50000"/>
                  </a:schemeClr>
                </a:solidFill>
                <a:latin typeface="IRAban" panose="02000503000000020002" pitchFamily="2" charset="-78"/>
                <a:cs typeface="IRAban" panose="02000503000000020002" pitchFamily="2" charset="-78"/>
              </a:endParaRPr>
            </a:p>
          </p:txBody>
        </p:sp>
        <p:sp>
          <p:nvSpPr>
            <p:cNvPr id="66" name="Oval 65"/>
            <p:cNvSpPr/>
            <p:nvPr/>
          </p:nvSpPr>
          <p:spPr>
            <a:xfrm>
              <a:off x="10762488" y="167886"/>
              <a:ext cx="1188720" cy="1188720"/>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39125" y1="32215" x2="43375" y2="32215"/>
                          <a14:foregroundMark x1="48875" y1="30034" x2="47500" y2="29027"/>
                          <a14:foregroundMark x1="47000" y1="28020" x2="46375" y2="26342"/>
                          <a14:foregroundMark x1="59375" y1="37081" x2="59375" y2="34564"/>
                          <a14:foregroundMark x1="64500" y1="44799" x2="63000" y2="44799"/>
                          <a14:foregroundMark x1="65000" y1="48322" x2="64500" y2="47148"/>
                          <a14:foregroundMark x1="64500" y1="42282" x2="64500" y2="40772"/>
                          <a14:foregroundMark x1="62750" y1="53691" x2="63125" y2="52517"/>
                          <a14:foregroundMark x1="52250" y1="42785" x2="50750" y2="42450"/>
                          <a14:foregroundMark x1="54125" y1="29027" x2="34375" y2="31544"/>
                          <a14:foregroundMark x1="58125" y1="27181" x2="32500" y2="32047"/>
                          <a14:foregroundMark x1="65250" y1="55034" x2="46000" y2="26678"/>
                          <a14:foregroundMark x1="35500" y1="53188" x2="65625" y2="53020"/>
                          <a14:foregroundMark x1="32500" y1="53020" x2="34375" y2="53020"/>
                        </a14:backgroundRemoval>
                      </a14:imgEffect>
                    </a14:imgLayer>
                  </a14:imgProps>
                </a:ext>
                <a:ext uri="{28A0092B-C50C-407E-A947-70E740481C1C}">
                  <a14:useLocalDpi xmlns:a14="http://schemas.microsoft.com/office/drawing/2010/main" val="0"/>
                </a:ext>
              </a:extLst>
            </a:blip>
            <a:srcRect l="29210" t="22563" r="30410" b="36018"/>
            <a:stretch/>
          </p:blipFill>
          <p:spPr>
            <a:xfrm>
              <a:off x="10904527" y="416604"/>
              <a:ext cx="904642" cy="691283"/>
            </a:xfrm>
            <a:prstGeom prst="rect">
              <a:avLst/>
            </a:prstGeom>
          </p:spPr>
        </p:pic>
      </p:grpSp>
      <p:sp>
        <p:nvSpPr>
          <p:cNvPr id="68" name="TextBox 67"/>
          <p:cNvSpPr txBox="1"/>
          <p:nvPr/>
        </p:nvSpPr>
        <p:spPr>
          <a:xfrm>
            <a:off x="10527920" y="1577714"/>
            <a:ext cx="1431637" cy="461665"/>
          </a:xfrm>
          <a:prstGeom prst="rect">
            <a:avLst/>
          </a:prstGeom>
          <a:noFill/>
        </p:spPr>
        <p:txBody>
          <a:bodyPr wrap="square" rtlCol="1">
            <a:spAutoFit/>
          </a:bodyPr>
          <a:lstStyle/>
          <a:p>
            <a:pPr algn="r"/>
            <a:r>
              <a:rPr lang="fa-IR" sz="2400" dirty="0">
                <a:solidFill>
                  <a:schemeClr val="accent1">
                    <a:lumMod val="75000"/>
                  </a:schemeClr>
                </a:solidFill>
                <a:latin typeface="IRAban" panose="02000503000000020002" pitchFamily="2" charset="-78"/>
                <a:cs typeface="IRAban" panose="02000503000000020002" pitchFamily="2" charset="-78"/>
              </a:rPr>
              <a:t>فعالیت:</a:t>
            </a:r>
          </a:p>
        </p:txBody>
      </p:sp>
      <p:cxnSp>
        <p:nvCxnSpPr>
          <p:cNvPr id="69" name="Straight Connector 68"/>
          <p:cNvCxnSpPr/>
          <p:nvPr/>
        </p:nvCxnSpPr>
        <p:spPr>
          <a:xfrm flipV="1">
            <a:off x="5410091" y="1794620"/>
            <a:ext cx="5246255"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21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dissolve">
                                      <p:cBhvr>
                                        <p:cTn id="21" dur="500"/>
                                        <p:tgtEl>
                                          <p:spTgt spid="79"/>
                                        </p:tgtEl>
                                      </p:cBhvr>
                                    </p:animEffect>
                                  </p:childTnLst>
                                </p:cTn>
                              </p:par>
                              <p:par>
                                <p:cTn id="22" presetID="9"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ssolve">
                                      <p:cBhvr>
                                        <p:cTn id="24" dur="500"/>
                                        <p:tgtEl>
                                          <p:spTgt spid="15"/>
                                        </p:tgtEl>
                                      </p:cBhvr>
                                    </p:animEffect>
                                  </p:childTnLst>
                                </p:cTn>
                              </p:par>
                              <p:par>
                                <p:cTn id="25" presetID="9"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par>
                                <p:cTn id="31" presetID="9"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dissolve">
                                      <p:cBhvr>
                                        <p:cTn id="33" dur="500"/>
                                        <p:tgtEl>
                                          <p:spTgt spid="20"/>
                                        </p:tgtEl>
                                      </p:cBhvr>
                                    </p:animEffect>
                                  </p:childTnLst>
                                </p:cTn>
                              </p:par>
                              <p:par>
                                <p:cTn id="34" presetID="9" presetClass="entr" presetSubtype="0" fill="hold" nodeType="withEffect">
                                  <p:stCondLst>
                                    <p:cond delay="0"/>
                                  </p:stCondLst>
                                  <p:childTnLst>
                                    <p:set>
                                      <p:cBhvr>
                                        <p:cTn id="35" dur="1" fill="hold">
                                          <p:stCondLst>
                                            <p:cond delay="0"/>
                                          </p:stCondLst>
                                        </p:cTn>
                                        <p:tgtEl>
                                          <p:spTgt spid="72"/>
                                        </p:tgtEl>
                                        <p:attrNameLst>
                                          <p:attrName>style.visibility</p:attrName>
                                        </p:attrNameLst>
                                      </p:cBhvr>
                                      <p:to>
                                        <p:strVal val="visible"/>
                                      </p:to>
                                    </p:set>
                                    <p:animEffect transition="in" filter="dissolve">
                                      <p:cBhvr>
                                        <p:cTn id="36" dur="500"/>
                                        <p:tgtEl>
                                          <p:spTgt spid="72"/>
                                        </p:tgtEl>
                                      </p:cBhvr>
                                    </p:animEffect>
                                  </p:childTnLst>
                                </p:cTn>
                              </p:par>
                              <p:par>
                                <p:cTn id="37" presetID="9"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dissolve">
                                      <p:cBhvr>
                                        <p:cTn id="39" dur="500"/>
                                        <p:tgtEl>
                                          <p:spTgt spid="74"/>
                                        </p:tgtEl>
                                      </p:cBhvr>
                                    </p:animEffect>
                                  </p:childTnLst>
                                </p:cTn>
                              </p:par>
                              <p:par>
                                <p:cTn id="40" presetID="9" presetClass="entr" presetSubtype="0" fill="hold" nodeType="with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dissolve">
                                      <p:cBhvr>
                                        <p:cTn id="42" dur="500"/>
                                        <p:tgtEl>
                                          <p:spTgt spid="75"/>
                                        </p:tgtEl>
                                      </p:cBhvr>
                                    </p:animEffect>
                                  </p:childTnLst>
                                </p:cTn>
                              </p:par>
                              <p:par>
                                <p:cTn id="43" presetID="9" presetClass="entr" presetSubtype="0"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dissolve">
                                      <p:cBhvr>
                                        <p:cTn id="45" dur="500"/>
                                        <p:tgtEl>
                                          <p:spTgt spid="76"/>
                                        </p:tgtEl>
                                      </p:cBhvr>
                                    </p:animEffect>
                                  </p:childTnLst>
                                </p:cTn>
                              </p:par>
                              <p:par>
                                <p:cTn id="46" presetID="9" presetClass="entr" presetSubtype="0" fill="hold" nodeType="with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dissolve">
                                      <p:cBhvr>
                                        <p:cTn id="48" dur="500"/>
                                        <p:tgtEl>
                                          <p:spTgt spid="77"/>
                                        </p:tgtEl>
                                      </p:cBhvr>
                                    </p:animEffect>
                                  </p:childTnLst>
                                </p:cTn>
                              </p:par>
                              <p:par>
                                <p:cTn id="49" presetID="9" presetClass="entr" presetSubtype="0" fill="hold" nodeType="with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dissolve">
                                      <p:cBhvr>
                                        <p:cTn id="51" dur="500"/>
                                        <p:tgtEl>
                                          <p:spTgt spid="78"/>
                                        </p:tgtEl>
                                      </p:cBhvr>
                                    </p:animEffect>
                                  </p:childTnLst>
                                </p:cTn>
                              </p:par>
                              <p:par>
                                <p:cTn id="52" presetID="9" presetClass="entr" presetSubtype="0" fill="hold" nodeType="withEffect">
                                  <p:stCondLst>
                                    <p:cond delay="0"/>
                                  </p:stCondLst>
                                  <p:childTnLst>
                                    <p:set>
                                      <p:cBhvr>
                                        <p:cTn id="53" dur="1" fill="hold">
                                          <p:stCondLst>
                                            <p:cond delay="0"/>
                                          </p:stCondLst>
                                        </p:cTn>
                                        <p:tgtEl>
                                          <p:spTgt spid="130"/>
                                        </p:tgtEl>
                                        <p:attrNameLst>
                                          <p:attrName>style.visibility</p:attrName>
                                        </p:attrNameLst>
                                      </p:cBhvr>
                                      <p:to>
                                        <p:strVal val="visible"/>
                                      </p:to>
                                    </p:set>
                                    <p:animEffect transition="in" filter="dissolve">
                                      <p:cBhvr>
                                        <p:cTn id="54" dur="500"/>
                                        <p:tgtEl>
                                          <p:spTgt spid="130"/>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dissolve">
                                      <p:cBhvr>
                                        <p:cTn id="57" dur="500"/>
                                        <p:tgtEl>
                                          <p:spTgt spid="81"/>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80"/>
                                        </p:tgtEl>
                                        <p:attrNameLst>
                                          <p:attrName>style.visibility</p:attrName>
                                        </p:attrNameLst>
                                      </p:cBhvr>
                                      <p:to>
                                        <p:strVal val="visible"/>
                                      </p:to>
                                    </p:set>
                                    <p:animEffect transition="in" filter="dissolve">
                                      <p:cBhvr>
                                        <p:cTn id="60" dur="500"/>
                                        <p:tgtEl>
                                          <p:spTgt spid="80"/>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dissolve">
                                      <p:cBhvr>
                                        <p:cTn id="63" dur="500"/>
                                        <p:tgtEl>
                                          <p:spTgt spid="8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wipe(up)">
                                      <p:cBhvr>
                                        <p:cTn id="68" dur="500"/>
                                        <p:tgtEl>
                                          <p:spTgt spid="84"/>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85"/>
                                        </p:tgtEl>
                                        <p:attrNameLst>
                                          <p:attrName>style.visibility</p:attrName>
                                        </p:attrNameLst>
                                      </p:cBhvr>
                                      <p:to>
                                        <p:strVal val="visible"/>
                                      </p:to>
                                    </p:set>
                                    <p:animEffect transition="in" filter="barn(inVertical)">
                                      <p:cBhvr>
                                        <p:cTn id="73" dur="500"/>
                                        <p:tgtEl>
                                          <p:spTgt spid="8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wipe(up)">
                                      <p:cBhvr>
                                        <p:cTn id="78" dur="500"/>
                                        <p:tgtEl>
                                          <p:spTgt spid="86"/>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89"/>
                                        </p:tgtEl>
                                        <p:attrNameLst>
                                          <p:attrName>style.visibility</p:attrName>
                                        </p:attrNameLst>
                                      </p:cBhvr>
                                      <p:to>
                                        <p:strVal val="visible"/>
                                      </p:to>
                                    </p:set>
                                    <p:animEffect transition="in" filter="barn(inVertical)">
                                      <p:cBhvr>
                                        <p:cTn id="83" dur="500"/>
                                        <p:tgtEl>
                                          <p:spTgt spid="89"/>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nodeType="clickEffect">
                                  <p:stCondLst>
                                    <p:cond delay="0"/>
                                  </p:stCondLst>
                                  <p:childTnLst>
                                    <p:set>
                                      <p:cBhvr>
                                        <p:cTn id="87" dur="1" fill="hold">
                                          <p:stCondLst>
                                            <p:cond delay="0"/>
                                          </p:stCondLst>
                                        </p:cTn>
                                        <p:tgtEl>
                                          <p:spTgt spid="90"/>
                                        </p:tgtEl>
                                        <p:attrNameLst>
                                          <p:attrName>style.visibility</p:attrName>
                                        </p:attrNameLst>
                                      </p:cBhvr>
                                      <p:to>
                                        <p:strVal val="visible"/>
                                      </p:to>
                                    </p:set>
                                    <p:animEffect transition="in" filter="wipe(up)">
                                      <p:cBhvr>
                                        <p:cTn id="88" dur="500"/>
                                        <p:tgtEl>
                                          <p:spTgt spid="90"/>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barn(inVertical)">
                                      <p:cBhvr>
                                        <p:cTn id="93" dur="500"/>
                                        <p:tgtEl>
                                          <p:spTgt spid="91"/>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nodeType="click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up)">
                                      <p:cBhvr>
                                        <p:cTn id="98" dur="500"/>
                                        <p:tgtEl>
                                          <p:spTgt spid="92"/>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93"/>
                                        </p:tgtEl>
                                        <p:attrNameLst>
                                          <p:attrName>style.visibility</p:attrName>
                                        </p:attrNameLst>
                                      </p:cBhvr>
                                      <p:to>
                                        <p:strVal val="visible"/>
                                      </p:to>
                                    </p:set>
                                    <p:animEffect transition="in" filter="barn(inVertical)">
                                      <p:cBhvr>
                                        <p:cTn id="103" dur="500"/>
                                        <p:tgtEl>
                                          <p:spTgt spid="93"/>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nodeType="clickEffect">
                                  <p:stCondLst>
                                    <p:cond delay="0"/>
                                  </p:stCondLst>
                                  <p:childTnLst>
                                    <p:set>
                                      <p:cBhvr>
                                        <p:cTn id="107" dur="1" fill="hold">
                                          <p:stCondLst>
                                            <p:cond delay="0"/>
                                          </p:stCondLst>
                                        </p:cTn>
                                        <p:tgtEl>
                                          <p:spTgt spid="132"/>
                                        </p:tgtEl>
                                        <p:attrNameLst>
                                          <p:attrName>style.visibility</p:attrName>
                                        </p:attrNameLst>
                                      </p:cBhvr>
                                      <p:to>
                                        <p:strVal val="visible"/>
                                      </p:to>
                                    </p:set>
                                    <p:animEffect transition="in" filter="wipe(up)">
                                      <p:cBhvr>
                                        <p:cTn id="108" dur="500"/>
                                        <p:tgtEl>
                                          <p:spTgt spid="132"/>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135"/>
                                        </p:tgtEl>
                                        <p:attrNameLst>
                                          <p:attrName>style.visibility</p:attrName>
                                        </p:attrNameLst>
                                      </p:cBhvr>
                                      <p:to>
                                        <p:strVal val="visible"/>
                                      </p:to>
                                    </p:set>
                                    <p:animEffect transition="in" filter="barn(inVertical)">
                                      <p:cBhvr>
                                        <p:cTn id="113" dur="500"/>
                                        <p:tgtEl>
                                          <p:spTgt spid="135"/>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1" fill="hold" nodeType="clickEffect">
                                  <p:stCondLst>
                                    <p:cond delay="0"/>
                                  </p:stCondLst>
                                  <p:childTnLst>
                                    <p:set>
                                      <p:cBhvr>
                                        <p:cTn id="117" dur="1" fill="hold">
                                          <p:stCondLst>
                                            <p:cond delay="0"/>
                                          </p:stCondLst>
                                        </p:cTn>
                                        <p:tgtEl>
                                          <p:spTgt spid="137"/>
                                        </p:tgtEl>
                                        <p:attrNameLst>
                                          <p:attrName>style.visibility</p:attrName>
                                        </p:attrNameLst>
                                      </p:cBhvr>
                                      <p:to>
                                        <p:strVal val="visible"/>
                                      </p:to>
                                    </p:set>
                                    <p:animEffect transition="in" filter="wipe(up)">
                                      <p:cBhvr>
                                        <p:cTn id="118" dur="500"/>
                                        <p:tgtEl>
                                          <p:spTgt spid="137"/>
                                        </p:tgtEl>
                                      </p:cBhvr>
                                    </p:animEffect>
                                  </p:childTnLst>
                                </p:cTn>
                              </p:par>
                            </p:childTnLst>
                          </p:cTn>
                        </p:par>
                      </p:childTnLst>
                    </p:cTn>
                  </p:par>
                  <p:par>
                    <p:cTn id="119" fill="hold">
                      <p:stCondLst>
                        <p:cond delay="indefinite"/>
                      </p:stCondLst>
                      <p:childTnLst>
                        <p:par>
                          <p:cTn id="120" fill="hold">
                            <p:stCondLst>
                              <p:cond delay="0"/>
                            </p:stCondLst>
                            <p:childTnLst>
                              <p:par>
                                <p:cTn id="121" presetID="16" presetClass="entr" presetSubtype="21" fill="hold" grpId="0" nodeType="clickEffect">
                                  <p:stCondLst>
                                    <p:cond delay="0"/>
                                  </p:stCondLst>
                                  <p:childTnLst>
                                    <p:set>
                                      <p:cBhvr>
                                        <p:cTn id="122" dur="1" fill="hold">
                                          <p:stCondLst>
                                            <p:cond delay="0"/>
                                          </p:stCondLst>
                                        </p:cTn>
                                        <p:tgtEl>
                                          <p:spTgt spid="138"/>
                                        </p:tgtEl>
                                        <p:attrNameLst>
                                          <p:attrName>style.visibility</p:attrName>
                                        </p:attrNameLst>
                                      </p:cBhvr>
                                      <p:to>
                                        <p:strVal val="visible"/>
                                      </p:to>
                                    </p:set>
                                    <p:animEffect transition="in" filter="barn(inVertical)">
                                      <p:cBhvr>
                                        <p:cTn id="123" dur="500"/>
                                        <p:tgtEl>
                                          <p:spTgt spid="138"/>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1" fill="hold" nodeType="clickEffect">
                                  <p:stCondLst>
                                    <p:cond delay="0"/>
                                  </p:stCondLst>
                                  <p:childTnLst>
                                    <p:set>
                                      <p:cBhvr>
                                        <p:cTn id="127" dur="1" fill="hold">
                                          <p:stCondLst>
                                            <p:cond delay="0"/>
                                          </p:stCondLst>
                                        </p:cTn>
                                        <p:tgtEl>
                                          <p:spTgt spid="140"/>
                                        </p:tgtEl>
                                        <p:attrNameLst>
                                          <p:attrName>style.visibility</p:attrName>
                                        </p:attrNameLst>
                                      </p:cBhvr>
                                      <p:to>
                                        <p:strVal val="visible"/>
                                      </p:to>
                                    </p:set>
                                    <p:animEffect transition="in" filter="wipe(up)">
                                      <p:cBhvr>
                                        <p:cTn id="128" dur="500"/>
                                        <p:tgtEl>
                                          <p:spTgt spid="140"/>
                                        </p:tgtEl>
                                      </p:cBhvr>
                                    </p:animEffect>
                                  </p:childTnLst>
                                </p:cTn>
                              </p:par>
                            </p:childTnLst>
                          </p:cTn>
                        </p:par>
                      </p:childTnLst>
                    </p:cTn>
                  </p:par>
                  <p:par>
                    <p:cTn id="129" fill="hold">
                      <p:stCondLst>
                        <p:cond delay="indefinite"/>
                      </p:stCondLst>
                      <p:childTnLst>
                        <p:par>
                          <p:cTn id="130" fill="hold">
                            <p:stCondLst>
                              <p:cond delay="0"/>
                            </p:stCondLst>
                            <p:childTnLst>
                              <p:par>
                                <p:cTn id="131" presetID="16" presetClass="entr" presetSubtype="21" fill="hold" grpId="0" nodeType="clickEffect">
                                  <p:stCondLst>
                                    <p:cond delay="0"/>
                                  </p:stCondLst>
                                  <p:childTnLst>
                                    <p:set>
                                      <p:cBhvr>
                                        <p:cTn id="132" dur="1" fill="hold">
                                          <p:stCondLst>
                                            <p:cond delay="0"/>
                                          </p:stCondLst>
                                        </p:cTn>
                                        <p:tgtEl>
                                          <p:spTgt spid="141"/>
                                        </p:tgtEl>
                                        <p:attrNameLst>
                                          <p:attrName>style.visibility</p:attrName>
                                        </p:attrNameLst>
                                      </p:cBhvr>
                                      <p:to>
                                        <p:strVal val="visible"/>
                                      </p:to>
                                    </p:set>
                                    <p:animEffect transition="in" filter="barn(inVertical)">
                                      <p:cBhvr>
                                        <p:cTn id="133" dur="500"/>
                                        <p:tgtEl>
                                          <p:spTgt spid="141"/>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1" fill="hold" nodeType="clickEffect">
                                  <p:stCondLst>
                                    <p:cond delay="0"/>
                                  </p:stCondLst>
                                  <p:childTnLst>
                                    <p:set>
                                      <p:cBhvr>
                                        <p:cTn id="137" dur="1" fill="hold">
                                          <p:stCondLst>
                                            <p:cond delay="0"/>
                                          </p:stCondLst>
                                        </p:cTn>
                                        <p:tgtEl>
                                          <p:spTgt spid="143"/>
                                        </p:tgtEl>
                                        <p:attrNameLst>
                                          <p:attrName>style.visibility</p:attrName>
                                        </p:attrNameLst>
                                      </p:cBhvr>
                                      <p:to>
                                        <p:strVal val="visible"/>
                                      </p:to>
                                    </p:set>
                                    <p:animEffect transition="in" filter="wipe(up)">
                                      <p:cBhvr>
                                        <p:cTn id="138" dur="500"/>
                                        <p:tgtEl>
                                          <p:spTgt spid="143"/>
                                        </p:tgtEl>
                                      </p:cBhvr>
                                    </p:animEffect>
                                  </p:childTnLst>
                                </p:cTn>
                              </p:par>
                            </p:childTnLst>
                          </p:cTn>
                        </p:par>
                      </p:childTnLst>
                    </p:cTn>
                  </p:par>
                  <p:par>
                    <p:cTn id="139" fill="hold">
                      <p:stCondLst>
                        <p:cond delay="indefinite"/>
                      </p:stCondLst>
                      <p:childTnLst>
                        <p:par>
                          <p:cTn id="140" fill="hold">
                            <p:stCondLst>
                              <p:cond delay="0"/>
                            </p:stCondLst>
                            <p:childTnLst>
                              <p:par>
                                <p:cTn id="141" presetID="16" presetClass="entr" presetSubtype="21" fill="hold" grpId="0" nodeType="clickEffect">
                                  <p:stCondLst>
                                    <p:cond delay="0"/>
                                  </p:stCondLst>
                                  <p:childTnLst>
                                    <p:set>
                                      <p:cBhvr>
                                        <p:cTn id="142" dur="1" fill="hold">
                                          <p:stCondLst>
                                            <p:cond delay="0"/>
                                          </p:stCondLst>
                                        </p:cTn>
                                        <p:tgtEl>
                                          <p:spTgt spid="144"/>
                                        </p:tgtEl>
                                        <p:attrNameLst>
                                          <p:attrName>style.visibility</p:attrName>
                                        </p:attrNameLst>
                                      </p:cBhvr>
                                      <p:to>
                                        <p:strVal val="visible"/>
                                      </p:to>
                                    </p:set>
                                    <p:animEffect transition="in" filter="barn(inVertical)">
                                      <p:cBhvr>
                                        <p:cTn id="143"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9" grpId="0"/>
      <p:bldP spid="80" grpId="0"/>
      <p:bldP spid="81" grpId="0"/>
      <p:bldP spid="82" grpId="0"/>
      <p:bldP spid="85" grpId="0"/>
      <p:bldP spid="89" grpId="0"/>
      <p:bldP spid="91" grpId="0"/>
      <p:bldP spid="93" grpId="0"/>
      <p:bldP spid="135" grpId="0"/>
      <p:bldP spid="138" grpId="0"/>
      <p:bldP spid="141" grpId="0"/>
      <p:bldP spid="144"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643968" y="1283455"/>
            <a:ext cx="4481187" cy="864080"/>
            <a:chOff x="296701" y="3650065"/>
            <a:chExt cx="3571788" cy="788946"/>
          </a:xfrm>
        </p:grpSpPr>
        <p:grpSp>
          <p:nvGrpSpPr>
            <p:cNvPr id="6" name="Group 5"/>
            <p:cNvGrpSpPr/>
            <p:nvPr/>
          </p:nvGrpSpPr>
          <p:grpSpPr>
            <a:xfrm>
              <a:off x="297907" y="3650065"/>
              <a:ext cx="3570582" cy="278477"/>
              <a:chOff x="297907" y="3615428"/>
              <a:chExt cx="3570585" cy="278477"/>
            </a:xfrm>
          </p:grpSpPr>
          <p:cxnSp>
            <p:nvCxnSpPr>
              <p:cNvPr id="12" name="Straight Arrow Connector 11"/>
              <p:cNvCxnSpPr/>
              <p:nvPr/>
            </p:nvCxnSpPr>
            <p:spPr>
              <a:xfrm flipV="1">
                <a:off x="297907" y="3615428"/>
                <a:ext cx="3570585" cy="9951"/>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9496" y="3641904"/>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48809" y="3641904"/>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58122" y="3641904"/>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67436" y="3641904"/>
                <a:ext cx="0" cy="25200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76748" y="3641904"/>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045914" y="3631860"/>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325624" y="3641904"/>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12392" y="3631860"/>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99160" y="3631860"/>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211786" y="4006786"/>
              <a:ext cx="440218"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2</a:t>
              </a:r>
              <a:r>
                <a:rPr lang="fa-IR" sz="2000" baseline="-25000" dirty="0">
                  <a:solidFill>
                    <a:schemeClr val="accent1">
                      <a:lumMod val="75000"/>
                    </a:schemeClr>
                  </a:solidFill>
                  <a:cs typeface="B Koodak" panose="00000700000000000000" pitchFamily="2" charset="-78"/>
                </a:rPr>
                <a:t>+</a:t>
              </a:r>
              <a:endParaRPr lang="fa-IR" sz="2000" dirty="0">
                <a:solidFill>
                  <a:schemeClr val="accent1">
                    <a:lumMod val="75000"/>
                  </a:schemeClr>
                </a:solidFill>
                <a:cs typeface="B Koodak" panose="00000700000000000000" pitchFamily="2" charset="-78"/>
              </a:endParaRPr>
            </a:p>
          </p:txBody>
        </p:sp>
        <p:sp>
          <p:nvSpPr>
            <p:cNvPr id="8" name="TextBox 7"/>
            <p:cNvSpPr txBox="1"/>
            <p:nvPr/>
          </p:nvSpPr>
          <p:spPr>
            <a:xfrm>
              <a:off x="2467134" y="4038901"/>
              <a:ext cx="564316"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sp>
          <p:nvSpPr>
            <p:cNvPr id="9" name="TextBox 8"/>
            <p:cNvSpPr txBox="1"/>
            <p:nvPr/>
          </p:nvSpPr>
          <p:spPr>
            <a:xfrm>
              <a:off x="1061688" y="4018472"/>
              <a:ext cx="1005839" cy="365319"/>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sp>
          <p:nvSpPr>
            <p:cNvPr id="10" name="TextBox 9"/>
            <p:cNvSpPr txBox="1"/>
            <p:nvPr/>
          </p:nvSpPr>
          <p:spPr>
            <a:xfrm>
              <a:off x="296701" y="4019050"/>
              <a:ext cx="890015" cy="365319"/>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2-</a:t>
              </a:r>
            </a:p>
          </p:txBody>
        </p:sp>
        <p:sp>
          <p:nvSpPr>
            <p:cNvPr id="11" name="TextBox 10"/>
            <p:cNvSpPr txBox="1"/>
            <p:nvPr/>
          </p:nvSpPr>
          <p:spPr>
            <a:xfrm>
              <a:off x="1833263" y="4018475"/>
              <a:ext cx="536885"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0</a:t>
              </a:r>
            </a:p>
          </p:txBody>
        </p:sp>
      </p:grpSp>
      <p:cxnSp>
        <p:nvCxnSpPr>
          <p:cNvPr id="32" name="Straight Arrow Connector 31"/>
          <p:cNvCxnSpPr/>
          <p:nvPr/>
        </p:nvCxnSpPr>
        <p:spPr>
          <a:xfrm flipH="1">
            <a:off x="4210591" y="874022"/>
            <a:ext cx="9144" cy="40233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3294641" y="863022"/>
            <a:ext cx="9144" cy="40233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a:off x="3298869" y="984184"/>
            <a:ext cx="465720" cy="604265"/>
          </a:xfrm>
          <a:prstGeom prst="arc">
            <a:avLst>
              <a:gd name="adj1" fmla="val 10573811"/>
              <a:gd name="adj2" fmla="val 0"/>
            </a:avLst>
          </a:prstGeom>
          <a:ln w="19050">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36" name="Arc 35"/>
          <p:cNvSpPr/>
          <p:nvPr/>
        </p:nvSpPr>
        <p:spPr>
          <a:xfrm>
            <a:off x="3759937" y="984183"/>
            <a:ext cx="432331" cy="656540"/>
          </a:xfrm>
          <a:prstGeom prst="arc">
            <a:avLst>
              <a:gd name="adj1" fmla="val 12166727"/>
              <a:gd name="adj2" fmla="val 0"/>
            </a:avLst>
          </a:prstGeom>
          <a:ln w="1905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37" name="TextBox 36"/>
              <p:cNvSpPr txBox="1"/>
              <p:nvPr/>
            </p:nvSpPr>
            <p:spPr>
              <a:xfrm>
                <a:off x="3001978" y="2272470"/>
                <a:ext cx="2374973" cy="522964"/>
              </a:xfrm>
              <a:prstGeom prst="rect">
                <a:avLst/>
              </a:prstGeom>
              <a:noFill/>
            </p:spPr>
            <p:txBody>
              <a:bodyPr wrap="square" rtlCol="1">
                <a:spAutoFit/>
              </a:bodyPr>
              <a:lstStyle/>
              <a:p>
                <a:r>
                  <a:rPr lang="fa-IR" dirty="0">
                    <a:solidFill>
                      <a:schemeClr val="tx1"/>
                    </a:solidFill>
                    <a:cs typeface="B Koodak" panose="00000700000000000000" pitchFamily="2" charset="-78"/>
                  </a:rPr>
                  <a:t> </a:t>
                </a:r>
                <a:r>
                  <a:rPr lang="fa-IR" sz="2000" dirty="0">
                    <a:solidFill>
                      <a:schemeClr val="tx1"/>
                    </a:solidFill>
                    <a:cs typeface="B Koodak" panose="00000700000000000000" pitchFamily="2" charset="-78"/>
                  </a:rPr>
                  <a:t>-</a:t>
                </a:r>
                <a:r>
                  <a:rPr lang="fa-IR" dirty="0">
                    <a:solidFill>
                      <a:schemeClr val="tx1"/>
                    </a:solidFill>
                    <a:cs typeface="B Koodak" panose="00000700000000000000" pitchFamily="2" charset="-78"/>
                  </a:rPr>
                  <a:t> </a:t>
                </a:r>
                <a14:m>
                  <m:oMath xmlns:m="http://schemas.openxmlformats.org/officeDocument/2006/math">
                    <m:f>
                      <m:fPr>
                        <m:ctrlPr>
                          <a:rPr lang="fa-IR" i="1">
                            <a:solidFill>
                              <a:schemeClr val="tx1"/>
                            </a:solidFill>
                            <a:latin typeface="Cambria Math" panose="02040503050406030204" pitchFamily="18" charset="0"/>
                          </a:rPr>
                        </m:ctrlPr>
                      </m:fPr>
                      <m:num>
                        <m:r>
                          <m:rPr>
                            <m:nor/>
                          </m:rPr>
                          <a:rPr lang="fa-IR">
                            <a:solidFill>
                              <a:schemeClr val="tx1"/>
                            </a:solidFill>
                            <a:latin typeface="Cambria Math" panose="02040503050406030204" pitchFamily="18" charset="0"/>
                            <a:cs typeface="B Koodak" panose="00000700000000000000" pitchFamily="2" charset="-78"/>
                          </a:rPr>
                          <m:t>1</m:t>
                        </m:r>
                      </m:num>
                      <m:den>
                        <m:r>
                          <m:rPr>
                            <m:nor/>
                          </m:rPr>
                          <a:rPr lang="fa-IR">
                            <a:solidFill>
                              <a:schemeClr val="tx1"/>
                            </a:solidFill>
                            <a:latin typeface="Cambria Math" panose="02040503050406030204" pitchFamily="18" charset="0"/>
                            <a:cs typeface="B Koodak" panose="00000700000000000000" pitchFamily="2" charset="-78"/>
                          </a:rPr>
                          <m:t>2</m:t>
                        </m:r>
                      </m:den>
                    </m:f>
                  </m:oMath>
                </a14:m>
                <a:r>
                  <a:rPr lang="fa-IR" dirty="0">
                    <a:solidFill>
                      <a:schemeClr val="tx1"/>
                    </a:solidFill>
                    <a:cs typeface="B Koodak" panose="00000700000000000000" pitchFamily="2" charset="-78"/>
                  </a:rPr>
                  <a:t>  قرینه </a:t>
                </a:r>
              </a:p>
            </p:txBody>
          </p:sp>
        </mc:Choice>
        <mc:Fallback xmlns="">
          <p:sp>
            <p:nvSpPr>
              <p:cNvPr id="37" name="TextBox 36"/>
              <p:cNvSpPr txBox="1">
                <a:spLocks noRot="1" noChangeAspect="1" noMove="1" noResize="1" noEditPoints="1" noAdjustHandles="1" noChangeArrowheads="1" noChangeShapeType="1" noTextEdit="1"/>
              </p:cNvSpPr>
              <p:nvPr/>
            </p:nvSpPr>
            <p:spPr>
              <a:xfrm>
                <a:off x="3001978" y="2272470"/>
                <a:ext cx="2374973" cy="522964"/>
              </a:xfrm>
              <a:prstGeom prst="rect">
                <a:avLst/>
              </a:prstGeom>
              <a:blipFill>
                <a:blip r:embed="rId2"/>
                <a:stretch>
                  <a:fillRect l="-2308" b="-174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816570" y="2248489"/>
                <a:ext cx="1691640" cy="570926"/>
              </a:xfrm>
              <a:prstGeom prst="rect">
                <a:avLst/>
              </a:prstGeom>
              <a:noFill/>
            </p:spPr>
            <p:txBody>
              <a:bodyPr wrap="square" rtlCol="1">
                <a:spAutoFit/>
              </a:bodyPr>
              <a:lstStyle/>
              <a:p>
                <a:r>
                  <a:rPr lang="fa-IR" sz="2000" dirty="0">
                    <a:solidFill>
                      <a:schemeClr val="tx1"/>
                    </a:solidFill>
                    <a:cs typeface="B Koodak" panose="00000700000000000000" pitchFamily="2" charset="-78"/>
                  </a:rPr>
                  <a:t> = </a:t>
                </a:r>
                <a14:m>
                  <m:oMath xmlns:m="http://schemas.openxmlformats.org/officeDocument/2006/math">
                    <m:f>
                      <m:fPr>
                        <m:ctrlPr>
                          <a:rPr lang="fa-IR" sz="2000" i="1">
                            <a:solidFill>
                              <a:schemeClr val="tx1"/>
                            </a:solidFill>
                            <a:latin typeface="Cambria Math" panose="02040503050406030204" pitchFamily="18" charset="0"/>
                          </a:rPr>
                        </m:ctrlPr>
                      </m:fPr>
                      <m:num>
                        <m:r>
                          <m:rPr>
                            <m:nor/>
                          </m:rPr>
                          <a:rPr lang="fa-IR" sz="2000">
                            <a:solidFill>
                              <a:schemeClr val="tx1"/>
                            </a:solidFill>
                            <a:latin typeface="Cambria Math" panose="02040503050406030204" pitchFamily="18" charset="0"/>
                            <a:cs typeface="B Koodak" panose="00000700000000000000" pitchFamily="2" charset="-78"/>
                          </a:rPr>
                          <m:t>1</m:t>
                        </m:r>
                      </m:num>
                      <m:den>
                        <m:r>
                          <m:rPr>
                            <m:nor/>
                          </m:rPr>
                          <a:rPr lang="fa-IR" sz="2000">
                            <a:solidFill>
                              <a:schemeClr val="tx1"/>
                            </a:solidFill>
                            <a:latin typeface="Cambria Math" panose="02040503050406030204" pitchFamily="18" charset="0"/>
                            <a:cs typeface="B Koodak" panose="00000700000000000000" pitchFamily="2" charset="-78"/>
                          </a:rPr>
                          <m:t>2</m:t>
                        </m:r>
                      </m:den>
                    </m:f>
                  </m:oMath>
                </a14:m>
                <a:r>
                  <a:rPr lang="fa-IR" sz="2000" dirty="0">
                    <a:solidFill>
                      <a:schemeClr val="tx1"/>
                    </a:solidFill>
                    <a:cs typeface="B Koodak" panose="00000700000000000000" pitchFamily="2" charset="-78"/>
                  </a:rPr>
                  <a:t> </a:t>
                </a:r>
              </a:p>
            </p:txBody>
          </p:sp>
        </mc:Choice>
        <mc:Fallback xmlns="">
          <p:sp>
            <p:nvSpPr>
              <p:cNvPr id="38" name="TextBox 37"/>
              <p:cNvSpPr txBox="1">
                <a:spLocks noRot="1" noChangeAspect="1" noMove="1" noResize="1" noEditPoints="1" noAdjustHandles="1" noChangeArrowheads="1" noChangeShapeType="1" noTextEdit="1"/>
              </p:cNvSpPr>
              <p:nvPr/>
            </p:nvSpPr>
            <p:spPr>
              <a:xfrm>
                <a:off x="3816570" y="2248489"/>
                <a:ext cx="1691640" cy="570926"/>
              </a:xfrm>
              <a:prstGeom prst="rect">
                <a:avLst/>
              </a:prstGeom>
              <a:blipFill>
                <a:blip r:embed="rId3"/>
                <a:stretch>
                  <a:fillRect l="-3957" b="-13830"/>
                </a:stretch>
              </a:blipFill>
            </p:spPr>
            <p:txBody>
              <a:bodyPr/>
              <a:lstStyle/>
              <a:p>
                <a:r>
                  <a:rPr lang="en-US">
                    <a:noFill/>
                  </a:rPr>
                  <a:t> </a:t>
                </a:r>
              </a:p>
            </p:txBody>
          </p:sp>
        </mc:Fallback>
      </mc:AlternateContent>
      <p:grpSp>
        <p:nvGrpSpPr>
          <p:cNvPr id="39" name="Group 38"/>
          <p:cNvGrpSpPr/>
          <p:nvPr/>
        </p:nvGrpSpPr>
        <p:grpSpPr>
          <a:xfrm>
            <a:off x="7259739" y="1237292"/>
            <a:ext cx="4479673" cy="882797"/>
            <a:chOff x="297907" y="3650065"/>
            <a:chExt cx="3570582" cy="806035"/>
          </a:xfrm>
        </p:grpSpPr>
        <p:grpSp>
          <p:nvGrpSpPr>
            <p:cNvPr id="40" name="Group 39"/>
            <p:cNvGrpSpPr/>
            <p:nvPr/>
          </p:nvGrpSpPr>
          <p:grpSpPr>
            <a:xfrm>
              <a:off x="297907" y="3650065"/>
              <a:ext cx="3570582" cy="278477"/>
              <a:chOff x="297907" y="3615428"/>
              <a:chExt cx="3570585" cy="278477"/>
            </a:xfrm>
          </p:grpSpPr>
          <p:cxnSp>
            <p:nvCxnSpPr>
              <p:cNvPr id="46" name="Straight Arrow Connector 45"/>
              <p:cNvCxnSpPr/>
              <p:nvPr/>
            </p:nvCxnSpPr>
            <p:spPr>
              <a:xfrm flipV="1">
                <a:off x="297907" y="3615428"/>
                <a:ext cx="3570585" cy="9951"/>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39496" y="3641904"/>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248809" y="3641904"/>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958122" y="3641904"/>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667436" y="3641904"/>
                <a:ext cx="0" cy="25200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376748" y="3641904"/>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045914" y="3631860"/>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325624" y="3641904"/>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612392" y="3631860"/>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99160" y="3631860"/>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3212233" y="3981575"/>
              <a:ext cx="440218" cy="365319"/>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2</a:t>
              </a:r>
              <a:r>
                <a:rPr lang="fa-IR" sz="2000" baseline="-25000" dirty="0">
                  <a:solidFill>
                    <a:schemeClr val="accent1">
                      <a:lumMod val="75000"/>
                    </a:schemeClr>
                  </a:solidFill>
                  <a:cs typeface="B Koodak" panose="00000700000000000000" pitchFamily="2" charset="-78"/>
                </a:rPr>
                <a:t>+</a:t>
              </a:r>
              <a:endParaRPr lang="fa-IR" sz="2000" dirty="0">
                <a:solidFill>
                  <a:schemeClr val="accent1">
                    <a:lumMod val="75000"/>
                  </a:schemeClr>
                </a:solidFill>
                <a:cs typeface="B Koodak" panose="00000700000000000000" pitchFamily="2" charset="-78"/>
              </a:endParaRPr>
            </a:p>
          </p:txBody>
        </p:sp>
        <p:sp>
          <p:nvSpPr>
            <p:cNvPr id="42" name="TextBox 41"/>
            <p:cNvSpPr txBox="1"/>
            <p:nvPr/>
          </p:nvSpPr>
          <p:spPr>
            <a:xfrm>
              <a:off x="2481596" y="4031773"/>
              <a:ext cx="564316"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sp>
          <p:nvSpPr>
            <p:cNvPr id="43" name="TextBox 42"/>
            <p:cNvSpPr txBox="1"/>
            <p:nvPr/>
          </p:nvSpPr>
          <p:spPr>
            <a:xfrm>
              <a:off x="1062118" y="4069417"/>
              <a:ext cx="1005839" cy="365319"/>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sp>
          <p:nvSpPr>
            <p:cNvPr id="44" name="TextBox 43"/>
            <p:cNvSpPr txBox="1"/>
            <p:nvPr/>
          </p:nvSpPr>
          <p:spPr>
            <a:xfrm>
              <a:off x="350854" y="4090781"/>
              <a:ext cx="890015" cy="365319"/>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2-</a:t>
              </a:r>
            </a:p>
          </p:txBody>
        </p:sp>
        <p:sp>
          <p:nvSpPr>
            <p:cNvPr id="45" name="TextBox 44"/>
            <p:cNvSpPr txBox="1"/>
            <p:nvPr/>
          </p:nvSpPr>
          <p:spPr>
            <a:xfrm>
              <a:off x="1833263" y="4018475"/>
              <a:ext cx="536885"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0</a:t>
              </a:r>
            </a:p>
          </p:txBody>
        </p:sp>
      </p:grpSp>
      <p:sp>
        <p:nvSpPr>
          <p:cNvPr id="2" name="Arc 1"/>
          <p:cNvSpPr/>
          <p:nvPr/>
        </p:nvSpPr>
        <p:spPr>
          <a:xfrm>
            <a:off x="9342654" y="732139"/>
            <a:ext cx="1364749" cy="1088570"/>
          </a:xfrm>
          <a:prstGeom prst="arc">
            <a:avLst>
              <a:gd name="adj1" fmla="val 10682974"/>
              <a:gd name="adj2" fmla="val 0"/>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ln>
                <a:solidFill>
                  <a:srgbClr val="FF0000"/>
                </a:solidFill>
              </a:ln>
            </a:endParaRPr>
          </a:p>
        </p:txBody>
      </p:sp>
      <p:sp>
        <p:nvSpPr>
          <p:cNvPr id="3" name="Arc 2"/>
          <p:cNvSpPr/>
          <p:nvPr/>
        </p:nvSpPr>
        <p:spPr>
          <a:xfrm>
            <a:off x="8014074" y="723774"/>
            <a:ext cx="1314270" cy="1096935"/>
          </a:xfrm>
          <a:prstGeom prst="arc">
            <a:avLst>
              <a:gd name="adj1" fmla="val 10897474"/>
              <a:gd name="adj2" fmla="val 0"/>
            </a:avLst>
          </a:prstGeom>
          <a:ln w="1905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14" name="TextBox 13"/>
              <p:cNvSpPr txBox="1"/>
              <p:nvPr/>
            </p:nvSpPr>
            <p:spPr>
              <a:xfrm>
                <a:off x="8218523" y="2287727"/>
                <a:ext cx="1704478" cy="600742"/>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m:rPr>
                          <m:nor/>
                        </m:rPr>
                        <a:rPr lang="fa-IR" smtClean="0">
                          <a:solidFill>
                            <a:schemeClr val="tx1"/>
                          </a:solidFill>
                          <a:latin typeface="Cambria Math" panose="02040503050406030204" pitchFamily="18" charset="0"/>
                          <a:cs typeface="B Koodak" panose="00000700000000000000" pitchFamily="2" charset="-78"/>
                        </a:rPr>
                        <m:t>1</m:t>
                      </m:r>
                      <m:f>
                        <m:fPr>
                          <m:ctrlPr>
                            <a:rPr lang="fa-IR" i="1">
                              <a:solidFill>
                                <a:schemeClr val="tx1"/>
                              </a:solidFill>
                              <a:latin typeface="Cambria Math" panose="02040503050406030204" pitchFamily="18" charset="0"/>
                            </a:rPr>
                          </m:ctrlPr>
                        </m:fPr>
                        <m:num>
                          <m:r>
                            <m:rPr>
                              <m:nor/>
                            </m:rPr>
                            <a:rPr lang="fa-IR">
                              <a:solidFill>
                                <a:schemeClr val="tx1"/>
                              </a:solidFill>
                              <a:latin typeface="Cambria Math" panose="02040503050406030204" pitchFamily="18" charset="0"/>
                              <a:cs typeface="B Koodak" panose="00000700000000000000" pitchFamily="2" charset="-78"/>
                            </a:rPr>
                            <m:t>1</m:t>
                          </m:r>
                        </m:num>
                        <m:den>
                          <m:r>
                            <m:rPr>
                              <m:nor/>
                            </m:rPr>
                            <a:rPr lang="fa-IR" b="0" i="0" smtClean="0">
                              <a:solidFill>
                                <a:schemeClr val="tx1"/>
                              </a:solidFill>
                              <a:latin typeface="Cambria Math" panose="02040503050406030204" pitchFamily="18" charset="0"/>
                              <a:cs typeface="B Koodak" panose="00000700000000000000" pitchFamily="2" charset="-78"/>
                            </a:rPr>
                            <m:t>2</m:t>
                          </m:r>
                        </m:den>
                      </m:f>
                      <m:r>
                        <a:rPr lang="fa-IR" b="0" i="1" smtClean="0">
                          <a:solidFill>
                            <a:schemeClr val="tx1"/>
                          </a:solidFill>
                          <a:latin typeface="Cambria Math" panose="02040503050406030204" pitchFamily="18" charset="0"/>
                          <a:cs typeface="B Koodak" panose="00000700000000000000" pitchFamily="2" charset="-78"/>
                        </a:rPr>
                        <m:t> </m:t>
                      </m:r>
                      <m:r>
                        <a:rPr lang="fa-IR" b="0" i="1" smtClean="0">
                          <a:solidFill>
                            <a:schemeClr val="tx1"/>
                          </a:solidFill>
                          <a:latin typeface="Cambria Math" panose="02040503050406030204" pitchFamily="18" charset="0"/>
                          <a:cs typeface="B Koodak" panose="00000700000000000000" pitchFamily="2" charset="-78"/>
                        </a:rPr>
                        <m:t>قرینه</m:t>
                      </m:r>
                      <m:r>
                        <a:rPr lang="fa-IR" b="0" i="1" smtClean="0">
                          <a:solidFill>
                            <a:schemeClr val="tx1"/>
                          </a:solidFill>
                          <a:latin typeface="Cambria Math" panose="02040503050406030204" pitchFamily="18" charset="0"/>
                          <a:cs typeface="B Koodak" panose="00000700000000000000" pitchFamily="2" charset="-78"/>
                        </a:rPr>
                        <m:t> </m:t>
                      </m:r>
                    </m:oMath>
                  </m:oMathPara>
                </a14:m>
                <a:endParaRPr lang="fa-IR" dirty="0">
                  <a:solidFill>
                    <a:schemeClr val="tx1"/>
                  </a:solidFill>
                  <a:cs typeface="B Koodak" panose="00000700000000000000" pitchFamily="2" charset="-78"/>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8218523" y="2287727"/>
                <a:ext cx="1704478" cy="60074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9746065" y="2305987"/>
                <a:ext cx="1332411" cy="799963"/>
              </a:xfrm>
              <a:prstGeom prst="rect">
                <a:avLst/>
              </a:prstGeom>
              <a:noFill/>
            </p:spPr>
            <p:txBody>
              <a:bodyPr wrap="square" rtlCol="1">
                <a:spAutoFit/>
              </a:bodyPr>
              <a:lstStyle/>
              <a:p>
                <a:r>
                  <a:rPr lang="fa-IR" sz="2000" dirty="0">
                    <a:solidFill>
                      <a:schemeClr val="accent2">
                        <a:lumMod val="75000"/>
                      </a:schemeClr>
                    </a:solidFill>
                    <a:cs typeface="B Koodak" panose="00000700000000000000" pitchFamily="2" charset="-78"/>
                  </a:rPr>
                  <a:t>-</a:t>
                </a:r>
                <a14:m>
                  <m:oMath xmlns:m="http://schemas.openxmlformats.org/officeDocument/2006/math">
                    <m:r>
                      <a:rPr lang="fa-IR" b="0" i="0" smtClean="0">
                        <a:solidFill>
                          <a:schemeClr val="accent2">
                            <a:lumMod val="75000"/>
                          </a:schemeClr>
                        </a:solidFill>
                        <a:latin typeface="Cambria Math" panose="02040503050406030204" pitchFamily="18" charset="0"/>
                        <a:cs typeface="B Koodak" panose="00000700000000000000" pitchFamily="2" charset="-78"/>
                      </a:rPr>
                      <m:t> </m:t>
                    </m:r>
                    <m:r>
                      <m:rPr>
                        <m:nor/>
                      </m:rPr>
                      <a:rPr lang="fa-IR">
                        <a:solidFill>
                          <a:schemeClr val="accent2">
                            <a:lumMod val="75000"/>
                          </a:schemeClr>
                        </a:solidFill>
                        <a:latin typeface="Cambria Math" panose="02040503050406030204" pitchFamily="18" charset="0"/>
                        <a:cs typeface="B Koodak" panose="00000700000000000000" pitchFamily="2" charset="-78"/>
                      </a:rPr>
                      <m:t>1</m:t>
                    </m:r>
                    <m:f>
                      <m:fPr>
                        <m:ctrlPr>
                          <a:rPr lang="fa-IR" i="1">
                            <a:solidFill>
                              <a:schemeClr val="accent2">
                                <a:lumMod val="75000"/>
                              </a:schemeClr>
                            </a:solidFill>
                            <a:latin typeface="Cambria Math" panose="02040503050406030204" pitchFamily="18" charset="0"/>
                          </a:rPr>
                        </m:ctrlPr>
                      </m:fPr>
                      <m:num>
                        <m:r>
                          <m:rPr>
                            <m:nor/>
                          </m:rPr>
                          <a:rPr lang="fa-IR">
                            <a:solidFill>
                              <a:schemeClr val="accent2">
                                <a:lumMod val="75000"/>
                              </a:schemeClr>
                            </a:solidFill>
                            <a:latin typeface="Cambria Math" panose="02040503050406030204" pitchFamily="18" charset="0"/>
                            <a:cs typeface="B Koodak" panose="00000700000000000000" pitchFamily="2" charset="-78"/>
                          </a:rPr>
                          <m:t>1</m:t>
                        </m:r>
                      </m:num>
                      <m:den>
                        <m:r>
                          <m:rPr>
                            <m:nor/>
                          </m:rPr>
                          <a:rPr lang="fa-IR" b="0" i="0" smtClean="0">
                            <a:solidFill>
                              <a:schemeClr val="accent2">
                                <a:lumMod val="75000"/>
                              </a:schemeClr>
                            </a:solidFill>
                            <a:latin typeface="Cambria Math" panose="02040503050406030204" pitchFamily="18" charset="0"/>
                            <a:cs typeface="B Koodak" panose="00000700000000000000" pitchFamily="2" charset="-78"/>
                          </a:rPr>
                          <m:t>2</m:t>
                        </m:r>
                      </m:den>
                    </m:f>
                  </m:oMath>
                </a14:m>
                <a:endParaRPr lang="fa-IR" dirty="0">
                  <a:solidFill>
                    <a:schemeClr val="accent2">
                      <a:lumMod val="75000"/>
                    </a:schemeClr>
                  </a:solidFill>
                  <a:cs typeface="B Koodak" panose="00000700000000000000" pitchFamily="2" charset="-78"/>
                </a:endParaRPr>
              </a:p>
              <a:p>
                <a:endParaRPr lang="fa-IR" dirty="0">
                  <a:solidFill>
                    <a:schemeClr val="accent2">
                      <a:lumMod val="75000"/>
                    </a:schemeClr>
                  </a:solidFill>
                  <a:cs typeface="B Koodak" panose="00000700000000000000" pitchFamily="2" charset="-78"/>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9746065" y="2305987"/>
                <a:ext cx="1332411" cy="799963"/>
              </a:xfrm>
              <a:prstGeom prst="rect">
                <a:avLst/>
              </a:prstGeom>
              <a:blipFill>
                <a:blip r:embed="rId5"/>
                <a:stretch>
                  <a:fillRect l="-5505"/>
                </a:stretch>
              </a:blipFill>
            </p:spPr>
            <p:txBody>
              <a:bodyPr/>
              <a:lstStyle/>
              <a:p>
                <a:r>
                  <a:rPr lang="en-US">
                    <a:noFill/>
                  </a:rPr>
                  <a:t> </a:t>
                </a:r>
              </a:p>
            </p:txBody>
          </p:sp>
        </mc:Fallback>
      </mc:AlternateContent>
      <p:sp>
        <p:nvSpPr>
          <p:cNvPr id="20" name="TextBox 19"/>
          <p:cNvSpPr txBox="1"/>
          <p:nvPr/>
        </p:nvSpPr>
        <p:spPr>
          <a:xfrm>
            <a:off x="9480454" y="2426961"/>
            <a:ext cx="531223" cy="400110"/>
          </a:xfrm>
          <a:prstGeom prst="rect">
            <a:avLst/>
          </a:prstGeom>
          <a:noFill/>
        </p:spPr>
        <p:txBody>
          <a:bodyPr wrap="square" rtlCol="1">
            <a:spAutoFit/>
          </a:bodyPr>
          <a:lstStyle/>
          <a:p>
            <a:r>
              <a:rPr lang="fa-IR" sz="2000" dirty="0">
                <a:cs typeface="B Koodak" panose="00000700000000000000" pitchFamily="2" charset="-78"/>
              </a:rPr>
              <a:t>=</a:t>
            </a:r>
          </a:p>
        </p:txBody>
      </p:sp>
      <p:grpSp>
        <p:nvGrpSpPr>
          <p:cNvPr id="90" name="Group 89"/>
          <p:cNvGrpSpPr/>
          <p:nvPr/>
        </p:nvGrpSpPr>
        <p:grpSpPr>
          <a:xfrm>
            <a:off x="655078" y="3749801"/>
            <a:ext cx="6209718" cy="874592"/>
            <a:chOff x="3211391" y="3938389"/>
            <a:chExt cx="6209718" cy="874592"/>
          </a:xfrm>
        </p:grpSpPr>
        <p:grpSp>
          <p:nvGrpSpPr>
            <p:cNvPr id="70" name="Group 69"/>
            <p:cNvGrpSpPr/>
            <p:nvPr/>
          </p:nvGrpSpPr>
          <p:grpSpPr>
            <a:xfrm>
              <a:off x="3229109" y="3938389"/>
              <a:ext cx="6192000" cy="296710"/>
              <a:chOff x="1542747" y="4192741"/>
              <a:chExt cx="6192000" cy="296710"/>
            </a:xfrm>
          </p:grpSpPr>
          <p:cxnSp>
            <p:nvCxnSpPr>
              <p:cNvPr id="71" name="Straight Arrow Connector 70"/>
              <p:cNvCxnSpPr/>
              <p:nvPr/>
            </p:nvCxnSpPr>
            <p:spPr>
              <a:xfrm>
                <a:off x="1542747" y="4197096"/>
                <a:ext cx="619200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1780491" y="4197096"/>
                <a:ext cx="0" cy="28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6096459" y="4197096"/>
                <a:ext cx="0" cy="28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3219147" y="4197096"/>
                <a:ext cx="0" cy="28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4657803" y="4197096"/>
                <a:ext cx="0" cy="28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659801" y="4197096"/>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182314" y="4201451"/>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110431" y="4192741"/>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632944" y="4197096"/>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209824" y="4197096"/>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732337" y="4201451"/>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561279" y="4197096"/>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083792" y="4201451"/>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7541211" y="4201451"/>
                <a:ext cx="0" cy="28800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6204967" y="4412871"/>
              <a:ext cx="240283"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0</a:t>
              </a:r>
            </a:p>
          </p:txBody>
        </p:sp>
        <p:sp>
          <p:nvSpPr>
            <p:cNvPr id="29" name="TextBox 28"/>
            <p:cNvSpPr txBox="1"/>
            <p:nvPr/>
          </p:nvSpPr>
          <p:spPr>
            <a:xfrm>
              <a:off x="7635502" y="4343049"/>
              <a:ext cx="610906"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sp>
          <p:nvSpPr>
            <p:cNvPr id="35" name="Rectangle 34"/>
            <p:cNvSpPr/>
            <p:nvPr/>
          </p:nvSpPr>
          <p:spPr>
            <a:xfrm>
              <a:off x="9022589" y="4324047"/>
              <a:ext cx="380232" cy="369332"/>
            </a:xfrm>
            <a:prstGeom prst="rect">
              <a:avLst/>
            </a:prstGeom>
          </p:spPr>
          <p:txBody>
            <a:bodyPr wrap="none">
              <a:spAutoFit/>
            </a:bodyPr>
            <a:lstStyle/>
            <a:p>
              <a:r>
                <a:rPr lang="fa-IR" dirty="0">
                  <a:solidFill>
                    <a:schemeClr val="accent1">
                      <a:lumMod val="75000"/>
                    </a:schemeClr>
                  </a:solidFill>
                  <a:cs typeface="B Koodak" panose="00000700000000000000" pitchFamily="2" charset="-78"/>
                </a:rPr>
                <a:t>2</a:t>
              </a:r>
              <a:r>
                <a:rPr lang="fa-IR" baseline="-25000" dirty="0">
                  <a:solidFill>
                    <a:schemeClr val="accent1">
                      <a:lumMod val="75000"/>
                    </a:schemeClr>
                  </a:solidFill>
                  <a:cs typeface="B Koodak" panose="00000700000000000000" pitchFamily="2" charset="-78"/>
                </a:rPr>
                <a:t>+</a:t>
              </a:r>
              <a:endParaRPr lang="fa-IR" dirty="0">
                <a:solidFill>
                  <a:schemeClr val="accent1">
                    <a:lumMod val="75000"/>
                  </a:schemeClr>
                </a:solidFill>
                <a:cs typeface="B Koodak" panose="00000700000000000000" pitchFamily="2" charset="-78"/>
              </a:endParaRPr>
            </a:p>
          </p:txBody>
        </p:sp>
        <p:sp>
          <p:nvSpPr>
            <p:cNvPr id="86" name="Rectangle 85"/>
            <p:cNvSpPr/>
            <p:nvPr/>
          </p:nvSpPr>
          <p:spPr>
            <a:xfrm>
              <a:off x="4708179" y="4324047"/>
              <a:ext cx="426720" cy="400110"/>
            </a:xfrm>
            <a:prstGeom prst="rect">
              <a:avLst/>
            </a:prstGeom>
          </p:spPr>
          <p:txBody>
            <a:bodyPr wrap="none">
              <a:spAutoFit/>
            </a:bodyPr>
            <a:lstStyle/>
            <a:p>
              <a:r>
                <a:rPr lang="fa-IR" dirty="0">
                  <a:solidFill>
                    <a:schemeClr val="accent1">
                      <a:lumMod val="75000"/>
                    </a:schemeClr>
                  </a:solidFill>
                  <a:cs typeface="B Koodak" panose="00000700000000000000" pitchFamily="2" charset="-78"/>
                </a:rPr>
                <a:t>1</a:t>
              </a:r>
              <a:r>
                <a:rPr lang="fa-IR" sz="2000" dirty="0">
                  <a:solidFill>
                    <a:schemeClr val="accent1">
                      <a:lumMod val="75000"/>
                    </a:schemeClr>
                  </a:solidFill>
                  <a:cs typeface="B Koodak" panose="00000700000000000000" pitchFamily="2" charset="-78"/>
                </a:rPr>
                <a:t>-</a:t>
              </a:r>
            </a:p>
          </p:txBody>
        </p:sp>
        <p:sp>
          <p:nvSpPr>
            <p:cNvPr id="88" name="Rectangle 87"/>
            <p:cNvSpPr/>
            <p:nvPr/>
          </p:nvSpPr>
          <p:spPr>
            <a:xfrm>
              <a:off x="3211391" y="4342199"/>
              <a:ext cx="426720" cy="400110"/>
            </a:xfrm>
            <a:prstGeom prst="rect">
              <a:avLst/>
            </a:prstGeom>
          </p:spPr>
          <p:txBody>
            <a:bodyPr wrap="none">
              <a:spAutoFit/>
            </a:bodyPr>
            <a:lstStyle/>
            <a:p>
              <a:r>
                <a:rPr lang="fa-IR" dirty="0">
                  <a:solidFill>
                    <a:schemeClr val="accent1">
                      <a:lumMod val="75000"/>
                    </a:schemeClr>
                  </a:solidFill>
                  <a:cs typeface="B Koodak" panose="00000700000000000000" pitchFamily="2" charset="-78"/>
                </a:rPr>
                <a:t>2</a:t>
              </a:r>
              <a:r>
                <a:rPr lang="fa-IR" sz="2000" dirty="0">
                  <a:solidFill>
                    <a:schemeClr val="accent1">
                      <a:lumMod val="75000"/>
                    </a:schemeClr>
                  </a:solidFill>
                  <a:cs typeface="B Koodak" panose="00000700000000000000" pitchFamily="2" charset="-78"/>
                </a:rPr>
                <a:t>-</a:t>
              </a:r>
            </a:p>
          </p:txBody>
        </p:sp>
      </p:grpSp>
      <p:grpSp>
        <p:nvGrpSpPr>
          <p:cNvPr id="91" name="Group 90"/>
          <p:cNvGrpSpPr/>
          <p:nvPr/>
        </p:nvGrpSpPr>
        <p:grpSpPr>
          <a:xfrm>
            <a:off x="658348" y="5771480"/>
            <a:ext cx="6206448" cy="777247"/>
            <a:chOff x="3228971" y="6083328"/>
            <a:chExt cx="6206448" cy="777247"/>
          </a:xfrm>
        </p:grpSpPr>
        <p:cxnSp>
          <p:nvCxnSpPr>
            <p:cNvPr id="56" name="Straight Arrow Connector 55"/>
            <p:cNvCxnSpPr/>
            <p:nvPr/>
          </p:nvCxnSpPr>
          <p:spPr>
            <a:xfrm>
              <a:off x="3229109" y="6087683"/>
              <a:ext cx="619200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3466853" y="6087683"/>
              <a:ext cx="0" cy="28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7782821" y="6087683"/>
              <a:ext cx="0" cy="28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4905509" y="6087683"/>
              <a:ext cx="0" cy="28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6344165" y="6087683"/>
              <a:ext cx="0" cy="28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46163" y="6087683"/>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868676" y="6092038"/>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796793" y="6083328"/>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319306" y="6087683"/>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896186" y="6087683"/>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418699" y="6092038"/>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247641" y="6087683"/>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770154" y="6092038"/>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9227573" y="6092038"/>
              <a:ext cx="0" cy="288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217920" y="6480899"/>
              <a:ext cx="309700" cy="369332"/>
            </a:xfrm>
            <a:prstGeom prst="rect">
              <a:avLst/>
            </a:prstGeom>
          </p:spPr>
          <p:txBody>
            <a:bodyPr wrap="none">
              <a:spAutoFit/>
            </a:bodyPr>
            <a:lstStyle/>
            <a:p>
              <a:r>
                <a:rPr lang="fa-IR" dirty="0">
                  <a:solidFill>
                    <a:schemeClr val="accent1">
                      <a:lumMod val="75000"/>
                    </a:schemeClr>
                  </a:solidFill>
                  <a:cs typeface="B Koodak" panose="00000700000000000000" pitchFamily="2" charset="-78"/>
                </a:rPr>
                <a:t>0</a:t>
              </a:r>
            </a:p>
          </p:txBody>
        </p:sp>
        <p:sp>
          <p:nvSpPr>
            <p:cNvPr id="30" name="Rectangle 29"/>
            <p:cNvSpPr/>
            <p:nvPr/>
          </p:nvSpPr>
          <p:spPr>
            <a:xfrm>
              <a:off x="7655604" y="6491243"/>
              <a:ext cx="309700" cy="369332"/>
            </a:xfrm>
            <a:prstGeom prst="rect">
              <a:avLst/>
            </a:prstGeom>
          </p:spPr>
          <p:txBody>
            <a:bodyPr wrap="none">
              <a:spAutoFit/>
            </a:bodyPr>
            <a:lstStyle/>
            <a:p>
              <a:r>
                <a:rPr lang="fa-IR" dirty="0">
                  <a:solidFill>
                    <a:schemeClr val="accent1">
                      <a:lumMod val="75000"/>
                    </a:schemeClr>
                  </a:solidFill>
                  <a:cs typeface="B Koodak" panose="00000700000000000000" pitchFamily="2" charset="-78"/>
                </a:rPr>
                <a:t>1</a:t>
              </a:r>
            </a:p>
          </p:txBody>
        </p:sp>
        <p:sp>
          <p:nvSpPr>
            <p:cNvPr id="31" name="Rectangle 30"/>
            <p:cNvSpPr/>
            <p:nvPr/>
          </p:nvSpPr>
          <p:spPr>
            <a:xfrm>
              <a:off x="9055187" y="6441921"/>
              <a:ext cx="380232" cy="369332"/>
            </a:xfrm>
            <a:prstGeom prst="rect">
              <a:avLst/>
            </a:prstGeom>
          </p:spPr>
          <p:txBody>
            <a:bodyPr wrap="none">
              <a:spAutoFit/>
            </a:bodyPr>
            <a:lstStyle/>
            <a:p>
              <a:r>
                <a:rPr lang="fa-IR" dirty="0">
                  <a:solidFill>
                    <a:schemeClr val="accent1">
                      <a:lumMod val="75000"/>
                    </a:schemeClr>
                  </a:solidFill>
                  <a:cs typeface="B Koodak" panose="00000700000000000000" pitchFamily="2" charset="-78"/>
                </a:rPr>
                <a:t>2</a:t>
              </a:r>
              <a:r>
                <a:rPr lang="fa-IR" baseline="-25000" dirty="0">
                  <a:solidFill>
                    <a:schemeClr val="accent1">
                      <a:lumMod val="75000"/>
                    </a:schemeClr>
                  </a:solidFill>
                  <a:cs typeface="B Koodak" panose="00000700000000000000" pitchFamily="2" charset="-78"/>
                </a:rPr>
                <a:t>+</a:t>
              </a:r>
              <a:endParaRPr lang="fa-IR" dirty="0">
                <a:solidFill>
                  <a:schemeClr val="accent1">
                    <a:lumMod val="75000"/>
                  </a:schemeClr>
                </a:solidFill>
                <a:cs typeface="B Koodak" panose="00000700000000000000" pitchFamily="2" charset="-78"/>
              </a:endParaRPr>
            </a:p>
          </p:txBody>
        </p:sp>
        <p:sp>
          <p:nvSpPr>
            <p:cNvPr id="87" name="Rectangle 86"/>
            <p:cNvSpPr/>
            <p:nvPr/>
          </p:nvSpPr>
          <p:spPr>
            <a:xfrm>
              <a:off x="4708179" y="6441921"/>
              <a:ext cx="426720" cy="400110"/>
            </a:xfrm>
            <a:prstGeom prst="rect">
              <a:avLst/>
            </a:prstGeom>
          </p:spPr>
          <p:txBody>
            <a:bodyPr wrap="none">
              <a:spAutoFit/>
            </a:bodyPr>
            <a:lstStyle/>
            <a:p>
              <a:r>
                <a:rPr lang="fa-IR" dirty="0">
                  <a:solidFill>
                    <a:schemeClr val="accent1">
                      <a:lumMod val="75000"/>
                    </a:schemeClr>
                  </a:solidFill>
                  <a:cs typeface="B Koodak" panose="00000700000000000000" pitchFamily="2" charset="-78"/>
                </a:rPr>
                <a:t>1</a:t>
              </a:r>
              <a:r>
                <a:rPr lang="fa-IR" sz="2000" dirty="0">
                  <a:solidFill>
                    <a:schemeClr val="accent1">
                      <a:lumMod val="75000"/>
                    </a:schemeClr>
                  </a:solidFill>
                  <a:cs typeface="B Koodak" panose="00000700000000000000" pitchFamily="2" charset="-78"/>
                </a:rPr>
                <a:t>-</a:t>
              </a:r>
            </a:p>
          </p:txBody>
        </p:sp>
        <p:sp>
          <p:nvSpPr>
            <p:cNvPr id="89" name="Rectangle 88"/>
            <p:cNvSpPr/>
            <p:nvPr/>
          </p:nvSpPr>
          <p:spPr>
            <a:xfrm>
              <a:off x="3228971" y="6441921"/>
              <a:ext cx="426720" cy="400110"/>
            </a:xfrm>
            <a:prstGeom prst="rect">
              <a:avLst/>
            </a:prstGeom>
          </p:spPr>
          <p:txBody>
            <a:bodyPr wrap="none">
              <a:spAutoFit/>
            </a:bodyPr>
            <a:lstStyle/>
            <a:p>
              <a:r>
                <a:rPr lang="fa-IR" dirty="0">
                  <a:solidFill>
                    <a:schemeClr val="accent1">
                      <a:lumMod val="75000"/>
                    </a:schemeClr>
                  </a:solidFill>
                  <a:cs typeface="B Koodak" panose="00000700000000000000" pitchFamily="2" charset="-78"/>
                </a:rPr>
                <a:t>2</a:t>
              </a:r>
              <a:r>
                <a:rPr lang="fa-IR" sz="2000" dirty="0">
                  <a:solidFill>
                    <a:schemeClr val="accent1">
                      <a:lumMod val="75000"/>
                    </a:schemeClr>
                  </a:solidFill>
                  <a:cs typeface="B Koodak" panose="00000700000000000000" pitchFamily="2" charset="-78"/>
                </a:rPr>
                <a:t>-</a:t>
              </a:r>
            </a:p>
          </p:txBody>
        </p:sp>
      </p:grpSp>
      <p:cxnSp>
        <p:nvCxnSpPr>
          <p:cNvPr id="93" name="Straight Arrow Connector 92"/>
          <p:cNvCxnSpPr/>
          <p:nvPr/>
        </p:nvCxnSpPr>
        <p:spPr>
          <a:xfrm>
            <a:off x="4763782" y="3264735"/>
            <a:ext cx="0" cy="49377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Rectangle 93"/>
              <p:cNvSpPr/>
              <p:nvPr/>
            </p:nvSpPr>
            <p:spPr>
              <a:xfrm>
                <a:off x="7508257" y="3473048"/>
                <a:ext cx="944489" cy="570926"/>
              </a:xfrm>
              <a:prstGeom prst="rect">
                <a:avLst/>
              </a:prstGeom>
            </p:spPr>
            <p:txBody>
              <a:bodyPr wrap="none">
                <a:spAutoFit/>
              </a:bodyPr>
              <a:lstStyle/>
              <a:p>
                <a14:m>
                  <m:oMath xmlns:m="http://schemas.openxmlformats.org/officeDocument/2006/math">
                    <m:f>
                      <m:fPr>
                        <m:ctrlPr>
                          <a:rPr lang="fa-IR" sz="2000" i="1" smtClean="0">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2</m:t>
                        </m:r>
                      </m:num>
                      <m:den>
                        <m:r>
                          <m:rPr>
                            <m:nor/>
                          </m:rPr>
                          <a:rPr lang="fa-IR" sz="2000" b="0" i="0" smtClean="0">
                            <a:solidFill>
                              <a:schemeClr val="tx1"/>
                            </a:solidFill>
                            <a:latin typeface="Cambria Math" panose="02040503050406030204" pitchFamily="18" charset="0"/>
                            <a:cs typeface="B Koodak" panose="00000700000000000000" pitchFamily="2" charset="-78"/>
                          </a:rPr>
                          <m:t>3</m:t>
                        </m:r>
                      </m:den>
                    </m:f>
                  </m:oMath>
                </a14:m>
                <a:r>
                  <a:rPr lang="fa-IR" sz="2000" dirty="0">
                    <a:solidFill>
                      <a:schemeClr val="tx1"/>
                    </a:solidFill>
                    <a:cs typeface="B Koodak" panose="00000700000000000000" pitchFamily="2" charset="-78"/>
                  </a:rPr>
                  <a:t> قرینه  </a:t>
                </a:r>
              </a:p>
            </p:txBody>
          </p:sp>
        </mc:Choice>
        <mc:Fallback xmlns="">
          <p:sp>
            <p:nvSpPr>
              <p:cNvPr id="94" name="Rectangle 93"/>
              <p:cNvSpPr>
                <a:spLocks noRot="1" noChangeAspect="1" noMove="1" noResize="1" noEditPoints="1" noAdjustHandles="1" noChangeArrowheads="1" noChangeShapeType="1" noTextEdit="1"/>
              </p:cNvSpPr>
              <p:nvPr/>
            </p:nvSpPr>
            <p:spPr>
              <a:xfrm>
                <a:off x="7508257" y="3473048"/>
                <a:ext cx="944489" cy="570926"/>
              </a:xfrm>
              <a:prstGeom prst="rect">
                <a:avLst/>
              </a:prstGeom>
              <a:blipFill>
                <a:blip r:embed="rId6"/>
                <a:stretch>
                  <a:fillRect r="-5161" b="-15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Rectangle 94"/>
              <p:cNvSpPr/>
              <p:nvPr/>
            </p:nvSpPr>
            <p:spPr>
              <a:xfrm>
                <a:off x="8342475" y="3458981"/>
                <a:ext cx="862737" cy="573490"/>
              </a:xfrm>
              <a:prstGeom prst="rect">
                <a:avLst/>
              </a:prstGeom>
            </p:spPr>
            <p:txBody>
              <a:bodyPr wrap="none">
                <a:spAutoFit/>
              </a:bodyPr>
              <a:lstStyle/>
              <a:p>
                <a:r>
                  <a:rPr lang="fa-IR" sz="2000" dirty="0">
                    <a:solidFill>
                      <a:schemeClr val="accent2">
                        <a:lumMod val="75000"/>
                      </a:schemeClr>
                    </a:solidFill>
                    <a:cs typeface="B Koodak" panose="00000700000000000000" pitchFamily="2" charset="-78"/>
                  </a:rPr>
                  <a:t>  - = </a:t>
                </a:r>
                <a14:m>
                  <m:oMath xmlns:m="http://schemas.openxmlformats.org/officeDocument/2006/math">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2</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m:t>
                        </m:r>
                      </m:den>
                    </m:f>
                  </m:oMath>
                </a14:m>
                <a:r>
                  <a:rPr lang="fa-IR" sz="2000" dirty="0">
                    <a:solidFill>
                      <a:schemeClr val="accent2">
                        <a:lumMod val="75000"/>
                      </a:schemeClr>
                    </a:solidFill>
                    <a:cs typeface="B Koodak" panose="00000700000000000000" pitchFamily="2" charset="-78"/>
                  </a:rPr>
                  <a:t> </a:t>
                </a:r>
              </a:p>
            </p:txBody>
          </p:sp>
        </mc:Choice>
        <mc:Fallback xmlns="">
          <p:sp>
            <p:nvSpPr>
              <p:cNvPr id="95" name="Rectangle 94"/>
              <p:cNvSpPr>
                <a:spLocks noRot="1" noChangeAspect="1" noMove="1" noResize="1" noEditPoints="1" noAdjustHandles="1" noChangeArrowheads="1" noChangeShapeType="1" noTextEdit="1"/>
              </p:cNvSpPr>
              <p:nvPr/>
            </p:nvSpPr>
            <p:spPr>
              <a:xfrm>
                <a:off x="8342475" y="3458981"/>
                <a:ext cx="862737" cy="573490"/>
              </a:xfrm>
              <a:prstGeom prst="rect">
                <a:avLst/>
              </a:prstGeom>
              <a:blipFill>
                <a:blip r:embed="rId7"/>
                <a:stretch>
                  <a:fillRect l="-8511" r="-2128" b="-13830"/>
                </a:stretch>
              </a:blipFill>
            </p:spPr>
            <p:txBody>
              <a:bodyPr/>
              <a:lstStyle/>
              <a:p>
                <a:r>
                  <a:rPr lang="en-US">
                    <a:noFill/>
                  </a:rPr>
                  <a:t> </a:t>
                </a:r>
              </a:p>
            </p:txBody>
          </p:sp>
        </mc:Fallback>
      </mc:AlternateContent>
      <p:cxnSp>
        <p:nvCxnSpPr>
          <p:cNvPr id="97" name="Straight Arrow Connector 96"/>
          <p:cNvCxnSpPr/>
          <p:nvPr/>
        </p:nvCxnSpPr>
        <p:spPr>
          <a:xfrm>
            <a:off x="2775540" y="3269626"/>
            <a:ext cx="0" cy="493776"/>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5690991" y="5312267"/>
            <a:ext cx="0" cy="45921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0" name="Rectangle 99"/>
              <p:cNvSpPr/>
              <p:nvPr/>
            </p:nvSpPr>
            <p:spPr>
              <a:xfrm>
                <a:off x="7623942" y="5418581"/>
                <a:ext cx="865943" cy="525337"/>
              </a:xfrm>
              <a:prstGeom prst="rect">
                <a:avLst/>
              </a:prstGeom>
            </p:spPr>
            <p:txBody>
              <a:bodyPr wrap="none">
                <a:spAutoFit/>
              </a:bodyPr>
              <a:lstStyle/>
              <a:p>
                <a14:m>
                  <m:oMath xmlns:m="http://schemas.openxmlformats.org/officeDocument/2006/math">
                    <m:f>
                      <m:fPr>
                        <m:ctrlPr>
                          <a:rPr lang="fa-IR" i="1" smtClean="0">
                            <a:solidFill>
                              <a:schemeClr val="tx1"/>
                            </a:solidFill>
                            <a:latin typeface="Cambria Math" panose="02040503050406030204" pitchFamily="18" charset="0"/>
                          </a:rPr>
                        </m:ctrlPr>
                      </m:fPr>
                      <m:num>
                        <m:r>
                          <m:rPr>
                            <m:nor/>
                          </m:rPr>
                          <a:rPr lang="fa-IR" b="0" i="0" smtClean="0">
                            <a:solidFill>
                              <a:schemeClr val="tx1"/>
                            </a:solidFill>
                            <a:latin typeface="Cambria Math" panose="02040503050406030204" pitchFamily="18" charset="0"/>
                            <a:cs typeface="B Koodak" panose="00000700000000000000" pitchFamily="2" charset="-78"/>
                          </a:rPr>
                          <m:t>4</m:t>
                        </m:r>
                      </m:num>
                      <m:den>
                        <m:r>
                          <m:rPr>
                            <m:nor/>
                          </m:rPr>
                          <a:rPr lang="fa-IR">
                            <a:solidFill>
                              <a:schemeClr val="tx1"/>
                            </a:solidFill>
                            <a:latin typeface="Cambria Math" panose="02040503050406030204" pitchFamily="18" charset="0"/>
                            <a:cs typeface="B Koodak" panose="00000700000000000000" pitchFamily="2" charset="-78"/>
                          </a:rPr>
                          <m:t>3</m:t>
                        </m:r>
                      </m:den>
                    </m:f>
                  </m:oMath>
                </a14:m>
                <a:r>
                  <a:rPr lang="fa-IR" dirty="0">
                    <a:solidFill>
                      <a:schemeClr val="tx1"/>
                    </a:solidFill>
                    <a:cs typeface="B Koodak" panose="00000700000000000000" pitchFamily="2" charset="-78"/>
                  </a:rPr>
                  <a:t> قرینه  </a:t>
                </a:r>
              </a:p>
            </p:txBody>
          </p:sp>
        </mc:Choice>
        <mc:Fallback xmlns="">
          <p:sp>
            <p:nvSpPr>
              <p:cNvPr id="100" name="Rectangle 99"/>
              <p:cNvSpPr>
                <a:spLocks noRot="1" noChangeAspect="1" noMove="1" noResize="1" noEditPoints="1" noAdjustHandles="1" noChangeArrowheads="1" noChangeShapeType="1" noTextEdit="1"/>
              </p:cNvSpPr>
              <p:nvPr/>
            </p:nvSpPr>
            <p:spPr>
              <a:xfrm>
                <a:off x="7623942" y="5418581"/>
                <a:ext cx="865943" cy="525337"/>
              </a:xfrm>
              <a:prstGeom prst="rect">
                <a:avLst/>
              </a:prstGeom>
              <a:blipFill>
                <a:blip r:embed="rId8"/>
                <a:stretch>
                  <a:fillRect r="-4225" b="-151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p:cNvSpPr/>
              <p:nvPr/>
            </p:nvSpPr>
            <p:spPr>
              <a:xfrm>
                <a:off x="8403389" y="5398853"/>
                <a:ext cx="772969" cy="527388"/>
              </a:xfrm>
              <a:prstGeom prst="rect">
                <a:avLst/>
              </a:prstGeom>
            </p:spPr>
            <p:txBody>
              <a:bodyPr wrap="none">
                <a:spAutoFit/>
              </a:bodyPr>
              <a:lstStyle/>
              <a:p>
                <a:r>
                  <a:rPr lang="fa-IR" dirty="0">
                    <a:solidFill>
                      <a:schemeClr val="accent2">
                        <a:lumMod val="75000"/>
                      </a:schemeClr>
                    </a:solidFill>
                    <a:cs typeface="B Koodak" panose="00000700000000000000" pitchFamily="2" charset="-78"/>
                  </a:rPr>
                  <a:t> </a:t>
                </a:r>
                <a:r>
                  <a:rPr lang="fa-IR" sz="2000" dirty="0">
                    <a:solidFill>
                      <a:schemeClr val="accent2">
                        <a:lumMod val="75000"/>
                      </a:schemeClr>
                    </a:solidFill>
                    <a:cs typeface="B Koodak" panose="00000700000000000000" pitchFamily="2" charset="-78"/>
                  </a:rPr>
                  <a:t>-</a:t>
                </a:r>
                <a:r>
                  <a:rPr lang="fa-IR" dirty="0">
                    <a:solidFill>
                      <a:schemeClr val="accent2">
                        <a:lumMod val="75000"/>
                      </a:schemeClr>
                    </a:solidFill>
                    <a:cs typeface="B Koodak" panose="00000700000000000000" pitchFamily="2" charset="-78"/>
                  </a:rPr>
                  <a:t>  = </a:t>
                </a:r>
                <a14:m>
                  <m:oMath xmlns:m="http://schemas.openxmlformats.org/officeDocument/2006/math">
                    <m:f>
                      <m:fPr>
                        <m:ctrlPr>
                          <a:rPr lang="fa-IR" i="1">
                            <a:solidFill>
                              <a:schemeClr val="accent2">
                                <a:lumMod val="75000"/>
                              </a:schemeClr>
                            </a:solidFill>
                            <a:latin typeface="Cambria Math" panose="02040503050406030204" pitchFamily="18" charset="0"/>
                          </a:rPr>
                        </m:ctrlPr>
                      </m:fPr>
                      <m:num>
                        <m:r>
                          <m:rPr>
                            <m:nor/>
                          </m:rPr>
                          <a:rPr lang="fa-IR" b="0" i="0" smtClean="0">
                            <a:solidFill>
                              <a:schemeClr val="accent2">
                                <a:lumMod val="75000"/>
                              </a:schemeClr>
                            </a:solidFill>
                            <a:latin typeface="Cambria Math" panose="02040503050406030204" pitchFamily="18" charset="0"/>
                            <a:cs typeface="B Koodak" panose="00000700000000000000" pitchFamily="2" charset="-78"/>
                          </a:rPr>
                          <m:t>4</m:t>
                        </m:r>
                      </m:num>
                      <m:den>
                        <m:r>
                          <m:rPr>
                            <m:nor/>
                          </m:rPr>
                          <a:rPr lang="fa-IR">
                            <a:solidFill>
                              <a:schemeClr val="accent2">
                                <a:lumMod val="75000"/>
                              </a:schemeClr>
                            </a:solidFill>
                            <a:latin typeface="Cambria Math" panose="02040503050406030204" pitchFamily="18" charset="0"/>
                            <a:cs typeface="B Koodak" panose="00000700000000000000" pitchFamily="2" charset="-78"/>
                          </a:rPr>
                          <m:t>3</m:t>
                        </m:r>
                      </m:den>
                    </m:f>
                  </m:oMath>
                </a14:m>
                <a:r>
                  <a:rPr lang="fa-IR" dirty="0">
                    <a:solidFill>
                      <a:schemeClr val="accent2">
                        <a:lumMod val="75000"/>
                      </a:schemeClr>
                    </a:solidFill>
                    <a:cs typeface="B Koodak" panose="00000700000000000000" pitchFamily="2" charset="-78"/>
                  </a:rPr>
                  <a:t> </a:t>
                </a:r>
                <a:endParaRPr lang="fa-IR" dirty="0">
                  <a:solidFill>
                    <a:schemeClr val="accent2">
                      <a:lumMod val="75000"/>
                    </a:schemeClr>
                  </a:solidFill>
                </a:endParaRPr>
              </a:p>
            </p:txBody>
          </p:sp>
        </mc:Choice>
        <mc:Fallback xmlns="">
          <p:sp>
            <p:nvSpPr>
              <p:cNvPr id="101" name="Rectangle 100"/>
              <p:cNvSpPr>
                <a:spLocks noRot="1" noChangeAspect="1" noMove="1" noResize="1" noEditPoints="1" noAdjustHandles="1" noChangeArrowheads="1" noChangeShapeType="1" noTextEdit="1"/>
              </p:cNvSpPr>
              <p:nvPr/>
            </p:nvSpPr>
            <p:spPr>
              <a:xfrm>
                <a:off x="8403389" y="5398853"/>
                <a:ext cx="772969" cy="527388"/>
              </a:xfrm>
              <a:prstGeom prst="rect">
                <a:avLst/>
              </a:prstGeom>
              <a:blipFill>
                <a:blip r:embed="rId9"/>
                <a:stretch>
                  <a:fillRect l="-7937" r="-5556" b="-18605"/>
                </a:stretch>
              </a:blipFill>
            </p:spPr>
            <p:txBody>
              <a:bodyPr/>
              <a:lstStyle/>
              <a:p>
                <a:r>
                  <a:rPr lang="en-US">
                    <a:noFill/>
                  </a:rPr>
                  <a:t> </a:t>
                </a:r>
              </a:p>
            </p:txBody>
          </p:sp>
        </mc:Fallback>
      </mc:AlternateContent>
      <p:cxnSp>
        <p:nvCxnSpPr>
          <p:cNvPr id="102" name="Straight Arrow Connector 101"/>
          <p:cNvCxnSpPr/>
          <p:nvPr/>
        </p:nvCxnSpPr>
        <p:spPr>
          <a:xfrm>
            <a:off x="1848076" y="5320977"/>
            <a:ext cx="0" cy="459213"/>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8" name="Arc 97"/>
          <p:cNvSpPr/>
          <p:nvPr/>
        </p:nvSpPr>
        <p:spPr>
          <a:xfrm>
            <a:off x="3775367" y="3306310"/>
            <a:ext cx="981748" cy="913619"/>
          </a:xfrm>
          <a:prstGeom prst="arc">
            <a:avLst>
              <a:gd name="adj1" fmla="val 10682974"/>
              <a:gd name="adj2" fmla="val 0"/>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ln>
                <a:solidFill>
                  <a:srgbClr val="FF0000"/>
                </a:solidFill>
              </a:ln>
            </a:endParaRPr>
          </a:p>
        </p:txBody>
      </p:sp>
      <p:sp>
        <p:nvSpPr>
          <p:cNvPr id="103" name="Arc 102"/>
          <p:cNvSpPr/>
          <p:nvPr/>
        </p:nvSpPr>
        <p:spPr>
          <a:xfrm>
            <a:off x="2795436" y="3291006"/>
            <a:ext cx="966639" cy="928923"/>
          </a:xfrm>
          <a:prstGeom prst="arc">
            <a:avLst>
              <a:gd name="adj1" fmla="val 10897474"/>
              <a:gd name="adj2" fmla="val 0"/>
            </a:avLst>
          </a:prstGeom>
          <a:ln w="1905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04" name="Arc 103"/>
          <p:cNvSpPr/>
          <p:nvPr/>
        </p:nvSpPr>
        <p:spPr>
          <a:xfrm>
            <a:off x="1848076" y="5174291"/>
            <a:ext cx="1925935" cy="1325114"/>
          </a:xfrm>
          <a:prstGeom prst="arc">
            <a:avLst>
              <a:gd name="adj1" fmla="val 10897474"/>
              <a:gd name="adj2" fmla="val 0"/>
            </a:avLst>
          </a:prstGeom>
          <a:ln w="1905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05" name="Arc 104"/>
          <p:cNvSpPr/>
          <p:nvPr/>
        </p:nvSpPr>
        <p:spPr>
          <a:xfrm>
            <a:off x="3775367" y="5211682"/>
            <a:ext cx="1901651" cy="1145401"/>
          </a:xfrm>
          <a:prstGeom prst="arc">
            <a:avLst>
              <a:gd name="adj1" fmla="val 10682974"/>
              <a:gd name="adj2" fmla="val 0"/>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ln>
                <a:solidFill>
                  <a:srgbClr val="FF0000"/>
                </a:solidFill>
              </a:ln>
            </a:endParaRPr>
          </a:p>
        </p:txBody>
      </p:sp>
      <p:sp>
        <p:nvSpPr>
          <p:cNvPr id="106" name="TextBox 105"/>
          <p:cNvSpPr txBox="1"/>
          <p:nvPr/>
        </p:nvSpPr>
        <p:spPr>
          <a:xfrm>
            <a:off x="4748683" y="302393"/>
            <a:ext cx="7151478" cy="400110"/>
          </a:xfrm>
          <a:prstGeom prst="rect">
            <a:avLst/>
          </a:prstGeom>
          <a:noFill/>
        </p:spPr>
        <p:txBody>
          <a:bodyPr wrap="square" rtlCol="1">
            <a:spAutoFit/>
          </a:bodyPr>
          <a:lstStyle/>
          <a:p>
            <a:pPr algn="r"/>
            <a:r>
              <a:rPr lang="fa-IR" sz="2000" dirty="0">
                <a:cs typeface="B Koodak" panose="00000700000000000000" pitchFamily="2" charset="-78"/>
              </a:rPr>
              <a:t>2- قرینه هر عدد را روی محور پیدا و تساوی ها را مانند نمونه کامل کنید.</a:t>
            </a:r>
          </a:p>
        </p:txBody>
      </p:sp>
    </p:spTree>
    <p:extLst>
      <p:ext uri="{BB962C8B-B14F-4D97-AF65-F5344CB8AC3E}">
        <p14:creationId xmlns:p14="http://schemas.microsoft.com/office/powerpoint/2010/main" val="3409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fade">
                                      <p:cBhvr>
                                        <p:cTn id="31" dur="500"/>
                                        <p:tgtEl>
                                          <p:spTgt spid="9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4"/>
                                        </p:tgtEl>
                                        <p:attrNameLst>
                                          <p:attrName>style.visibility</p:attrName>
                                        </p:attrNameLst>
                                      </p:cBhvr>
                                      <p:to>
                                        <p:strVal val="visible"/>
                                      </p:to>
                                    </p:set>
                                    <p:animEffect transition="in" filter="fade">
                                      <p:cBhvr>
                                        <p:cTn id="34" dur="500"/>
                                        <p:tgtEl>
                                          <p:spTgt spid="94"/>
                                        </p:tgtEl>
                                      </p:cBhvr>
                                    </p:animEffect>
                                  </p:childTnLst>
                                </p:cTn>
                              </p:par>
                              <p:par>
                                <p:cTn id="35" presetID="10" presetClass="entr" presetSubtype="0" fill="hold" nodeType="with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fade">
                                      <p:cBhvr>
                                        <p:cTn id="37" dur="500"/>
                                        <p:tgtEl>
                                          <p:spTgt spid="9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8"/>
                                        </p:tgtEl>
                                        <p:attrNameLst>
                                          <p:attrName>style.visibility</p:attrName>
                                        </p:attrNameLst>
                                      </p:cBhvr>
                                      <p:to>
                                        <p:strVal val="visible"/>
                                      </p:to>
                                    </p:set>
                                    <p:animEffect transition="in" filter="fade">
                                      <p:cBhvr>
                                        <p:cTn id="40" dur="500"/>
                                        <p:tgtEl>
                                          <p:spTgt spid="9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97"/>
                                        </p:tgtEl>
                                        <p:attrNameLst>
                                          <p:attrName>style.visibility</p:attrName>
                                        </p:attrNameLst>
                                      </p:cBhvr>
                                      <p:to>
                                        <p:strVal val="visible"/>
                                      </p:to>
                                    </p:set>
                                    <p:animEffect transition="in" filter="wipe(right)">
                                      <p:cBhvr>
                                        <p:cTn id="45" dur="500"/>
                                        <p:tgtEl>
                                          <p:spTgt spid="97"/>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03"/>
                                        </p:tgtEl>
                                        <p:attrNameLst>
                                          <p:attrName>style.visibility</p:attrName>
                                        </p:attrNameLst>
                                      </p:cBhvr>
                                      <p:to>
                                        <p:strVal val="visible"/>
                                      </p:to>
                                    </p:set>
                                    <p:animEffect transition="in" filter="wipe(right)">
                                      <p:cBhvr>
                                        <p:cTn id="48" dur="500"/>
                                        <p:tgtEl>
                                          <p:spTgt spid="103"/>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95"/>
                                        </p:tgtEl>
                                        <p:attrNameLst>
                                          <p:attrName>style.visibility</p:attrName>
                                        </p:attrNameLst>
                                      </p:cBhvr>
                                      <p:to>
                                        <p:strVal val="visible"/>
                                      </p:to>
                                    </p:set>
                                    <p:animEffect transition="in" filter="barn(inVertical)">
                                      <p:cBhvr>
                                        <p:cTn id="53" dur="500"/>
                                        <p:tgtEl>
                                          <p:spTgt spid="9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fade">
                                      <p:cBhvr>
                                        <p:cTn id="58" dur="500"/>
                                        <p:tgtEl>
                                          <p:spTgt spid="9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0"/>
                                        </p:tgtEl>
                                        <p:attrNameLst>
                                          <p:attrName>style.visibility</p:attrName>
                                        </p:attrNameLst>
                                      </p:cBhvr>
                                      <p:to>
                                        <p:strVal val="visible"/>
                                      </p:to>
                                    </p:set>
                                    <p:animEffect transition="in" filter="fade">
                                      <p:cBhvr>
                                        <p:cTn id="61" dur="500"/>
                                        <p:tgtEl>
                                          <p:spTgt spid="100"/>
                                        </p:tgtEl>
                                      </p:cBhvr>
                                    </p:animEffect>
                                  </p:childTnLst>
                                </p:cTn>
                              </p:par>
                              <p:par>
                                <p:cTn id="62" presetID="10" presetClass="entr" presetSubtype="0" fill="hold" nodeType="withEffect">
                                  <p:stCondLst>
                                    <p:cond delay="0"/>
                                  </p:stCondLst>
                                  <p:childTnLst>
                                    <p:set>
                                      <p:cBhvr>
                                        <p:cTn id="63" dur="1" fill="hold">
                                          <p:stCondLst>
                                            <p:cond delay="0"/>
                                          </p:stCondLst>
                                        </p:cTn>
                                        <p:tgtEl>
                                          <p:spTgt spid="99"/>
                                        </p:tgtEl>
                                        <p:attrNameLst>
                                          <p:attrName>style.visibility</p:attrName>
                                        </p:attrNameLst>
                                      </p:cBhvr>
                                      <p:to>
                                        <p:strVal val="visible"/>
                                      </p:to>
                                    </p:set>
                                    <p:animEffect transition="in" filter="fade">
                                      <p:cBhvr>
                                        <p:cTn id="64" dur="500"/>
                                        <p:tgtEl>
                                          <p:spTgt spid="9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05"/>
                                        </p:tgtEl>
                                        <p:attrNameLst>
                                          <p:attrName>style.visibility</p:attrName>
                                        </p:attrNameLst>
                                      </p:cBhvr>
                                      <p:to>
                                        <p:strVal val="visible"/>
                                      </p:to>
                                    </p:set>
                                    <p:animEffect transition="in" filter="fade">
                                      <p:cBhvr>
                                        <p:cTn id="67" dur="500"/>
                                        <p:tgtEl>
                                          <p:spTgt spid="10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102"/>
                                        </p:tgtEl>
                                        <p:attrNameLst>
                                          <p:attrName>style.visibility</p:attrName>
                                        </p:attrNameLst>
                                      </p:cBhvr>
                                      <p:to>
                                        <p:strVal val="visible"/>
                                      </p:to>
                                    </p:set>
                                    <p:animEffect transition="in" filter="wipe(right)">
                                      <p:cBhvr>
                                        <p:cTn id="72" dur="500"/>
                                        <p:tgtEl>
                                          <p:spTgt spid="102"/>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104"/>
                                        </p:tgtEl>
                                        <p:attrNameLst>
                                          <p:attrName>style.visibility</p:attrName>
                                        </p:attrNameLst>
                                      </p:cBhvr>
                                      <p:to>
                                        <p:strVal val="visible"/>
                                      </p:to>
                                    </p:set>
                                    <p:animEffect transition="in" filter="wipe(right)">
                                      <p:cBhvr>
                                        <p:cTn id="75" dur="500"/>
                                        <p:tgtEl>
                                          <p:spTgt spid="104"/>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barn(inVertical)">
                                      <p:cBhvr>
                                        <p:cTn id="80"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4" grpId="0"/>
      <p:bldP spid="19" grpId="0"/>
      <p:bldP spid="20" grpId="0"/>
      <p:bldP spid="94" grpId="0"/>
      <p:bldP spid="95" grpId="0"/>
      <p:bldP spid="100" grpId="0"/>
      <p:bldP spid="101" grpId="0"/>
      <p:bldP spid="98" grpId="0" animBg="1"/>
      <p:bldP spid="103" grpId="0" animBg="1"/>
      <p:bldP spid="104" grpId="0" animBg="1"/>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52544" y="495497"/>
            <a:ext cx="7589520" cy="400110"/>
          </a:xfrm>
          <a:prstGeom prst="rect">
            <a:avLst/>
          </a:prstGeom>
          <a:noFill/>
        </p:spPr>
        <p:txBody>
          <a:bodyPr wrap="square" rtlCol="1">
            <a:spAutoFit/>
          </a:bodyPr>
          <a:lstStyle/>
          <a:p>
            <a:pPr algn="r"/>
            <a:r>
              <a:rPr lang="fa-IR" sz="2000" dirty="0">
                <a:cs typeface="B Koodak" panose="00000700000000000000" pitchFamily="2" charset="-78"/>
              </a:rPr>
              <a:t>3- به این ترتیب میتوانید قرینه تمامی کسر هایی را که با آن آشنا شده اید بنویسید.</a:t>
            </a:r>
          </a:p>
        </p:txBody>
      </p:sp>
      <p:sp>
        <p:nvSpPr>
          <p:cNvPr id="6" name="TextBox 5"/>
          <p:cNvSpPr txBox="1"/>
          <p:nvPr/>
        </p:nvSpPr>
        <p:spPr>
          <a:xfrm>
            <a:off x="519394" y="1901952"/>
            <a:ext cx="1335024" cy="400110"/>
          </a:xfrm>
          <a:prstGeom prst="rect">
            <a:avLst/>
          </a:prstGeom>
          <a:noFill/>
        </p:spPr>
        <p:txBody>
          <a:bodyPr wrap="square" rtlCol="1">
            <a:spAutoFit/>
          </a:bodyPr>
          <a:lstStyle/>
          <a:p>
            <a:r>
              <a:rPr lang="fa-IR" sz="2000" dirty="0">
                <a:cs typeface="B Koodak" panose="00000700000000000000" pitchFamily="2" charset="-78"/>
              </a:rPr>
              <a:t>قرینه صفر</a:t>
            </a:r>
          </a:p>
        </p:txBody>
      </p:sp>
      <p:sp>
        <p:nvSpPr>
          <p:cNvPr id="7" name="TextBox 6"/>
          <p:cNvSpPr txBox="1"/>
          <p:nvPr/>
        </p:nvSpPr>
        <p:spPr>
          <a:xfrm>
            <a:off x="1521508" y="1840640"/>
            <a:ext cx="879638" cy="523220"/>
          </a:xfrm>
          <a:prstGeom prst="rect">
            <a:avLst/>
          </a:prstGeom>
          <a:noFill/>
        </p:spPr>
        <p:txBody>
          <a:bodyPr wrap="square" rtlCol="1">
            <a:spAutoFit/>
          </a:bodyPr>
          <a:lstStyle/>
          <a:p>
            <a:r>
              <a:rPr lang="fa-IR" sz="2800" dirty="0">
                <a:solidFill>
                  <a:schemeClr val="accent2">
                    <a:lumMod val="75000"/>
                  </a:schemeClr>
                </a:solidFill>
                <a:cs typeface="B Koodak" panose="00000700000000000000" pitchFamily="2" charset="-78"/>
              </a:rPr>
              <a:t>    0</a:t>
            </a:r>
            <a:r>
              <a:rPr lang="fa-IR" sz="2000" dirty="0">
                <a:solidFill>
                  <a:schemeClr val="accent2">
                    <a:lumMod val="75000"/>
                  </a:schemeClr>
                </a:solidFill>
                <a:cs typeface="B Koodak" panose="00000700000000000000" pitchFamily="2" charset="-78"/>
              </a:rPr>
              <a:t>=</a:t>
            </a:r>
          </a:p>
        </p:txBody>
      </p:sp>
      <mc:AlternateContent xmlns:mc="http://schemas.openxmlformats.org/markup-compatibility/2006" xmlns:a14="http://schemas.microsoft.com/office/drawing/2010/main">
        <mc:Choice Requires="a14">
          <p:sp>
            <p:nvSpPr>
              <p:cNvPr id="8" name="Rectangle 7"/>
              <p:cNvSpPr/>
              <p:nvPr/>
            </p:nvSpPr>
            <p:spPr>
              <a:xfrm>
                <a:off x="3241393" y="1641432"/>
                <a:ext cx="1172692" cy="657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tx1"/>
                          </a:solidFill>
                          <a:latin typeface="Cambria Math" panose="02040503050406030204" pitchFamily="18" charset="0"/>
                          <a:cs typeface="B Koodak" panose="00000700000000000000" pitchFamily="2" charset="-78"/>
                        </a:rPr>
                        <m:t>2</m:t>
                      </m:r>
                      <m:f>
                        <m:fPr>
                          <m:ctrlPr>
                            <a:rPr lang="fa-IR" sz="2000" i="1">
                              <a:solidFill>
                                <a:schemeClr val="tx1"/>
                              </a:solidFill>
                              <a:latin typeface="Cambria Math" panose="02040503050406030204" pitchFamily="18" charset="0"/>
                            </a:rPr>
                          </m:ctrlPr>
                        </m:fPr>
                        <m:num>
                          <m:r>
                            <m:rPr>
                              <m:nor/>
                            </m:rPr>
                            <a:rPr lang="fa-IR" sz="2000">
                              <a:solidFill>
                                <a:schemeClr val="tx1"/>
                              </a:solidFill>
                              <a:latin typeface="Cambria Math" panose="02040503050406030204" pitchFamily="18" charset="0"/>
                              <a:cs typeface="B Koodak" panose="00000700000000000000" pitchFamily="2" charset="-78"/>
                            </a:rPr>
                            <m:t>1</m:t>
                          </m:r>
                        </m:num>
                        <m:den>
                          <m:r>
                            <m:rPr>
                              <m:nor/>
                            </m:rPr>
                            <a:rPr lang="fa-IR" sz="2000" b="0" i="0" smtClean="0">
                              <a:solidFill>
                                <a:schemeClr val="tx1"/>
                              </a:solidFill>
                              <a:latin typeface="Cambria Math" panose="02040503050406030204" pitchFamily="18" charset="0"/>
                              <a:cs typeface="B Koodak" panose="00000700000000000000" pitchFamily="2" charset="-78"/>
                            </a:rPr>
                            <m:t>5</m:t>
                          </m:r>
                        </m:den>
                      </m:f>
                      <m:r>
                        <a:rPr lang="fa-IR" sz="2000" i="1">
                          <a:solidFill>
                            <a:schemeClr val="tx1"/>
                          </a:solidFill>
                          <a:latin typeface="Cambria Math" panose="02040503050406030204" pitchFamily="18" charset="0"/>
                          <a:cs typeface="B Koodak" panose="00000700000000000000" pitchFamily="2" charset="-78"/>
                        </a:rPr>
                        <m:t> </m:t>
                      </m:r>
                      <m:r>
                        <a:rPr lang="fa-IR" sz="2000" i="1">
                          <a:solidFill>
                            <a:schemeClr val="tx1"/>
                          </a:solidFill>
                          <a:latin typeface="Cambria Math" panose="02040503050406030204" pitchFamily="18" charset="0"/>
                          <a:cs typeface="B Koodak" panose="00000700000000000000" pitchFamily="2" charset="-78"/>
                        </a:rPr>
                        <m:t>قرینه</m:t>
                      </m:r>
                      <m:r>
                        <a:rPr lang="fa-IR" sz="2000" i="1">
                          <a:solidFill>
                            <a:schemeClr val="tx1"/>
                          </a:solidFill>
                          <a:latin typeface="Cambria Math" panose="02040503050406030204" pitchFamily="18" charset="0"/>
                          <a:cs typeface="B Koodak" panose="00000700000000000000" pitchFamily="2" charset="-78"/>
                        </a:rPr>
                        <m:t> </m:t>
                      </m:r>
                    </m:oMath>
                  </m:oMathPara>
                </a14:m>
                <a:endParaRPr lang="fa-IR" sz="2000" dirty="0">
                  <a:solidFill>
                    <a:schemeClr val="tx1"/>
                  </a:solidFill>
                  <a:cs typeface="B Koodak" panose="00000700000000000000" pitchFamily="2" charset="-78"/>
                </a:endParaRPr>
              </a:p>
            </p:txBody>
          </p:sp>
        </mc:Choice>
        <mc:Fallback xmlns="">
          <p:sp>
            <p:nvSpPr>
              <p:cNvPr id="8" name="Rectangle 7"/>
              <p:cNvSpPr>
                <a:spLocks noRot="1" noChangeAspect="1" noMove="1" noResize="1" noEditPoints="1" noAdjustHandles="1" noChangeArrowheads="1" noChangeShapeType="1" noTextEdit="1"/>
              </p:cNvSpPr>
              <p:nvPr/>
            </p:nvSpPr>
            <p:spPr>
              <a:xfrm>
                <a:off x="3241393" y="1641432"/>
                <a:ext cx="1172692" cy="65768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302601" y="1697891"/>
                <a:ext cx="1030224" cy="879087"/>
              </a:xfrm>
              <a:prstGeom prst="rect">
                <a:avLst/>
              </a:prstGeom>
            </p:spPr>
            <p:txBody>
              <a:bodyPr wrap="square">
                <a:spAutoFit/>
              </a:bodyPr>
              <a:lstStyle/>
              <a:p>
                <a:r>
                  <a:rPr lang="fa-IR" sz="2000" dirty="0">
                    <a:solidFill>
                      <a:schemeClr val="accent2">
                        <a:lumMod val="75000"/>
                      </a:schemeClr>
                    </a:solidFill>
                    <a:cs typeface="B Koodak" panose="00000700000000000000" pitchFamily="2" charset="-78"/>
                  </a:rPr>
                  <a:t>-  =</a:t>
                </a:r>
                <a14:m>
                  <m:oMath xmlns:m="http://schemas.openxmlformats.org/officeDocument/2006/math">
                    <m:r>
                      <a:rPr lang="fa-IR" sz="2000">
                        <a:solidFill>
                          <a:schemeClr val="accent2">
                            <a:lumMod val="75000"/>
                          </a:schemeClr>
                        </a:solidFill>
                        <a:latin typeface="Cambria Math" panose="02040503050406030204" pitchFamily="18" charset="0"/>
                        <a:cs typeface="B Koodak" panose="00000700000000000000" pitchFamily="2" charset="-78"/>
                      </a:rPr>
                      <m:t> </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2</m:t>
                    </m:r>
                    <m:f>
                      <m:fPr>
                        <m:ctrlPr>
                          <a:rPr lang="fa-IR" sz="2000" i="1">
                            <a:solidFill>
                              <a:schemeClr val="accent2">
                                <a:lumMod val="75000"/>
                              </a:schemeClr>
                            </a:solidFill>
                            <a:latin typeface="Cambria Math" panose="02040503050406030204" pitchFamily="18" charset="0"/>
                          </a:rPr>
                        </m:ctrlPr>
                      </m:fPr>
                      <m:num>
                        <m:r>
                          <m:rPr>
                            <m:nor/>
                          </m:rPr>
                          <a:rPr lang="fa-IR" sz="2000">
                            <a:solidFill>
                              <a:schemeClr val="accent2">
                                <a:lumMod val="75000"/>
                              </a:schemeClr>
                            </a:solidFill>
                            <a:latin typeface="Cambria Math" panose="02040503050406030204" pitchFamily="18" charset="0"/>
                            <a:cs typeface="B Koodak" panose="00000700000000000000" pitchFamily="2" charset="-78"/>
                          </a:rPr>
                          <m:t>1</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5</m:t>
                        </m:r>
                      </m:den>
                    </m:f>
                  </m:oMath>
                </a14:m>
                <a:endParaRPr lang="fa-IR" sz="2000" dirty="0">
                  <a:solidFill>
                    <a:schemeClr val="accent2">
                      <a:lumMod val="75000"/>
                    </a:schemeClr>
                  </a:solidFill>
                  <a:cs typeface="B Koodak" panose="00000700000000000000" pitchFamily="2" charset="-78"/>
                </a:endParaRPr>
              </a:p>
              <a:p>
                <a:endParaRPr lang="fa-IR" sz="2000" dirty="0">
                  <a:solidFill>
                    <a:schemeClr val="accent2">
                      <a:lumMod val="75000"/>
                    </a:schemeClr>
                  </a:solidFill>
                  <a:cs typeface="B Koodak" panose="00000700000000000000" pitchFamily="2" charset="-78"/>
                </a:endParaRPr>
              </a:p>
            </p:txBody>
          </p:sp>
        </mc:Choice>
        <mc:Fallback xmlns="">
          <p:sp>
            <p:nvSpPr>
              <p:cNvPr id="9" name="Rectangle 8"/>
              <p:cNvSpPr>
                <a:spLocks noRot="1" noChangeAspect="1" noMove="1" noResize="1" noEditPoints="1" noAdjustHandles="1" noChangeArrowheads="1" noChangeShapeType="1" noTextEdit="1"/>
              </p:cNvSpPr>
              <p:nvPr/>
            </p:nvSpPr>
            <p:spPr>
              <a:xfrm>
                <a:off x="4302601" y="1697891"/>
                <a:ext cx="1030224" cy="879087"/>
              </a:xfrm>
              <a:prstGeom prst="rect">
                <a:avLst/>
              </a:prstGeom>
              <a:blipFill>
                <a:blip r:embed="rId5"/>
                <a:stretch>
                  <a:fillRect l="-71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368731" y="1701944"/>
                <a:ext cx="1503938" cy="574260"/>
              </a:xfrm>
              <a:prstGeom prst="rect">
                <a:avLst/>
              </a:prstGeom>
            </p:spPr>
            <p:txBody>
              <a:bodyPr wrap="none">
                <a:spAutoFit/>
              </a:bodyPr>
              <a:lstStyle/>
              <a:p>
                <a:r>
                  <a:rPr lang="fa-IR" sz="2000" dirty="0">
                    <a:solidFill>
                      <a:schemeClr val="tx1"/>
                    </a:solidFill>
                    <a:cs typeface="B Koodak" panose="00000700000000000000" pitchFamily="2" charset="-78"/>
                  </a:rPr>
                  <a:t> 1 - </a:t>
                </a:r>
                <a14:m>
                  <m:oMath xmlns:m="http://schemas.openxmlformats.org/officeDocument/2006/math">
                    <m:f>
                      <m:fPr>
                        <m:ctrlPr>
                          <a:rPr lang="fa-IR" sz="2000" i="1">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9</m:t>
                        </m:r>
                      </m:num>
                      <m:den>
                        <m:r>
                          <m:rPr>
                            <m:nor/>
                          </m:rPr>
                          <a:rPr lang="fa-IR" sz="2000" b="0" i="0" smtClean="0">
                            <a:solidFill>
                              <a:schemeClr val="tx1"/>
                            </a:solidFill>
                            <a:latin typeface="Cambria Math" panose="02040503050406030204" pitchFamily="18" charset="0"/>
                            <a:cs typeface="B Koodak" panose="00000700000000000000" pitchFamily="2" charset="-78"/>
                          </a:rPr>
                          <m:t>10</m:t>
                        </m:r>
                      </m:den>
                    </m:f>
                  </m:oMath>
                </a14:m>
                <a:r>
                  <a:rPr lang="fa-IR" sz="2000" dirty="0">
                    <a:solidFill>
                      <a:schemeClr val="tx1"/>
                    </a:solidFill>
                    <a:cs typeface="B Koodak" panose="00000700000000000000" pitchFamily="2" charset="-78"/>
                  </a:rPr>
                  <a:t>  قرینه </a:t>
                </a:r>
              </a:p>
            </p:txBody>
          </p:sp>
        </mc:Choice>
        <mc:Fallback xmlns="">
          <p:sp>
            <p:nvSpPr>
              <p:cNvPr id="12" name="Rectangle 11"/>
              <p:cNvSpPr>
                <a:spLocks noRot="1" noChangeAspect="1" noMove="1" noResize="1" noEditPoints="1" noAdjustHandles="1" noChangeArrowheads="1" noChangeShapeType="1" noTextEdit="1"/>
              </p:cNvSpPr>
              <p:nvPr/>
            </p:nvSpPr>
            <p:spPr>
              <a:xfrm>
                <a:off x="6368731" y="1701944"/>
                <a:ext cx="1503938" cy="574260"/>
              </a:xfrm>
              <a:prstGeom prst="rect">
                <a:avLst/>
              </a:prstGeom>
              <a:blipFill>
                <a:blip r:embed="rId6"/>
                <a:stretch>
                  <a:fillRect l="-4878" r="-2846" b="-13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555992" y="1641432"/>
                <a:ext cx="942374" cy="6606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 =</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 </m:t>
                      </m:r>
                      <m:r>
                        <m:rPr>
                          <m:nor/>
                        </m:rPr>
                        <a:rPr lang="fa-IR" sz="2000" smtClean="0">
                          <a:solidFill>
                            <a:schemeClr val="accent2">
                              <a:lumMod val="75000"/>
                            </a:schemeClr>
                          </a:solidFill>
                          <a:latin typeface="Cambria Math" panose="02040503050406030204" pitchFamily="18" charset="0"/>
                          <a:cs typeface="B Koodak" panose="00000700000000000000" pitchFamily="2" charset="-78"/>
                        </a:rPr>
                        <m:t>1</m:t>
                      </m:r>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9</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10</m:t>
                          </m:r>
                        </m:den>
                      </m:f>
                    </m:oMath>
                  </m:oMathPara>
                </a14:m>
                <a:endParaRPr lang="fa-IR" sz="2000" dirty="0">
                  <a:solidFill>
                    <a:schemeClr val="accent2">
                      <a:lumMod val="75000"/>
                    </a:schemeClr>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7555992" y="1641432"/>
                <a:ext cx="942374" cy="66063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9318601" y="1880887"/>
                <a:ext cx="1165860" cy="307777"/>
              </a:xfrm>
              <a:prstGeom prst="rect">
                <a:avLst/>
              </a:prstGeom>
              <a:noFill/>
            </p:spPr>
            <p:txBody>
              <a:bodyPr wrap="square" lIns="0" tIns="0" rIns="0" bIns="0" rtlCol="1">
                <a:spAutoFit/>
              </a:bodyPr>
              <a:lstStyle/>
              <a:p>
                <a14:m>
                  <m:oMath xmlns:m="http://schemas.openxmlformats.org/officeDocument/2006/math">
                    <m:f>
                      <m:fPr>
                        <m:type m:val="lin"/>
                        <m:ctrlPr>
                          <a:rPr lang="fa-IR" sz="2000" i="1" smtClean="0">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0</m:t>
                        </m:r>
                      </m:num>
                      <m:den>
                        <m:r>
                          <m:rPr>
                            <m:nor/>
                          </m:rPr>
                          <a:rPr lang="fa-IR" sz="2000" b="0" i="0" smtClean="0">
                            <a:solidFill>
                              <a:schemeClr val="tx1"/>
                            </a:solidFill>
                            <a:latin typeface="Cambria Math" panose="02040503050406030204" pitchFamily="18" charset="0"/>
                            <a:cs typeface="B Koodak" panose="00000700000000000000" pitchFamily="2" charset="-78"/>
                          </a:rPr>
                          <m:t>01 </m:t>
                        </m:r>
                      </m:den>
                    </m:f>
                  </m:oMath>
                </a14:m>
                <a:r>
                  <a:rPr lang="fa-IR" sz="2000" dirty="0">
                    <a:solidFill>
                      <a:schemeClr val="tx1"/>
                    </a:solidFill>
                    <a:cs typeface="B Koodak" panose="00000700000000000000" pitchFamily="2" charset="-78"/>
                  </a:rPr>
                  <a:t>قرینه</a:t>
                </a:r>
              </a:p>
            </p:txBody>
          </p:sp>
        </mc:Choice>
        <mc:Fallback xmlns="">
          <p:sp>
            <p:nvSpPr>
              <p:cNvPr id="14" name="TextBox 13"/>
              <p:cNvSpPr txBox="1">
                <a:spLocks noRot="1" noChangeAspect="1" noMove="1" noResize="1" noEditPoints="1" noAdjustHandles="1" noChangeArrowheads="1" noChangeShapeType="1" noTextEdit="1"/>
              </p:cNvSpPr>
              <p:nvPr/>
            </p:nvSpPr>
            <p:spPr>
              <a:xfrm>
                <a:off x="9318601" y="1880887"/>
                <a:ext cx="1165860" cy="307777"/>
              </a:xfrm>
              <a:prstGeom prst="rect">
                <a:avLst/>
              </a:prstGeom>
              <a:blipFill>
                <a:blip r:embed="rId8"/>
                <a:stretch>
                  <a:fillRect l="-27225" t="-180000" r="-3665" b="-2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0408775" y="1834720"/>
                <a:ext cx="1349408" cy="4985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type m:val="lin"/>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 − </m:t>
                          </m:r>
                          <m:r>
                            <m:rPr>
                              <m:nor/>
                            </m:rPr>
                            <a:rPr lang="fa-IR" sz="2000">
                              <a:solidFill>
                                <a:schemeClr val="accent2">
                                  <a:lumMod val="75000"/>
                                </a:schemeClr>
                              </a:solidFill>
                              <a:latin typeface="Cambria Math" panose="02040503050406030204" pitchFamily="18" charset="0"/>
                              <a:cs typeface="B Koodak" panose="00000700000000000000" pitchFamily="2" charset="-78"/>
                            </a:rPr>
                            <m:t>0</m:t>
                          </m:r>
                        </m:num>
                        <m:den>
                          <m:r>
                            <m:rPr>
                              <m:nor/>
                            </m:rPr>
                            <a:rPr lang="fa-IR" sz="2000">
                              <a:solidFill>
                                <a:schemeClr val="accent2">
                                  <a:lumMod val="75000"/>
                                </a:schemeClr>
                              </a:solidFill>
                              <a:latin typeface="Cambria Math" panose="02040503050406030204" pitchFamily="18" charset="0"/>
                              <a:cs typeface="B Koodak" panose="00000700000000000000" pitchFamily="2" charset="-78"/>
                            </a:rPr>
                            <m:t>01 </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15" name="Rectangle 14"/>
              <p:cNvSpPr>
                <a:spLocks noRot="1" noChangeAspect="1" noMove="1" noResize="1" noEditPoints="1" noAdjustHandles="1" noChangeArrowheads="1" noChangeShapeType="1" noTextEdit="1"/>
              </p:cNvSpPr>
              <p:nvPr/>
            </p:nvSpPr>
            <p:spPr>
              <a:xfrm>
                <a:off x="10408775" y="1834720"/>
                <a:ext cx="1349408" cy="498534"/>
              </a:xfrm>
              <a:prstGeom prst="rect">
                <a:avLst/>
              </a:prstGeom>
              <a:blipFill>
                <a:blip r:embed="rId9"/>
                <a:stretch>
                  <a:fillRect t="-84146" r="-25225" b="-132927"/>
                </a:stretch>
              </a:blipFill>
            </p:spPr>
            <p:txBody>
              <a:bodyPr/>
              <a:lstStyle/>
              <a:p>
                <a:r>
                  <a:rPr lang="en-US">
                    <a:noFill/>
                  </a:rPr>
                  <a:t> </a:t>
                </a:r>
              </a:p>
            </p:txBody>
          </p:sp>
        </mc:Fallback>
      </mc:AlternateContent>
      <p:sp>
        <p:nvSpPr>
          <p:cNvPr id="16" name="TextBox 15"/>
          <p:cNvSpPr txBox="1"/>
          <p:nvPr/>
        </p:nvSpPr>
        <p:spPr>
          <a:xfrm>
            <a:off x="5411434" y="3384544"/>
            <a:ext cx="6530630" cy="400110"/>
          </a:xfrm>
          <a:prstGeom prst="rect">
            <a:avLst/>
          </a:prstGeom>
          <a:noFill/>
        </p:spPr>
        <p:txBody>
          <a:bodyPr wrap="square" rtlCol="1">
            <a:spAutoFit/>
          </a:bodyPr>
          <a:lstStyle/>
          <a:p>
            <a:pPr algn="r"/>
            <a:r>
              <a:rPr lang="fa-IR" sz="2000" dirty="0">
                <a:cs typeface="B Koodak" panose="00000700000000000000" pitchFamily="2" charset="-78"/>
              </a:rPr>
              <a:t>4- کسر هارا به عدد مخلوط و عدد مخلوط را به کسر تبدیل کنید.</a:t>
            </a:r>
          </a:p>
        </p:txBody>
      </p:sp>
      <mc:AlternateContent xmlns:mc="http://schemas.openxmlformats.org/markup-compatibility/2006" xmlns:a14="http://schemas.microsoft.com/office/drawing/2010/main">
        <mc:Choice Requires="a14">
          <p:sp>
            <p:nvSpPr>
              <p:cNvPr id="17" name="Rectangle 16"/>
              <p:cNvSpPr/>
              <p:nvPr/>
            </p:nvSpPr>
            <p:spPr>
              <a:xfrm>
                <a:off x="939669" y="4661706"/>
                <a:ext cx="735008" cy="8831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800" b="0" i="0" smtClean="0">
                          <a:solidFill>
                            <a:schemeClr val="tx1"/>
                          </a:solidFill>
                          <a:latin typeface="Cambria Math" panose="02040503050406030204" pitchFamily="18" charset="0"/>
                          <a:cs typeface="B Koodak" panose="00000700000000000000" pitchFamily="2" charset="-78"/>
                        </a:rPr>
                        <m:t>3</m:t>
                      </m:r>
                      <m:f>
                        <m:fPr>
                          <m:ctrlPr>
                            <a:rPr lang="fa-IR" sz="2800" i="1">
                              <a:solidFill>
                                <a:schemeClr val="tx1"/>
                              </a:solidFill>
                              <a:latin typeface="Cambria Math" panose="02040503050406030204" pitchFamily="18" charset="0"/>
                            </a:rPr>
                          </m:ctrlPr>
                        </m:fPr>
                        <m:num>
                          <m:r>
                            <m:rPr>
                              <m:nor/>
                            </m:rPr>
                            <a:rPr lang="fa-IR" sz="2800">
                              <a:solidFill>
                                <a:schemeClr val="tx1"/>
                              </a:solidFill>
                              <a:latin typeface="Cambria Math" panose="02040503050406030204" pitchFamily="18" charset="0"/>
                              <a:cs typeface="B Koodak" panose="00000700000000000000" pitchFamily="2" charset="-78"/>
                            </a:rPr>
                            <m:t>1</m:t>
                          </m:r>
                        </m:num>
                        <m:den>
                          <m:r>
                            <m:rPr>
                              <m:nor/>
                            </m:rPr>
                            <a:rPr lang="fa-IR" sz="2800" b="0" i="0" smtClean="0">
                              <a:solidFill>
                                <a:schemeClr val="tx1"/>
                              </a:solidFill>
                              <a:latin typeface="Cambria Math" panose="02040503050406030204" pitchFamily="18" charset="0"/>
                              <a:cs typeface="B Koodak" panose="00000700000000000000" pitchFamily="2" charset="-78"/>
                            </a:rPr>
                            <m:t>4</m:t>
                          </m:r>
                        </m:den>
                      </m:f>
                    </m:oMath>
                  </m:oMathPara>
                </a14:m>
                <a:endParaRPr lang="fa-IR" sz="2800" dirty="0">
                  <a:solidFill>
                    <a:schemeClr val="tx1"/>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939669" y="4661706"/>
                <a:ext cx="735008" cy="88319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524231" y="4677601"/>
                <a:ext cx="1040670" cy="762581"/>
              </a:xfrm>
              <a:prstGeom prst="rect">
                <a:avLst/>
              </a:prstGeom>
            </p:spPr>
            <p:txBody>
              <a:bodyPr wrap="none">
                <a:spAutoFit/>
              </a:bodyPr>
              <a:lstStyle/>
              <a:p>
                <a:r>
                  <a:rPr lang="fa-IR" sz="2800" dirty="0">
                    <a:solidFill>
                      <a:schemeClr val="accent2">
                        <a:lumMod val="75000"/>
                      </a:schemeClr>
                    </a:solidFill>
                    <a:cs typeface="B Koodak" panose="00000700000000000000" pitchFamily="2" charset="-78"/>
                  </a:rPr>
                  <a:t>  = </a:t>
                </a:r>
                <a14:m>
                  <m:oMath xmlns:m="http://schemas.openxmlformats.org/officeDocument/2006/math">
                    <m:f>
                      <m:fPr>
                        <m:ctrlPr>
                          <a:rPr lang="fa-IR" sz="2800" i="1">
                            <a:solidFill>
                              <a:schemeClr val="accent2">
                                <a:lumMod val="75000"/>
                              </a:schemeClr>
                            </a:solidFill>
                            <a:latin typeface="Cambria Math" panose="02040503050406030204" pitchFamily="18" charset="0"/>
                          </a:rPr>
                        </m:ctrlPr>
                      </m:fPr>
                      <m:num>
                        <m:r>
                          <m:rPr>
                            <m:nor/>
                          </m:rPr>
                          <a:rPr lang="fa-IR" sz="2800" b="0" i="0" smtClean="0">
                            <a:solidFill>
                              <a:schemeClr val="accent2">
                                <a:lumMod val="75000"/>
                              </a:schemeClr>
                            </a:solidFill>
                            <a:latin typeface="Cambria Math" panose="02040503050406030204" pitchFamily="18" charset="0"/>
                            <a:cs typeface="B Koodak" panose="00000700000000000000" pitchFamily="2" charset="-78"/>
                          </a:rPr>
                          <m:t>13</m:t>
                        </m:r>
                      </m:num>
                      <m:den>
                        <m:r>
                          <m:rPr>
                            <m:nor/>
                          </m:rPr>
                          <a:rPr lang="fa-IR" sz="2800" b="0" i="0" smtClean="0">
                            <a:solidFill>
                              <a:schemeClr val="accent2">
                                <a:lumMod val="75000"/>
                              </a:schemeClr>
                            </a:solidFill>
                            <a:latin typeface="Cambria Math" panose="02040503050406030204" pitchFamily="18" charset="0"/>
                            <a:cs typeface="B Koodak" panose="00000700000000000000" pitchFamily="2" charset="-78"/>
                          </a:rPr>
                          <m:t>4</m:t>
                        </m:r>
                      </m:den>
                    </m:f>
                  </m:oMath>
                </a14:m>
                <a:r>
                  <a:rPr lang="fa-IR" sz="2800" dirty="0">
                    <a:solidFill>
                      <a:schemeClr val="accent2">
                        <a:lumMod val="75000"/>
                      </a:schemeClr>
                    </a:solidFill>
                    <a:cs typeface="B Koodak" panose="00000700000000000000" pitchFamily="2" charset="-78"/>
                  </a:rPr>
                  <a:t> </a:t>
                </a:r>
              </a:p>
            </p:txBody>
          </p:sp>
        </mc:Choice>
        <mc:Fallback xmlns="">
          <p:sp>
            <p:nvSpPr>
              <p:cNvPr id="18" name="Rectangle 17"/>
              <p:cNvSpPr>
                <a:spLocks noRot="1" noChangeAspect="1" noMove="1" noResize="1" noEditPoints="1" noAdjustHandles="1" noChangeArrowheads="1" noChangeShapeType="1" noTextEdit="1"/>
              </p:cNvSpPr>
              <p:nvPr/>
            </p:nvSpPr>
            <p:spPr>
              <a:xfrm>
                <a:off x="1524231" y="4677601"/>
                <a:ext cx="1040670" cy="762581"/>
              </a:xfrm>
              <a:prstGeom prst="rect">
                <a:avLst/>
              </a:prstGeom>
              <a:blipFill>
                <a:blip r:embed="rId11"/>
                <a:stretch>
                  <a:fillRect l="-12281" r="-11111" b="-176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4003554" y="4749807"/>
                <a:ext cx="793807" cy="759760"/>
              </a:xfrm>
              <a:prstGeom prst="rect">
                <a:avLst/>
              </a:prstGeom>
            </p:spPr>
            <p:txBody>
              <a:bodyPr wrap="none">
                <a:spAutoFit/>
              </a:bodyPr>
              <a:lstStyle/>
              <a:p>
                <a:r>
                  <a:rPr lang="fa-IR" sz="2800" dirty="0">
                    <a:solidFill>
                      <a:schemeClr val="tx1"/>
                    </a:solidFill>
                    <a:cs typeface="B Koodak" panose="00000700000000000000" pitchFamily="2" charset="-78"/>
                  </a:rPr>
                  <a:t>  </a:t>
                </a:r>
                <a:r>
                  <a:rPr lang="fa-IR" sz="3200" dirty="0">
                    <a:solidFill>
                      <a:schemeClr val="tx1"/>
                    </a:solidFill>
                    <a:cs typeface="B Koodak" panose="00000700000000000000" pitchFamily="2" charset="-78"/>
                  </a:rPr>
                  <a:t>-</a:t>
                </a:r>
                <a:r>
                  <a:rPr lang="fa-IR" sz="2800" dirty="0">
                    <a:solidFill>
                      <a:schemeClr val="tx1"/>
                    </a:solidFill>
                    <a:cs typeface="B Koodak" panose="00000700000000000000" pitchFamily="2" charset="-78"/>
                  </a:rPr>
                  <a:t> </a:t>
                </a:r>
                <a14:m>
                  <m:oMath xmlns:m="http://schemas.openxmlformats.org/officeDocument/2006/math">
                    <m:f>
                      <m:fPr>
                        <m:ctrlPr>
                          <a:rPr lang="fa-IR" sz="2800" i="1">
                            <a:solidFill>
                              <a:schemeClr val="tx1"/>
                            </a:solidFill>
                            <a:latin typeface="Cambria Math" panose="02040503050406030204" pitchFamily="18" charset="0"/>
                          </a:rPr>
                        </m:ctrlPr>
                      </m:fPr>
                      <m:num>
                        <m:r>
                          <m:rPr>
                            <m:nor/>
                          </m:rPr>
                          <a:rPr lang="fa-IR" sz="2800" b="0" i="0" smtClean="0">
                            <a:solidFill>
                              <a:schemeClr val="tx1"/>
                            </a:solidFill>
                            <a:latin typeface="Cambria Math" panose="02040503050406030204" pitchFamily="18" charset="0"/>
                            <a:cs typeface="B Koodak" panose="00000700000000000000" pitchFamily="2" charset="-78"/>
                          </a:rPr>
                          <m:t>7</m:t>
                        </m:r>
                      </m:num>
                      <m:den>
                        <m:r>
                          <m:rPr>
                            <m:nor/>
                          </m:rPr>
                          <a:rPr lang="fa-IR" sz="2800" b="0" i="0" smtClean="0">
                            <a:solidFill>
                              <a:schemeClr val="tx1"/>
                            </a:solidFill>
                            <a:latin typeface="Cambria Math" panose="02040503050406030204" pitchFamily="18" charset="0"/>
                            <a:cs typeface="B Koodak" panose="00000700000000000000" pitchFamily="2" charset="-78"/>
                          </a:rPr>
                          <m:t>5</m:t>
                        </m:r>
                      </m:den>
                    </m:f>
                  </m:oMath>
                </a14:m>
                <a:endParaRPr lang="fa-IR" sz="2800" dirty="0">
                  <a:solidFill>
                    <a:schemeClr val="tx1"/>
                  </a:solidFill>
                  <a:cs typeface="B Koodak" panose="00000700000000000000" pitchFamily="2" charset="-78"/>
                </a:endParaRPr>
              </a:p>
            </p:txBody>
          </p:sp>
        </mc:Choice>
        <mc:Fallback xmlns="">
          <p:sp>
            <p:nvSpPr>
              <p:cNvPr id="19" name="Rectangle 18"/>
              <p:cNvSpPr>
                <a:spLocks noRot="1" noChangeAspect="1" noMove="1" noResize="1" noEditPoints="1" noAdjustHandles="1" noChangeArrowheads="1" noChangeShapeType="1" noTextEdit="1"/>
              </p:cNvSpPr>
              <p:nvPr/>
            </p:nvSpPr>
            <p:spPr>
              <a:xfrm>
                <a:off x="4003554" y="4749807"/>
                <a:ext cx="793807" cy="759760"/>
              </a:xfrm>
              <a:prstGeom prst="rect">
                <a:avLst/>
              </a:prstGeom>
              <a:blipFill>
                <a:blip r:embed="rId12"/>
                <a:stretch>
                  <a:fillRect l="-16923" b="-2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4648700" y="4703352"/>
                <a:ext cx="1366085" cy="125303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a-IR" sz="2800" b="0" i="1" smtClean="0">
                          <a:solidFill>
                            <a:schemeClr val="accent2">
                              <a:lumMod val="75000"/>
                            </a:schemeClr>
                          </a:solidFill>
                          <a:latin typeface="Cambria Math" panose="02040503050406030204" pitchFamily="18" charset="0"/>
                          <a:ea typeface="Cambria Math" panose="02040503050406030204" pitchFamily="18" charset="0"/>
                          <a:cs typeface="B Koodak" panose="00000700000000000000" pitchFamily="2" charset="-78"/>
                        </a:rPr>
                        <m:t>=</m:t>
                      </m:r>
                      <m:r>
                        <a:rPr lang="fa-IR" sz="2800" i="1" smtClean="0">
                          <a:solidFill>
                            <a:schemeClr val="accent2">
                              <a:lumMod val="75000"/>
                            </a:schemeClr>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2800">
                          <a:solidFill>
                            <a:schemeClr val="accent2">
                              <a:lumMod val="75000"/>
                            </a:schemeClr>
                          </a:solidFill>
                          <a:latin typeface="Cambria Math" panose="02040503050406030204" pitchFamily="18" charset="0"/>
                          <a:cs typeface="B Koodak" panose="00000700000000000000" pitchFamily="2" charset="-78"/>
                        </a:rPr>
                        <m:t>2</m:t>
                      </m:r>
                      <m:f>
                        <m:fPr>
                          <m:ctrlPr>
                            <a:rPr lang="fa-IR" sz="2800" i="1">
                              <a:solidFill>
                                <a:schemeClr val="accent2">
                                  <a:lumMod val="75000"/>
                                </a:schemeClr>
                              </a:solidFill>
                              <a:latin typeface="Cambria Math" panose="02040503050406030204" pitchFamily="18" charset="0"/>
                            </a:rPr>
                          </m:ctrlPr>
                        </m:fPr>
                        <m:num>
                          <m:r>
                            <m:rPr>
                              <m:nor/>
                            </m:rPr>
                            <a:rPr lang="fa-IR" sz="2800">
                              <a:solidFill>
                                <a:schemeClr val="accent2">
                                  <a:lumMod val="75000"/>
                                </a:schemeClr>
                              </a:solidFill>
                              <a:latin typeface="Cambria Math" panose="02040503050406030204" pitchFamily="18" charset="0"/>
                              <a:cs typeface="B Koodak" panose="00000700000000000000" pitchFamily="2" charset="-78"/>
                            </a:rPr>
                            <m:t>1</m:t>
                          </m:r>
                        </m:num>
                        <m:den>
                          <m:r>
                            <m:rPr>
                              <m:nor/>
                            </m:rPr>
                            <a:rPr lang="fa-IR" sz="2800">
                              <a:solidFill>
                                <a:schemeClr val="accent2">
                                  <a:lumMod val="75000"/>
                                </a:schemeClr>
                              </a:solidFill>
                              <a:latin typeface="Cambria Math" panose="02040503050406030204" pitchFamily="18" charset="0"/>
                              <a:cs typeface="B Koodak" panose="00000700000000000000" pitchFamily="2" charset="-78"/>
                            </a:rPr>
                            <m:t>5</m:t>
                          </m:r>
                        </m:den>
                      </m:f>
                    </m:oMath>
                  </m:oMathPara>
                </a14:m>
                <a:endParaRPr lang="fa-IR" sz="2800" dirty="0">
                  <a:solidFill>
                    <a:schemeClr val="accent2">
                      <a:lumMod val="75000"/>
                    </a:schemeClr>
                  </a:solidFill>
                  <a:cs typeface="B Koodak" panose="00000700000000000000" pitchFamily="2" charset="-78"/>
                </a:endParaRPr>
              </a:p>
              <a:p>
                <a:endParaRPr lang="fa-IR" sz="2400" dirty="0">
                  <a:solidFill>
                    <a:schemeClr val="accent2">
                      <a:lumMod val="75000"/>
                    </a:schemeClr>
                  </a:solidFill>
                  <a:cs typeface="B Koodak" panose="00000700000000000000" pitchFamily="2" charset="-78"/>
                </a:endParaRPr>
              </a:p>
            </p:txBody>
          </p:sp>
        </mc:Choice>
        <mc:Fallback xmlns="">
          <p:sp>
            <p:nvSpPr>
              <p:cNvPr id="20" name="Rectangle 19"/>
              <p:cNvSpPr>
                <a:spLocks noRot="1" noChangeAspect="1" noMove="1" noResize="1" noEditPoints="1" noAdjustHandles="1" noChangeArrowheads="1" noChangeShapeType="1" noTextEdit="1"/>
              </p:cNvSpPr>
              <p:nvPr/>
            </p:nvSpPr>
            <p:spPr>
              <a:xfrm>
                <a:off x="4648700" y="4703352"/>
                <a:ext cx="1366085" cy="125303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905009" y="4703352"/>
                <a:ext cx="675185" cy="8900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800" i="1" smtClean="0">
                              <a:solidFill>
                                <a:schemeClr val="tx1"/>
                              </a:solidFill>
                              <a:latin typeface="Cambria Math" panose="02040503050406030204" pitchFamily="18" charset="0"/>
                            </a:rPr>
                          </m:ctrlPr>
                        </m:fPr>
                        <m:num>
                          <m:r>
                            <m:rPr>
                              <m:nor/>
                            </m:rPr>
                            <a:rPr lang="fa-IR" sz="2800">
                              <a:solidFill>
                                <a:schemeClr val="tx1"/>
                              </a:solidFill>
                              <a:latin typeface="Cambria Math" panose="02040503050406030204" pitchFamily="18" charset="0"/>
                              <a:cs typeface="B Koodak" panose="00000700000000000000" pitchFamily="2" charset="-78"/>
                            </a:rPr>
                            <m:t>1</m:t>
                          </m:r>
                          <m:r>
                            <m:rPr>
                              <m:nor/>
                            </m:rPr>
                            <a:rPr lang="fa-IR" sz="2800" b="0" i="0" smtClean="0">
                              <a:solidFill>
                                <a:schemeClr val="tx1"/>
                              </a:solidFill>
                              <a:latin typeface="Cambria Math" panose="02040503050406030204" pitchFamily="18" charset="0"/>
                              <a:cs typeface="B Koodak" panose="00000700000000000000" pitchFamily="2" charset="-78"/>
                            </a:rPr>
                            <m:t>4</m:t>
                          </m:r>
                        </m:num>
                        <m:den>
                          <m:r>
                            <m:rPr>
                              <m:nor/>
                            </m:rPr>
                            <a:rPr lang="fa-IR" sz="2800" b="0" i="0" smtClean="0">
                              <a:solidFill>
                                <a:schemeClr val="tx1"/>
                              </a:solidFill>
                              <a:latin typeface="Cambria Math" panose="02040503050406030204" pitchFamily="18" charset="0"/>
                              <a:cs typeface="B Koodak" panose="00000700000000000000" pitchFamily="2" charset="-78"/>
                            </a:rPr>
                            <m:t>3</m:t>
                          </m:r>
                        </m:den>
                      </m:f>
                    </m:oMath>
                  </m:oMathPara>
                </a14:m>
                <a:endParaRPr lang="fa-IR" sz="2400" dirty="0">
                  <a:solidFill>
                    <a:schemeClr val="tx1"/>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6905009" y="4703352"/>
                <a:ext cx="675185" cy="89005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7348070" y="4677601"/>
                <a:ext cx="1049198" cy="8869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8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800" b="0" i="0" smtClean="0">
                          <a:solidFill>
                            <a:schemeClr val="accent2">
                              <a:lumMod val="75000"/>
                            </a:schemeClr>
                          </a:solidFill>
                          <a:latin typeface="Cambria Math" panose="02040503050406030204" pitchFamily="18" charset="0"/>
                          <a:cs typeface="B Koodak" panose="00000700000000000000" pitchFamily="2" charset="-78"/>
                        </a:rPr>
                        <m:t>  4</m:t>
                      </m:r>
                      <m:f>
                        <m:fPr>
                          <m:ctrlPr>
                            <a:rPr lang="fa-IR" sz="2800" i="1">
                              <a:solidFill>
                                <a:schemeClr val="accent2">
                                  <a:lumMod val="75000"/>
                                </a:schemeClr>
                              </a:solidFill>
                              <a:latin typeface="Cambria Math" panose="02040503050406030204" pitchFamily="18" charset="0"/>
                            </a:rPr>
                          </m:ctrlPr>
                        </m:fPr>
                        <m:num>
                          <m:r>
                            <m:rPr>
                              <m:nor/>
                            </m:rPr>
                            <a:rPr lang="fa-IR" sz="2800" b="0" i="0" smtClean="0">
                              <a:solidFill>
                                <a:schemeClr val="accent2">
                                  <a:lumMod val="75000"/>
                                </a:schemeClr>
                              </a:solidFill>
                              <a:latin typeface="Cambria Math" panose="02040503050406030204" pitchFamily="18" charset="0"/>
                              <a:cs typeface="B Koodak" panose="00000700000000000000" pitchFamily="2" charset="-78"/>
                            </a:rPr>
                            <m:t>2</m:t>
                          </m:r>
                        </m:num>
                        <m:den>
                          <m:r>
                            <m:rPr>
                              <m:nor/>
                            </m:rPr>
                            <a:rPr lang="fa-IR" sz="2800" b="0" i="0" smtClean="0">
                              <a:solidFill>
                                <a:schemeClr val="accent2">
                                  <a:lumMod val="75000"/>
                                </a:schemeClr>
                              </a:solidFill>
                              <a:latin typeface="Cambria Math" panose="02040503050406030204" pitchFamily="18" charset="0"/>
                              <a:cs typeface="B Koodak" panose="00000700000000000000" pitchFamily="2" charset="-78"/>
                            </a:rPr>
                            <m:t>3</m:t>
                          </m:r>
                        </m:den>
                      </m:f>
                    </m:oMath>
                  </m:oMathPara>
                </a14:m>
                <a:endParaRPr lang="fa-IR" sz="2400" dirty="0">
                  <a:solidFill>
                    <a:schemeClr val="accent2">
                      <a:lumMod val="75000"/>
                    </a:schemeClr>
                  </a:solidFill>
                </a:endParaRPr>
              </a:p>
            </p:txBody>
          </p:sp>
        </mc:Choice>
        <mc:Fallback xmlns="">
          <p:sp>
            <p:nvSpPr>
              <p:cNvPr id="22" name="Rectangle 21"/>
              <p:cNvSpPr>
                <a:spLocks noRot="1" noChangeAspect="1" noMove="1" noResize="1" noEditPoints="1" noAdjustHandles="1" noChangeArrowheads="1" noChangeShapeType="1" noTextEdit="1"/>
              </p:cNvSpPr>
              <p:nvPr/>
            </p:nvSpPr>
            <p:spPr>
              <a:xfrm>
                <a:off x="7348070" y="4677601"/>
                <a:ext cx="1049198" cy="886909"/>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9230103" y="4763715"/>
                <a:ext cx="965329" cy="762196"/>
              </a:xfrm>
              <a:prstGeom prst="rect">
                <a:avLst/>
              </a:prstGeom>
            </p:spPr>
            <p:txBody>
              <a:bodyPr wrap="none">
                <a:spAutoFit/>
              </a:bodyPr>
              <a:lstStyle/>
              <a:p>
                <a:r>
                  <a:rPr lang="fa-IR" sz="2800" dirty="0">
                    <a:solidFill>
                      <a:schemeClr val="tx1"/>
                    </a:solidFill>
                    <a:cs typeface="B Koodak" panose="00000700000000000000" pitchFamily="2" charset="-78"/>
                  </a:rPr>
                  <a:t> 2 - </a:t>
                </a:r>
                <a14:m>
                  <m:oMath xmlns:m="http://schemas.openxmlformats.org/officeDocument/2006/math">
                    <m:f>
                      <m:fPr>
                        <m:ctrlPr>
                          <a:rPr lang="fa-IR" sz="2800" i="1">
                            <a:solidFill>
                              <a:schemeClr val="tx1"/>
                            </a:solidFill>
                            <a:latin typeface="Cambria Math" panose="02040503050406030204" pitchFamily="18" charset="0"/>
                          </a:rPr>
                        </m:ctrlPr>
                      </m:fPr>
                      <m:num>
                        <m:r>
                          <m:rPr>
                            <m:nor/>
                          </m:rPr>
                          <a:rPr lang="fa-IR" sz="2800" b="0" i="0" smtClean="0">
                            <a:solidFill>
                              <a:schemeClr val="tx1"/>
                            </a:solidFill>
                            <a:latin typeface="Cambria Math" panose="02040503050406030204" pitchFamily="18" charset="0"/>
                            <a:cs typeface="B Koodak" panose="00000700000000000000" pitchFamily="2" charset="-78"/>
                          </a:rPr>
                          <m:t>1</m:t>
                        </m:r>
                      </m:num>
                      <m:den>
                        <m:r>
                          <m:rPr>
                            <m:nor/>
                          </m:rPr>
                          <a:rPr lang="fa-IR" sz="2800" b="0" i="0" smtClean="0">
                            <a:solidFill>
                              <a:schemeClr val="tx1"/>
                            </a:solidFill>
                            <a:latin typeface="Cambria Math" panose="02040503050406030204" pitchFamily="18" charset="0"/>
                            <a:cs typeface="B Koodak" panose="00000700000000000000" pitchFamily="2" charset="-78"/>
                          </a:rPr>
                          <m:t>3</m:t>
                        </m:r>
                      </m:den>
                    </m:f>
                  </m:oMath>
                </a14:m>
                <a:endParaRPr lang="fa-IR" sz="2800" dirty="0">
                  <a:solidFill>
                    <a:schemeClr val="tx1"/>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9230103" y="4763715"/>
                <a:ext cx="965329" cy="762196"/>
              </a:xfrm>
              <a:prstGeom prst="rect">
                <a:avLst/>
              </a:prstGeom>
              <a:blipFill>
                <a:blip r:embed="rId16"/>
                <a:stretch>
                  <a:fillRect l="-13291" b="-176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0046305" y="4723677"/>
                <a:ext cx="1083951" cy="759247"/>
              </a:xfrm>
              <a:prstGeom prst="rect">
                <a:avLst/>
              </a:prstGeom>
            </p:spPr>
            <p:txBody>
              <a:bodyPr wrap="none">
                <a:spAutoFit/>
              </a:bodyPr>
              <a:lstStyle/>
              <a:p>
                <a:r>
                  <a:rPr lang="fa-IR" sz="2800" dirty="0">
                    <a:solidFill>
                      <a:schemeClr val="accent2">
                        <a:lumMod val="75000"/>
                      </a:schemeClr>
                    </a:solidFill>
                    <a:cs typeface="B Koodak" panose="00000700000000000000" pitchFamily="2" charset="-78"/>
                  </a:rPr>
                  <a:t> -  = </a:t>
                </a:r>
                <a14:m>
                  <m:oMath xmlns:m="http://schemas.openxmlformats.org/officeDocument/2006/math">
                    <m:f>
                      <m:fPr>
                        <m:ctrlPr>
                          <a:rPr lang="fa-IR" sz="2800" i="1">
                            <a:solidFill>
                              <a:schemeClr val="accent2">
                                <a:lumMod val="75000"/>
                              </a:schemeClr>
                            </a:solidFill>
                            <a:latin typeface="Cambria Math" panose="02040503050406030204" pitchFamily="18" charset="0"/>
                          </a:rPr>
                        </m:ctrlPr>
                      </m:fPr>
                      <m:num>
                        <m:r>
                          <m:rPr>
                            <m:nor/>
                          </m:rPr>
                          <a:rPr lang="fa-IR" sz="2800" b="0" i="0" smtClean="0">
                            <a:solidFill>
                              <a:schemeClr val="accent2">
                                <a:lumMod val="75000"/>
                              </a:schemeClr>
                            </a:solidFill>
                            <a:latin typeface="Cambria Math" panose="02040503050406030204" pitchFamily="18" charset="0"/>
                            <a:cs typeface="B Koodak" panose="00000700000000000000" pitchFamily="2" charset="-78"/>
                          </a:rPr>
                          <m:t>7</m:t>
                        </m:r>
                      </m:num>
                      <m:den>
                        <m:r>
                          <m:rPr>
                            <m:nor/>
                          </m:rPr>
                          <a:rPr lang="fa-IR" sz="2800">
                            <a:solidFill>
                              <a:schemeClr val="accent2">
                                <a:lumMod val="75000"/>
                              </a:schemeClr>
                            </a:solidFill>
                            <a:latin typeface="Cambria Math" panose="02040503050406030204" pitchFamily="18" charset="0"/>
                            <a:cs typeface="B Koodak" panose="00000700000000000000" pitchFamily="2" charset="-78"/>
                          </a:rPr>
                          <m:t>3</m:t>
                        </m:r>
                      </m:den>
                    </m:f>
                  </m:oMath>
                </a14:m>
                <a:r>
                  <a:rPr lang="fa-IR" sz="2800" dirty="0">
                    <a:solidFill>
                      <a:schemeClr val="accent2">
                        <a:lumMod val="75000"/>
                      </a:schemeClr>
                    </a:solidFill>
                    <a:cs typeface="B Koodak" panose="00000700000000000000" pitchFamily="2" charset="-78"/>
                  </a:rPr>
                  <a:t> </a:t>
                </a:r>
                <a:endParaRPr lang="fa-IR" sz="2800" dirty="0">
                  <a:solidFill>
                    <a:schemeClr val="accent2">
                      <a:lumMod val="75000"/>
                    </a:schemeClr>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10046305" y="4723677"/>
                <a:ext cx="1083951" cy="759247"/>
              </a:xfrm>
              <a:prstGeom prst="rect">
                <a:avLst/>
              </a:prstGeom>
              <a:blipFill>
                <a:blip r:embed="rId17"/>
                <a:stretch>
                  <a:fillRect l="-11798" r="-10674" b="-17742"/>
                </a:stretch>
              </a:blipFill>
            </p:spPr>
            <p:txBody>
              <a:bodyPr/>
              <a:lstStyle/>
              <a:p>
                <a:r>
                  <a:rPr lang="en-US">
                    <a:noFill/>
                  </a:rPr>
                  <a:t> </a:t>
                </a:r>
              </a:p>
            </p:txBody>
          </p:sp>
        </mc:Fallback>
      </mc:AlternateContent>
    </p:spTree>
    <p:extLst>
      <p:ext uri="{BB962C8B-B14F-4D97-AF65-F5344CB8AC3E}">
        <p14:creationId xmlns:p14="http://schemas.microsoft.com/office/powerpoint/2010/main" val="324272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par>
                                <p:cTn id="28" presetID="47"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anim calcmode="lin" valueType="num">
                                      <p:cBhvr>
                                        <p:cTn id="46" dur="1000" fill="hold"/>
                                        <p:tgtEl>
                                          <p:spTgt spid="23"/>
                                        </p:tgtEl>
                                        <p:attrNameLst>
                                          <p:attrName>ppt_x</p:attrName>
                                        </p:attrNameLst>
                                      </p:cBhvr>
                                      <p:tavLst>
                                        <p:tav tm="0">
                                          <p:val>
                                            <p:strVal val="#ppt_x"/>
                                          </p:val>
                                        </p:tav>
                                        <p:tav tm="100000">
                                          <p:val>
                                            <p:strVal val="#ppt_x"/>
                                          </p:val>
                                        </p:tav>
                                      </p:tavLst>
                                    </p:anim>
                                    <p:anim calcmode="lin" valueType="num">
                                      <p:cBhvr>
                                        <p:cTn id="4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inVertic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arn(inVertic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arn(inVertic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arn(inVertical)">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P spid="15" grpId="0"/>
      <p:bldP spid="16" grpId="0"/>
      <p:bldP spid="17" grpId="0"/>
      <p:bldP spid="18" grpId="0"/>
      <p:bldP spid="19" grpId="0"/>
      <p:bldP spid="20" grpId="0"/>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263" y="4843832"/>
            <a:ext cx="1091506" cy="1614058"/>
          </a:xfrm>
          <a:prstGeom prst="rect">
            <a:avLst/>
          </a:prstGeom>
        </p:spPr>
      </p:pic>
      <p:grpSp>
        <p:nvGrpSpPr>
          <p:cNvPr id="35" name="Group 34"/>
          <p:cNvGrpSpPr/>
          <p:nvPr/>
        </p:nvGrpSpPr>
        <p:grpSpPr>
          <a:xfrm>
            <a:off x="1878939" y="2497981"/>
            <a:ext cx="7812000" cy="256618"/>
            <a:chOff x="2299853" y="1371600"/>
            <a:chExt cx="7812000" cy="256618"/>
          </a:xfrm>
        </p:grpSpPr>
        <p:grpSp>
          <p:nvGrpSpPr>
            <p:cNvPr id="12" name="Group 11"/>
            <p:cNvGrpSpPr/>
            <p:nvPr/>
          </p:nvGrpSpPr>
          <p:grpSpPr>
            <a:xfrm>
              <a:off x="2299853" y="1376218"/>
              <a:ext cx="7812000" cy="252000"/>
              <a:chOff x="2299853" y="1376218"/>
              <a:chExt cx="7812000" cy="252000"/>
            </a:xfrm>
          </p:grpSpPr>
          <p:cxnSp>
            <p:nvCxnSpPr>
              <p:cNvPr id="5" name="Straight Arrow Connector 4"/>
              <p:cNvCxnSpPr/>
              <p:nvPr/>
            </p:nvCxnSpPr>
            <p:spPr>
              <a:xfrm flipV="1">
                <a:off x="2299853" y="1376218"/>
                <a:ext cx="7812000"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32364" y="1376218"/>
                <a:ext cx="0" cy="252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739746" y="1376218"/>
                <a:ext cx="0" cy="252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09210" y="1376218"/>
                <a:ext cx="0" cy="252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86056" y="1376218"/>
                <a:ext cx="0" cy="252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2902" y="1376218"/>
                <a:ext cx="0" cy="252000"/>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flipH="1">
              <a:off x="4858327" y="1371600"/>
              <a:ext cx="0" cy="14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624945" y="1376218"/>
              <a:ext cx="0" cy="14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250874" y="1371600"/>
              <a:ext cx="0" cy="14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8465127" y="1371600"/>
              <a:ext cx="0" cy="14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9276774" y="1371600"/>
              <a:ext cx="0" cy="14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876146" y="1380000"/>
              <a:ext cx="0" cy="14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622473" y="1375382"/>
              <a:ext cx="0" cy="14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389091" y="1380000"/>
              <a:ext cx="0" cy="14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015020" y="1375382"/>
              <a:ext cx="0" cy="14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080327" y="1378109"/>
              <a:ext cx="0" cy="14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846945" y="1382727"/>
              <a:ext cx="0" cy="14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472874" y="1378109"/>
              <a:ext cx="0" cy="144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5638141" y="2754599"/>
            <a:ext cx="729673"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0</a:t>
            </a:r>
          </a:p>
        </p:txBody>
      </p:sp>
      <p:sp>
        <p:nvSpPr>
          <p:cNvPr id="38" name="TextBox 37"/>
          <p:cNvSpPr txBox="1"/>
          <p:nvPr/>
        </p:nvSpPr>
        <p:spPr>
          <a:xfrm>
            <a:off x="7383237" y="2754599"/>
            <a:ext cx="1136073"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sp>
        <p:nvSpPr>
          <p:cNvPr id="39" name="TextBox 38"/>
          <p:cNvSpPr txBox="1"/>
          <p:nvPr/>
        </p:nvSpPr>
        <p:spPr>
          <a:xfrm>
            <a:off x="9194720" y="2754599"/>
            <a:ext cx="1330036"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2</a:t>
            </a:r>
          </a:p>
        </p:txBody>
      </p:sp>
      <p:sp>
        <p:nvSpPr>
          <p:cNvPr id="40" name="TextBox 39"/>
          <p:cNvSpPr txBox="1"/>
          <p:nvPr/>
        </p:nvSpPr>
        <p:spPr>
          <a:xfrm>
            <a:off x="1941287" y="2754599"/>
            <a:ext cx="540326"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2-</a:t>
            </a:r>
          </a:p>
        </p:txBody>
      </p:sp>
      <p:sp>
        <p:nvSpPr>
          <p:cNvPr id="41" name="TextBox 40"/>
          <p:cNvSpPr txBox="1"/>
          <p:nvPr/>
        </p:nvSpPr>
        <p:spPr>
          <a:xfrm>
            <a:off x="3715565" y="2741839"/>
            <a:ext cx="1537854"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cxnSp>
        <p:nvCxnSpPr>
          <p:cNvPr id="43" name="Straight Arrow Connector 42"/>
          <p:cNvCxnSpPr/>
          <p:nvPr/>
        </p:nvCxnSpPr>
        <p:spPr>
          <a:xfrm>
            <a:off x="6201559" y="2018416"/>
            <a:ext cx="0" cy="42025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8855860" y="2018415"/>
            <a:ext cx="0" cy="42025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9314214" y="2018416"/>
            <a:ext cx="0" cy="42025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673267" y="2018414"/>
            <a:ext cx="0" cy="42025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426031" y="2018416"/>
            <a:ext cx="0" cy="42025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4829960" y="2018414"/>
            <a:ext cx="0" cy="42025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0047934" y="3966926"/>
            <a:ext cx="1588654" cy="707886"/>
          </a:xfrm>
          <a:prstGeom prst="rect">
            <a:avLst/>
          </a:prstGeom>
          <a:noFill/>
        </p:spPr>
        <p:txBody>
          <a:bodyPr wrap="square" rtlCol="1">
            <a:spAutoFit/>
          </a:bodyPr>
          <a:lstStyle/>
          <a:p>
            <a:pPr algn="r"/>
            <a:r>
              <a:rPr lang="fa-IR" sz="2000" dirty="0">
                <a:cs typeface="B Koodak" panose="00000700000000000000" pitchFamily="2" charset="-78"/>
              </a:rPr>
              <a:t>عدد های صحیح:</a:t>
            </a:r>
          </a:p>
          <a:p>
            <a:pPr algn="r"/>
            <a:endParaRPr lang="fa-IR" sz="2000" dirty="0">
              <a:cs typeface="B Koodak" panose="00000700000000000000" pitchFamily="2" charset="-78"/>
            </a:endParaRPr>
          </a:p>
        </p:txBody>
      </p:sp>
      <p:sp>
        <p:nvSpPr>
          <p:cNvPr id="51" name="TextBox 50"/>
          <p:cNvSpPr txBox="1"/>
          <p:nvPr/>
        </p:nvSpPr>
        <p:spPr>
          <a:xfrm>
            <a:off x="9690939" y="4843832"/>
            <a:ext cx="1945649" cy="400110"/>
          </a:xfrm>
          <a:prstGeom prst="rect">
            <a:avLst/>
          </a:prstGeom>
          <a:noFill/>
        </p:spPr>
        <p:txBody>
          <a:bodyPr wrap="square" rtlCol="1">
            <a:spAutoFit/>
          </a:bodyPr>
          <a:lstStyle/>
          <a:p>
            <a:pPr algn="r"/>
            <a:r>
              <a:rPr lang="fa-IR" sz="2000" dirty="0">
                <a:cs typeface="B Koodak" panose="00000700000000000000" pitchFamily="2" charset="-78"/>
              </a:rPr>
              <a:t>عدد های غیر صحیح:</a:t>
            </a:r>
          </a:p>
        </p:txBody>
      </p:sp>
      <p:grpSp>
        <p:nvGrpSpPr>
          <p:cNvPr id="67" name="Group 66"/>
          <p:cNvGrpSpPr/>
          <p:nvPr/>
        </p:nvGrpSpPr>
        <p:grpSpPr>
          <a:xfrm>
            <a:off x="8665360" y="3099407"/>
            <a:ext cx="398104" cy="655179"/>
            <a:chOff x="9086274" y="1973026"/>
            <a:chExt cx="398104" cy="655179"/>
          </a:xfrm>
        </p:grpSpPr>
        <p:sp>
          <p:nvSpPr>
            <p:cNvPr id="63" name="Rounded Rectangle 62"/>
            <p:cNvSpPr/>
            <p:nvPr/>
          </p:nvSpPr>
          <p:spPr>
            <a:xfrm>
              <a:off x="9086274" y="1999608"/>
              <a:ext cx="383309" cy="60201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52" name="Rectangle 51"/>
                <p:cNvSpPr/>
                <p:nvPr/>
              </p:nvSpPr>
              <p:spPr>
                <a:xfrm>
                  <a:off x="9105749" y="1973026"/>
                  <a:ext cx="378629" cy="6551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a:solidFill>
                                  <a:srgbClr val="FF0000"/>
                                </a:solidFill>
                                <a:latin typeface="Cambria Math" panose="02040503050406030204" pitchFamily="18" charset="0"/>
                              </a:rPr>
                            </m:ctrlPr>
                          </m:fPr>
                          <m:num>
                            <m:r>
                              <m:rPr>
                                <m:nor/>
                              </m:rPr>
                              <a:rPr lang="fa-IR" sz="2000" b="0" i="0" smtClean="0">
                                <a:solidFill>
                                  <a:srgbClr val="FF0000"/>
                                </a:solidFill>
                                <a:latin typeface="Cambria Math" panose="02040503050406030204" pitchFamily="18" charset="0"/>
                                <a:cs typeface="B Koodak" panose="00000700000000000000" pitchFamily="2" charset="-78"/>
                              </a:rPr>
                              <m:t>7</m:t>
                            </m:r>
                          </m:num>
                          <m:den>
                            <m:r>
                              <m:rPr>
                                <m:nor/>
                              </m:rPr>
                              <a:rPr lang="fa-IR" sz="2000" b="0" i="0" smtClean="0">
                                <a:solidFill>
                                  <a:srgbClr val="FF0000"/>
                                </a:solidFill>
                                <a:latin typeface="Cambria Math" panose="02040503050406030204" pitchFamily="18" charset="0"/>
                                <a:cs typeface="B Koodak" panose="00000700000000000000" pitchFamily="2" charset="-78"/>
                              </a:rPr>
                              <m:t>4</m:t>
                            </m:r>
                          </m:den>
                        </m:f>
                      </m:oMath>
                    </m:oMathPara>
                  </a14:m>
                  <a:endParaRPr lang="fa-IR" sz="2000" dirty="0">
                    <a:cs typeface="B Koodak" panose="00000700000000000000" pitchFamily="2" charset="-78"/>
                  </a:endParaRPr>
                </a:p>
              </p:txBody>
            </p:sp>
          </mc:Choice>
          <mc:Fallback xmlns="">
            <p:sp>
              <p:nvSpPr>
                <p:cNvPr id="52" name="Rectangle 51"/>
                <p:cNvSpPr>
                  <a:spLocks noRot="1" noChangeAspect="1" noMove="1" noResize="1" noEditPoints="1" noAdjustHandles="1" noChangeArrowheads="1" noChangeShapeType="1" noTextEdit="1"/>
                </p:cNvSpPr>
                <p:nvPr/>
              </p:nvSpPr>
              <p:spPr>
                <a:xfrm>
                  <a:off x="9105749" y="1973026"/>
                  <a:ext cx="378629" cy="655179"/>
                </a:xfrm>
                <a:prstGeom prst="rect">
                  <a:avLst/>
                </a:prstGeom>
                <a:blipFill>
                  <a:blip r:embed="rId5"/>
                  <a:stretch>
                    <a:fillRect/>
                  </a:stretch>
                </a:blipFill>
              </p:spPr>
              <p:txBody>
                <a:bodyPr/>
                <a:lstStyle/>
                <a:p>
                  <a:r>
                    <a:rPr lang="fa-IR">
                      <a:noFill/>
                    </a:rPr>
                    <a:t> </a:t>
                  </a:r>
                </a:p>
              </p:txBody>
            </p:sp>
          </mc:Fallback>
        </mc:AlternateContent>
      </p:grpSp>
      <p:grpSp>
        <p:nvGrpSpPr>
          <p:cNvPr id="66" name="Group 65"/>
          <p:cNvGrpSpPr/>
          <p:nvPr/>
        </p:nvGrpSpPr>
        <p:grpSpPr>
          <a:xfrm>
            <a:off x="9151424" y="3125989"/>
            <a:ext cx="383309" cy="400608"/>
            <a:chOff x="10441369" y="2025391"/>
            <a:chExt cx="383309" cy="400608"/>
          </a:xfrm>
        </p:grpSpPr>
        <p:sp>
          <p:nvSpPr>
            <p:cNvPr id="60" name="Rounded Rectangle 59"/>
            <p:cNvSpPr/>
            <p:nvPr/>
          </p:nvSpPr>
          <p:spPr>
            <a:xfrm>
              <a:off x="10441369" y="2025391"/>
              <a:ext cx="383309" cy="32605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3" name="Rectangle 52"/>
            <p:cNvSpPr/>
            <p:nvPr/>
          </p:nvSpPr>
          <p:spPr>
            <a:xfrm>
              <a:off x="10470959" y="2025889"/>
              <a:ext cx="324128" cy="400110"/>
            </a:xfrm>
            <a:prstGeom prst="rect">
              <a:avLst/>
            </a:prstGeom>
          </p:spPr>
          <p:txBody>
            <a:bodyPr wrap="none">
              <a:spAutoFit/>
            </a:bodyPr>
            <a:lstStyle/>
            <a:p>
              <a:r>
                <a:rPr lang="fa-IR" sz="2000" dirty="0">
                  <a:solidFill>
                    <a:srgbClr val="FF0000"/>
                  </a:solidFill>
                  <a:cs typeface="B Koodak" panose="00000700000000000000" pitchFamily="2" charset="-78"/>
                </a:rPr>
                <a:t>2</a:t>
              </a:r>
            </a:p>
          </p:txBody>
        </p:sp>
      </p:grpSp>
      <p:grpSp>
        <p:nvGrpSpPr>
          <p:cNvPr id="76" name="Group 75"/>
          <p:cNvGrpSpPr/>
          <p:nvPr/>
        </p:nvGrpSpPr>
        <p:grpSpPr>
          <a:xfrm>
            <a:off x="6028485" y="3125989"/>
            <a:ext cx="383309" cy="614778"/>
            <a:chOff x="6449399" y="1999608"/>
            <a:chExt cx="383309" cy="614778"/>
          </a:xfrm>
        </p:grpSpPr>
        <p:sp>
          <p:nvSpPr>
            <p:cNvPr id="72" name="Rounded Rectangle 71"/>
            <p:cNvSpPr/>
            <p:nvPr/>
          </p:nvSpPr>
          <p:spPr>
            <a:xfrm>
              <a:off x="6449399" y="1999608"/>
              <a:ext cx="383309" cy="60201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68" name="Rectangle 67"/>
                <p:cNvSpPr/>
                <p:nvPr/>
              </p:nvSpPr>
              <p:spPr>
                <a:xfrm>
                  <a:off x="6474234" y="2015568"/>
                  <a:ext cx="357790" cy="5988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i="1">
                                <a:solidFill>
                                  <a:srgbClr val="FF0000"/>
                                </a:solidFill>
                                <a:latin typeface="Cambria Math" panose="02040503050406030204" pitchFamily="18" charset="0"/>
                              </a:rPr>
                            </m:ctrlPr>
                          </m:fPr>
                          <m:num>
                            <m:r>
                              <m:rPr>
                                <m:nor/>
                              </m:rPr>
                              <a:rPr lang="fa-IR" b="0" i="0" smtClean="0">
                                <a:solidFill>
                                  <a:srgbClr val="FF0000"/>
                                </a:solidFill>
                                <a:latin typeface="Cambria Math" panose="02040503050406030204" pitchFamily="18" charset="0"/>
                                <a:cs typeface="B Koodak" panose="00000700000000000000" pitchFamily="2" charset="-78"/>
                              </a:rPr>
                              <m:t>1</m:t>
                            </m:r>
                          </m:num>
                          <m:den>
                            <m:r>
                              <m:rPr>
                                <m:nor/>
                              </m:rPr>
                              <a:rPr lang="fa-IR">
                                <a:solidFill>
                                  <a:srgbClr val="FF0000"/>
                                </a:solidFill>
                                <a:latin typeface="Cambria Math" panose="02040503050406030204" pitchFamily="18" charset="0"/>
                                <a:cs typeface="B Koodak" panose="00000700000000000000" pitchFamily="2" charset="-78"/>
                              </a:rPr>
                              <m:t>4</m:t>
                            </m:r>
                          </m:den>
                        </m:f>
                      </m:oMath>
                    </m:oMathPara>
                  </a14:m>
                  <a:endParaRPr lang="fa-IR" dirty="0">
                    <a:cs typeface="B Koodak" panose="00000700000000000000" pitchFamily="2" charset="-78"/>
                  </a:endParaRPr>
                </a:p>
              </p:txBody>
            </p:sp>
          </mc:Choice>
          <mc:Fallback xmlns="">
            <p:sp>
              <p:nvSpPr>
                <p:cNvPr id="68" name="Rectangle 67"/>
                <p:cNvSpPr>
                  <a:spLocks noRot="1" noChangeAspect="1" noMove="1" noResize="1" noEditPoints="1" noAdjustHandles="1" noChangeArrowheads="1" noChangeShapeType="1" noTextEdit="1"/>
                </p:cNvSpPr>
                <p:nvPr/>
              </p:nvSpPr>
              <p:spPr>
                <a:xfrm>
                  <a:off x="6474234" y="2015568"/>
                  <a:ext cx="357790" cy="598818"/>
                </a:xfrm>
                <a:prstGeom prst="rect">
                  <a:avLst/>
                </a:prstGeom>
                <a:blipFill>
                  <a:blip r:embed="rId6"/>
                  <a:stretch>
                    <a:fillRect/>
                  </a:stretch>
                </a:blipFill>
              </p:spPr>
              <p:txBody>
                <a:bodyPr/>
                <a:lstStyle/>
                <a:p>
                  <a:r>
                    <a:rPr lang="fa-IR">
                      <a:noFill/>
                    </a:rPr>
                    <a:t> </a:t>
                  </a:r>
                </a:p>
              </p:txBody>
            </p:sp>
          </mc:Fallback>
        </mc:AlternateContent>
      </p:grpSp>
      <p:sp>
        <p:nvSpPr>
          <p:cNvPr id="77" name="Rectangle 76"/>
          <p:cNvSpPr/>
          <p:nvPr/>
        </p:nvSpPr>
        <p:spPr>
          <a:xfrm>
            <a:off x="3988297" y="4255010"/>
            <a:ext cx="1993092" cy="707886"/>
          </a:xfrm>
          <a:prstGeom prst="rect">
            <a:avLst/>
          </a:prstGeom>
        </p:spPr>
        <p:txBody>
          <a:bodyPr wrap="square">
            <a:spAutoFit/>
          </a:bodyPr>
          <a:lstStyle/>
          <a:p>
            <a:endParaRPr lang="fa-IR" sz="2000" dirty="0">
              <a:cs typeface="B Koodak" panose="00000700000000000000" pitchFamily="2" charset="-78"/>
            </a:endParaRPr>
          </a:p>
          <a:p>
            <a:r>
              <a:rPr lang="fa-IR" sz="2000" dirty="0">
                <a:cs typeface="B Koodak" panose="00000700000000000000" pitchFamily="2" charset="-78"/>
              </a:rPr>
              <a:t> </a:t>
            </a:r>
          </a:p>
        </p:txBody>
      </p:sp>
      <p:grpSp>
        <p:nvGrpSpPr>
          <p:cNvPr id="80" name="Group 79"/>
          <p:cNvGrpSpPr/>
          <p:nvPr/>
        </p:nvGrpSpPr>
        <p:grpSpPr>
          <a:xfrm>
            <a:off x="4513940" y="3125987"/>
            <a:ext cx="604653" cy="602017"/>
            <a:chOff x="4934854" y="1999606"/>
            <a:chExt cx="604653" cy="602017"/>
          </a:xfrm>
        </p:grpSpPr>
        <p:sp>
          <p:nvSpPr>
            <p:cNvPr id="73" name="Rounded Rectangle 72"/>
            <p:cNvSpPr/>
            <p:nvPr/>
          </p:nvSpPr>
          <p:spPr>
            <a:xfrm>
              <a:off x="5081450" y="1999606"/>
              <a:ext cx="383309" cy="60201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79" name="Rectangle 78"/>
                <p:cNvSpPr/>
                <p:nvPr/>
              </p:nvSpPr>
              <p:spPr>
                <a:xfrm>
                  <a:off x="4934854" y="2016977"/>
                  <a:ext cx="604653" cy="573490"/>
                </a:xfrm>
                <a:prstGeom prst="rect">
                  <a:avLst/>
                </a:prstGeom>
              </p:spPr>
              <p:txBody>
                <a:bodyPr wrap="none">
                  <a:spAutoFit/>
                </a:bodyPr>
                <a:lstStyle/>
                <a:p>
                  <a:r>
                    <a:rPr lang="fa-IR" sz="2000" dirty="0">
                      <a:solidFill>
                        <a:srgbClr val="FF0000"/>
                      </a:solidFill>
                      <a:cs typeface="B Koodak" panose="00000700000000000000" pitchFamily="2" charset="-78"/>
                    </a:rPr>
                    <a:t> - </a:t>
                  </a:r>
                  <a14:m>
                    <m:oMath xmlns:m="http://schemas.openxmlformats.org/officeDocument/2006/math">
                      <m:f>
                        <m:fPr>
                          <m:ctrlPr>
                            <a:rPr lang="fa-IR" sz="2000" i="1">
                              <a:solidFill>
                                <a:srgbClr val="FF0000"/>
                              </a:solidFill>
                              <a:latin typeface="Cambria Math" panose="02040503050406030204" pitchFamily="18" charset="0"/>
                            </a:rPr>
                          </m:ctrlPr>
                        </m:fPr>
                        <m:num>
                          <m:r>
                            <m:rPr>
                              <m:nor/>
                            </m:rPr>
                            <a:rPr lang="fa-IR" sz="2000">
                              <a:solidFill>
                                <a:srgbClr val="FF0000"/>
                              </a:solidFill>
                              <a:latin typeface="Cambria Math" panose="02040503050406030204" pitchFamily="18" charset="0"/>
                              <a:cs typeface="B Koodak" panose="00000700000000000000" pitchFamily="2" charset="-78"/>
                            </a:rPr>
                            <m:t>2</m:t>
                          </m:r>
                        </m:num>
                        <m:den>
                          <m:r>
                            <m:rPr>
                              <m:nor/>
                            </m:rPr>
                            <a:rPr lang="fa-IR" sz="2000" b="0" i="0" smtClean="0">
                              <a:solidFill>
                                <a:srgbClr val="FF0000"/>
                              </a:solidFill>
                              <a:latin typeface="Cambria Math" panose="02040503050406030204" pitchFamily="18" charset="0"/>
                              <a:cs typeface="B Koodak" panose="00000700000000000000" pitchFamily="2" charset="-78"/>
                            </a:rPr>
                            <m:t>4</m:t>
                          </m:r>
                        </m:den>
                      </m:f>
                    </m:oMath>
                  </a14:m>
                  <a:r>
                    <a:rPr lang="fa-IR" sz="2000" dirty="0">
                      <a:cs typeface="B Koodak" panose="00000700000000000000" pitchFamily="2" charset="-78"/>
                    </a:rPr>
                    <a:t> </a:t>
                  </a:r>
                </a:p>
              </p:txBody>
            </p:sp>
          </mc:Choice>
          <mc:Fallback xmlns="">
            <p:sp>
              <p:nvSpPr>
                <p:cNvPr id="79" name="Rectangle 78"/>
                <p:cNvSpPr>
                  <a:spLocks noRot="1" noChangeAspect="1" noMove="1" noResize="1" noEditPoints="1" noAdjustHandles="1" noChangeArrowheads="1" noChangeShapeType="1" noTextEdit="1"/>
                </p:cNvSpPr>
                <p:nvPr/>
              </p:nvSpPr>
              <p:spPr>
                <a:xfrm>
                  <a:off x="4934854" y="2016977"/>
                  <a:ext cx="604653" cy="573490"/>
                </a:xfrm>
                <a:prstGeom prst="rect">
                  <a:avLst/>
                </a:prstGeom>
                <a:blipFill>
                  <a:blip r:embed="rId7"/>
                  <a:stretch>
                    <a:fillRect l="-12121" r="-9091" b="-13830"/>
                  </a:stretch>
                </a:blipFill>
              </p:spPr>
              <p:txBody>
                <a:bodyPr/>
                <a:lstStyle/>
                <a:p>
                  <a:r>
                    <a:rPr lang="fa-IR">
                      <a:noFill/>
                    </a:rPr>
                    <a:t> </a:t>
                  </a:r>
                </a:p>
              </p:txBody>
            </p:sp>
          </mc:Fallback>
        </mc:AlternateContent>
      </p:grpSp>
      <p:grpSp>
        <p:nvGrpSpPr>
          <p:cNvPr id="84" name="Group 83"/>
          <p:cNvGrpSpPr/>
          <p:nvPr/>
        </p:nvGrpSpPr>
        <p:grpSpPr>
          <a:xfrm>
            <a:off x="2301130" y="3125879"/>
            <a:ext cx="604653" cy="602123"/>
            <a:chOff x="2722044" y="1999498"/>
            <a:chExt cx="604653" cy="602123"/>
          </a:xfrm>
        </p:grpSpPr>
        <p:sp>
          <p:nvSpPr>
            <p:cNvPr id="75" name="Rounded Rectangle 74"/>
            <p:cNvSpPr/>
            <p:nvPr/>
          </p:nvSpPr>
          <p:spPr>
            <a:xfrm>
              <a:off x="2871939" y="1999604"/>
              <a:ext cx="383309" cy="60201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81" name="Rectangle 80"/>
                <p:cNvSpPr/>
                <p:nvPr/>
              </p:nvSpPr>
              <p:spPr>
                <a:xfrm>
                  <a:off x="2722044" y="1999498"/>
                  <a:ext cx="604653" cy="568810"/>
                </a:xfrm>
                <a:prstGeom prst="rect">
                  <a:avLst/>
                </a:prstGeom>
              </p:spPr>
              <p:txBody>
                <a:bodyPr wrap="none">
                  <a:spAutoFit/>
                </a:bodyPr>
                <a:lstStyle/>
                <a:p>
                  <a:r>
                    <a:rPr lang="fa-IR" sz="2000" dirty="0">
                      <a:solidFill>
                        <a:srgbClr val="FF0000"/>
                      </a:solidFill>
                      <a:cs typeface="B Koodak" panose="00000700000000000000" pitchFamily="2" charset="-78"/>
                    </a:rPr>
                    <a:t> - </a:t>
                  </a:r>
                  <a14:m>
                    <m:oMath xmlns:m="http://schemas.openxmlformats.org/officeDocument/2006/math">
                      <m:f>
                        <m:fPr>
                          <m:ctrlPr>
                            <a:rPr lang="fa-IR" sz="2000" i="1">
                              <a:solidFill>
                                <a:srgbClr val="FF0000"/>
                              </a:solidFill>
                              <a:latin typeface="Cambria Math" panose="02040503050406030204" pitchFamily="18" charset="0"/>
                            </a:rPr>
                          </m:ctrlPr>
                        </m:fPr>
                        <m:num>
                          <m:r>
                            <m:rPr>
                              <m:nor/>
                            </m:rPr>
                            <a:rPr lang="fa-IR" sz="2000" b="0" i="0" smtClean="0">
                              <a:solidFill>
                                <a:srgbClr val="FF0000"/>
                              </a:solidFill>
                              <a:latin typeface="Cambria Math" panose="02040503050406030204" pitchFamily="18" charset="0"/>
                              <a:cs typeface="B Koodak" panose="00000700000000000000" pitchFamily="2" charset="-78"/>
                            </a:rPr>
                            <m:t>7</m:t>
                          </m:r>
                        </m:num>
                        <m:den>
                          <m:r>
                            <m:rPr>
                              <m:nor/>
                            </m:rPr>
                            <a:rPr lang="fa-IR" sz="2000">
                              <a:solidFill>
                                <a:srgbClr val="FF0000"/>
                              </a:solidFill>
                              <a:latin typeface="Cambria Math" panose="02040503050406030204" pitchFamily="18" charset="0"/>
                              <a:cs typeface="B Koodak" panose="00000700000000000000" pitchFamily="2" charset="-78"/>
                            </a:rPr>
                            <m:t>4</m:t>
                          </m:r>
                        </m:den>
                      </m:f>
                    </m:oMath>
                  </a14:m>
                  <a:r>
                    <a:rPr lang="fa-IR" sz="2000" dirty="0">
                      <a:cs typeface="B Koodak" panose="00000700000000000000" pitchFamily="2" charset="-78"/>
                    </a:rPr>
                    <a:t> </a:t>
                  </a:r>
                </a:p>
              </p:txBody>
            </p:sp>
          </mc:Choice>
          <mc:Fallback xmlns="">
            <p:sp>
              <p:nvSpPr>
                <p:cNvPr id="81" name="Rectangle 80"/>
                <p:cNvSpPr>
                  <a:spLocks noRot="1" noChangeAspect="1" noMove="1" noResize="1" noEditPoints="1" noAdjustHandles="1" noChangeArrowheads="1" noChangeShapeType="1" noTextEdit="1"/>
                </p:cNvSpPr>
                <p:nvPr/>
              </p:nvSpPr>
              <p:spPr>
                <a:xfrm>
                  <a:off x="2722044" y="1999498"/>
                  <a:ext cx="604653" cy="568810"/>
                </a:xfrm>
                <a:prstGeom prst="rect">
                  <a:avLst/>
                </a:prstGeom>
                <a:blipFill>
                  <a:blip r:embed="rId8"/>
                  <a:stretch>
                    <a:fillRect l="-12121" r="-9091" b="-15054"/>
                  </a:stretch>
                </a:blipFill>
              </p:spPr>
              <p:txBody>
                <a:bodyPr/>
                <a:lstStyle/>
                <a:p>
                  <a:r>
                    <a:rPr lang="fa-IR">
                      <a:noFill/>
                    </a:rPr>
                    <a:t> </a:t>
                  </a:r>
                </a:p>
              </p:txBody>
            </p:sp>
          </mc:Fallback>
        </mc:AlternateContent>
      </p:grpSp>
      <p:grpSp>
        <p:nvGrpSpPr>
          <p:cNvPr id="83" name="Group 82"/>
          <p:cNvGrpSpPr/>
          <p:nvPr/>
        </p:nvGrpSpPr>
        <p:grpSpPr>
          <a:xfrm>
            <a:off x="3089178" y="3125879"/>
            <a:ext cx="604653" cy="602124"/>
            <a:chOff x="3510092" y="1999498"/>
            <a:chExt cx="604653" cy="602124"/>
          </a:xfrm>
        </p:grpSpPr>
        <p:sp>
          <p:nvSpPr>
            <p:cNvPr id="74" name="Rounded Rectangle 73"/>
            <p:cNvSpPr/>
            <p:nvPr/>
          </p:nvSpPr>
          <p:spPr>
            <a:xfrm>
              <a:off x="3641018" y="1999605"/>
              <a:ext cx="383309" cy="60201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82" name="Rectangle 81"/>
                <p:cNvSpPr/>
                <p:nvPr/>
              </p:nvSpPr>
              <p:spPr>
                <a:xfrm>
                  <a:off x="3510092" y="1999498"/>
                  <a:ext cx="604653" cy="566245"/>
                </a:xfrm>
                <a:prstGeom prst="rect">
                  <a:avLst/>
                </a:prstGeom>
              </p:spPr>
              <p:txBody>
                <a:bodyPr wrap="none">
                  <a:spAutoFit/>
                </a:bodyPr>
                <a:lstStyle/>
                <a:p>
                  <a:r>
                    <a:rPr lang="fa-IR" sz="2000" dirty="0">
                      <a:solidFill>
                        <a:srgbClr val="FF0000"/>
                      </a:solidFill>
                      <a:cs typeface="B Koodak" panose="00000700000000000000" pitchFamily="2" charset="-78"/>
                    </a:rPr>
                    <a:t> - </a:t>
                  </a:r>
                  <a14:m>
                    <m:oMath xmlns:m="http://schemas.openxmlformats.org/officeDocument/2006/math">
                      <m:f>
                        <m:fPr>
                          <m:ctrlPr>
                            <a:rPr lang="fa-IR" sz="2000" i="1">
                              <a:solidFill>
                                <a:srgbClr val="FF0000"/>
                              </a:solidFill>
                              <a:latin typeface="Cambria Math" panose="02040503050406030204" pitchFamily="18" charset="0"/>
                            </a:rPr>
                          </m:ctrlPr>
                        </m:fPr>
                        <m:num>
                          <m:r>
                            <m:rPr>
                              <m:nor/>
                            </m:rPr>
                            <a:rPr lang="fa-IR" sz="2000" b="0" i="0" smtClean="0">
                              <a:solidFill>
                                <a:srgbClr val="FF0000"/>
                              </a:solidFill>
                              <a:latin typeface="Cambria Math" panose="02040503050406030204" pitchFamily="18" charset="0"/>
                              <a:cs typeface="B Koodak" panose="00000700000000000000" pitchFamily="2" charset="-78"/>
                            </a:rPr>
                            <m:t>5</m:t>
                          </m:r>
                        </m:num>
                        <m:den>
                          <m:r>
                            <m:rPr>
                              <m:nor/>
                            </m:rPr>
                            <a:rPr lang="fa-IR" sz="2000">
                              <a:solidFill>
                                <a:srgbClr val="FF0000"/>
                              </a:solidFill>
                              <a:latin typeface="Cambria Math" panose="02040503050406030204" pitchFamily="18" charset="0"/>
                              <a:cs typeface="B Koodak" panose="00000700000000000000" pitchFamily="2" charset="-78"/>
                            </a:rPr>
                            <m:t>4</m:t>
                          </m:r>
                        </m:den>
                      </m:f>
                    </m:oMath>
                  </a14:m>
                  <a:r>
                    <a:rPr lang="fa-IR" sz="2000" dirty="0">
                      <a:cs typeface="B Koodak" panose="00000700000000000000" pitchFamily="2" charset="-78"/>
                    </a:rPr>
                    <a:t> </a:t>
                  </a:r>
                </a:p>
              </p:txBody>
            </p:sp>
          </mc:Choice>
          <mc:Fallback xmlns="">
            <p:sp>
              <p:nvSpPr>
                <p:cNvPr id="82" name="Rectangle 81"/>
                <p:cNvSpPr>
                  <a:spLocks noRot="1" noChangeAspect="1" noMove="1" noResize="1" noEditPoints="1" noAdjustHandles="1" noChangeArrowheads="1" noChangeShapeType="1" noTextEdit="1"/>
                </p:cNvSpPr>
                <p:nvPr/>
              </p:nvSpPr>
              <p:spPr>
                <a:xfrm>
                  <a:off x="3510092" y="1999498"/>
                  <a:ext cx="604653" cy="566245"/>
                </a:xfrm>
                <a:prstGeom prst="rect">
                  <a:avLst/>
                </a:prstGeom>
                <a:blipFill>
                  <a:blip r:embed="rId9"/>
                  <a:stretch>
                    <a:fillRect l="-12121" r="-9091" b="-13978"/>
                  </a:stretch>
                </a:blipFill>
              </p:spPr>
              <p:txBody>
                <a:bodyPr/>
                <a:lstStyle/>
                <a:p>
                  <a:r>
                    <a:rPr lang="fa-IR">
                      <a:noFill/>
                    </a:rPr>
                    <a:t> </a:t>
                  </a:r>
                </a:p>
              </p:txBody>
            </p:sp>
          </mc:Fallback>
        </mc:AlternateContent>
      </p:grpSp>
      <p:sp>
        <p:nvSpPr>
          <p:cNvPr id="57" name="TextBox 56"/>
          <p:cNvSpPr txBox="1"/>
          <p:nvPr/>
        </p:nvSpPr>
        <p:spPr>
          <a:xfrm>
            <a:off x="625020" y="505243"/>
            <a:ext cx="11214390" cy="400110"/>
          </a:xfrm>
          <a:prstGeom prst="rect">
            <a:avLst/>
          </a:prstGeom>
          <a:noFill/>
        </p:spPr>
        <p:txBody>
          <a:bodyPr wrap="square" rtlCol="1">
            <a:spAutoFit/>
          </a:bodyPr>
          <a:lstStyle/>
          <a:p>
            <a:pPr algn="r"/>
            <a:r>
              <a:rPr lang="fa-IR" sz="2000" dirty="0">
                <a:cs typeface="B Koodak" panose="00000700000000000000" pitchFamily="2" charset="-78"/>
              </a:rPr>
              <a:t>5- نقطه هایی که روی محور مشخص شده اند،چه عدد هایی را نمایش میدهند؟ از این عدد ها کدام صحیح و کدام غیر صحیح اند؟</a:t>
            </a:r>
          </a:p>
        </p:txBody>
      </p:sp>
    </p:spTree>
    <p:extLst>
      <p:ext uri="{BB962C8B-B14F-4D97-AF65-F5344CB8AC3E}">
        <p14:creationId xmlns:p14="http://schemas.microsoft.com/office/powerpoint/2010/main" val="145572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75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50" presetClass="path" presetSubtype="0" accel="50000" decel="50000" fill="hold" nodeType="clickEffect">
                                  <p:stCondLst>
                                    <p:cond delay="0"/>
                                  </p:stCondLst>
                                  <p:childTnLst>
                                    <p:animMotion origin="layout" path="M 3.95833E-6 -3.7037E-6 L 0.01888 -3.7037E-6 C 0.02734 -3.7037E-6 0.03789 0.0338 0.03789 0.06135 L 0.03789 0.12269 " pathEditMode="relative" rAng="0" ptsTypes="AAAA">
                                      <p:cBhvr>
                                        <p:cTn id="11" dur="2000" fill="hold"/>
                                        <p:tgtEl>
                                          <p:spTgt spid="66"/>
                                        </p:tgtEl>
                                        <p:attrNameLst>
                                          <p:attrName>ppt_x</p:attrName>
                                          <p:attrName>ppt_y</p:attrName>
                                        </p:attrNameLst>
                                      </p:cBhvr>
                                      <p:rCtr x="1888" y="6134"/>
                                    </p:animMotion>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barn(inVertical)">
                                      <p:cBhvr>
                                        <p:cTn id="16" dur="750"/>
                                        <p:tgtEl>
                                          <p:spTgt spid="67"/>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path" presetSubtype="0" accel="50000" decel="50000" fill="hold" nodeType="clickEffect">
                                  <p:stCondLst>
                                    <p:cond delay="0"/>
                                  </p:stCondLst>
                                  <p:childTnLst>
                                    <p:animMotion origin="layout" path="M -3.125E-6 2.96296E-6 L 0.02618 2.96296E-6 C 0.03789 2.96296E-6 0.05235 0.06527 0.05235 0.11852 L 0.05235 0.23727 " pathEditMode="relative" rAng="0" ptsTypes="AAAA">
                                      <p:cBhvr>
                                        <p:cTn id="20" dur="2000" fill="hold"/>
                                        <p:tgtEl>
                                          <p:spTgt spid="67"/>
                                        </p:tgtEl>
                                        <p:attrNameLst>
                                          <p:attrName>ppt_x</p:attrName>
                                          <p:attrName>ppt_y</p:attrName>
                                        </p:attrNameLst>
                                      </p:cBhvr>
                                      <p:rCtr x="2617" y="11852"/>
                                    </p:animMotion>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barn(inVertical)">
                                      <p:cBhvr>
                                        <p:cTn id="25" dur="750"/>
                                        <p:tgtEl>
                                          <p:spTgt spid="76"/>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path" presetSubtype="0" accel="50000" decel="50000" fill="hold" nodeType="clickEffect">
                                  <p:stCondLst>
                                    <p:cond delay="0"/>
                                  </p:stCondLst>
                                  <p:childTnLst>
                                    <p:animMotion origin="layout" path="M -0.00144 0.00556 L 0.11393 0.00556 C 0.16562 0.00556 0.22955 0.07014 0.22955 0.12269 L 0.22955 0.24005 " pathEditMode="relative" rAng="0" ptsTypes="AAAA">
                                      <p:cBhvr>
                                        <p:cTn id="29" dur="2000" fill="hold"/>
                                        <p:tgtEl>
                                          <p:spTgt spid="76"/>
                                        </p:tgtEl>
                                        <p:attrNameLst>
                                          <p:attrName>ppt_x</p:attrName>
                                          <p:attrName>ppt_y</p:attrName>
                                        </p:attrNameLst>
                                      </p:cBhvr>
                                      <p:rCtr x="11549" y="11713"/>
                                    </p:animMotion>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barn(inVertical)">
                                      <p:cBhvr>
                                        <p:cTn id="34" dur="750"/>
                                        <p:tgtEl>
                                          <p:spTgt spid="80"/>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path" presetSubtype="0" accel="50000" decel="50000" fill="hold" nodeType="clickEffect">
                                  <p:stCondLst>
                                    <p:cond delay="0"/>
                                  </p:stCondLst>
                                  <p:childTnLst>
                                    <p:animMotion origin="layout" path="M 0.00586 0.02315 L 0.153 0.02315 C 0.21888 0.02315 0.30013 0.08264 0.30013 0.13102 L 0.30013 0.23912 " pathEditMode="relative" rAng="0" ptsTypes="AAAA">
                                      <p:cBhvr>
                                        <p:cTn id="38" dur="2000" fill="hold"/>
                                        <p:tgtEl>
                                          <p:spTgt spid="80"/>
                                        </p:tgtEl>
                                        <p:attrNameLst>
                                          <p:attrName>ppt_x</p:attrName>
                                          <p:attrName>ppt_y</p:attrName>
                                        </p:attrNameLst>
                                      </p:cBhvr>
                                      <p:rCtr x="14714" y="10787"/>
                                    </p:animMotion>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barn(inVertical)">
                                      <p:cBhvr>
                                        <p:cTn id="43" dur="750"/>
                                        <p:tgtEl>
                                          <p:spTgt spid="83"/>
                                        </p:tgtEl>
                                      </p:cBhvr>
                                    </p:animEffect>
                                  </p:childTnLst>
                                </p:cTn>
                              </p:par>
                            </p:childTnLst>
                          </p:cTn>
                        </p:par>
                      </p:childTnLst>
                    </p:cTn>
                  </p:par>
                  <p:par>
                    <p:cTn id="44" fill="hold">
                      <p:stCondLst>
                        <p:cond delay="indefinite"/>
                      </p:stCondLst>
                      <p:childTnLst>
                        <p:par>
                          <p:cTn id="45" fill="hold">
                            <p:stCondLst>
                              <p:cond delay="0"/>
                            </p:stCondLst>
                            <p:childTnLst>
                              <p:par>
                                <p:cTn id="46" presetID="50" presetClass="path" presetSubtype="0" accel="50000" decel="50000" fill="hold" nodeType="clickEffect">
                                  <p:stCondLst>
                                    <p:cond delay="0"/>
                                  </p:stCondLst>
                                  <p:childTnLst>
                                    <p:animMotion origin="layout" path="M 0.0069 0.00833 L 0.1931 0.00833 C 0.27644 0.00833 0.3793 0.07222 0.3793 0.1243 L 0.3793 0.24027 " pathEditMode="relative" rAng="0" ptsTypes="AAAA">
                                      <p:cBhvr>
                                        <p:cTn id="47" dur="2000" fill="hold"/>
                                        <p:tgtEl>
                                          <p:spTgt spid="83"/>
                                        </p:tgtEl>
                                        <p:attrNameLst>
                                          <p:attrName>ppt_x</p:attrName>
                                          <p:attrName>ppt_y</p:attrName>
                                        </p:attrNameLst>
                                      </p:cBhvr>
                                      <p:rCtr x="18620" y="11597"/>
                                    </p:animMotion>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barn(inVertical)">
                                      <p:cBhvr>
                                        <p:cTn id="52" dur="750"/>
                                        <p:tgtEl>
                                          <p:spTgt spid="84"/>
                                        </p:tgtEl>
                                      </p:cBhvr>
                                    </p:animEffect>
                                  </p:childTnLst>
                                </p:cTn>
                              </p:par>
                            </p:childTnLst>
                          </p:cTn>
                        </p:par>
                      </p:childTnLst>
                    </p:cTn>
                  </p:par>
                  <p:par>
                    <p:cTn id="53" fill="hold">
                      <p:stCondLst>
                        <p:cond delay="indefinite"/>
                      </p:stCondLst>
                      <p:childTnLst>
                        <p:par>
                          <p:cTn id="54" fill="hold">
                            <p:stCondLst>
                              <p:cond delay="0"/>
                            </p:stCondLst>
                            <p:childTnLst>
                              <p:par>
                                <p:cTn id="55" presetID="50" presetClass="path" presetSubtype="0" accel="50000" decel="50000" fill="hold" nodeType="clickEffect">
                                  <p:stCondLst>
                                    <p:cond delay="0"/>
                                  </p:stCondLst>
                                  <p:childTnLst>
                                    <p:animMotion origin="layout" path="M -0.00156 0.0037 L 0.20091 0.0037 C 0.29141 0.0037 0.40352 0.06852 0.40352 0.12129 L 0.40352 0.23912 " pathEditMode="relative" rAng="0" ptsTypes="AAAA">
                                      <p:cBhvr>
                                        <p:cTn id="56" dur="2000" fill="hold"/>
                                        <p:tgtEl>
                                          <p:spTgt spid="84"/>
                                        </p:tgtEl>
                                        <p:attrNameLst>
                                          <p:attrName>ppt_x</p:attrName>
                                          <p:attrName>ppt_y</p:attrName>
                                        </p:attrNameLst>
                                      </p:cBhvr>
                                      <p:rCtr x="20247" y="1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9175750" y="431800"/>
            <a:ext cx="2406650" cy="2387600"/>
          </a:xfrm>
          <a:prstGeom prst="ellipse">
            <a:avLst/>
          </a:prstGeom>
          <a:solidFill>
            <a:srgbClr val="FFFF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334500" y="431800"/>
            <a:ext cx="1879600" cy="2123658"/>
          </a:xfrm>
          <a:prstGeom prst="rect">
            <a:avLst/>
          </a:prstGeom>
          <a:noFill/>
        </p:spPr>
        <p:txBody>
          <a:bodyPr wrap="square" rtlCol="0">
            <a:spAutoFit/>
          </a:bodyPr>
          <a:lstStyle/>
          <a:p>
            <a:pPr algn="r" rtl="1"/>
            <a:r>
              <a:rPr lang="fa-IR" sz="3600" dirty="0">
                <a:ln w="28575">
                  <a:solidFill>
                    <a:schemeClr val="tx1"/>
                  </a:solidFill>
                </a:ln>
                <a:solidFill>
                  <a:srgbClr val="002060"/>
                </a:solidFill>
                <a:latin typeface="IRAban" panose="02000503000000020002" pitchFamily="2" charset="-78"/>
                <a:cs typeface="IRAban" panose="02000503000000020002" pitchFamily="2" charset="-78"/>
              </a:rPr>
              <a:t>فصل</a:t>
            </a:r>
            <a:r>
              <a:rPr lang="fa-IR" sz="6600" dirty="0">
                <a:ln w="28575">
                  <a:solidFill>
                    <a:schemeClr val="tx1"/>
                  </a:solidFill>
                </a:ln>
                <a:solidFill>
                  <a:srgbClr val="002060"/>
                </a:solidFill>
                <a:latin typeface="IRAban" panose="02000503000000020002" pitchFamily="2" charset="-78"/>
                <a:cs typeface="IRAban" panose="02000503000000020002" pitchFamily="2" charset="-78"/>
              </a:rPr>
              <a:t> </a:t>
            </a:r>
          </a:p>
          <a:p>
            <a:pPr algn="ctr" rtl="1"/>
            <a:r>
              <a:rPr lang="fa-IR" sz="6600" dirty="0">
                <a:ln w="28575">
                  <a:solidFill>
                    <a:schemeClr val="tx1"/>
                  </a:solidFill>
                </a:ln>
                <a:solidFill>
                  <a:srgbClr val="002060"/>
                </a:solidFill>
                <a:latin typeface="IRAban" panose="02000503000000020002" pitchFamily="2" charset="-78"/>
                <a:cs typeface="IRAban" panose="02000503000000020002" pitchFamily="2" charset="-78"/>
              </a:rPr>
              <a:t>اول</a:t>
            </a:r>
            <a:endParaRPr lang="en-US" sz="6600" dirty="0">
              <a:ln w="28575">
                <a:solidFill>
                  <a:schemeClr val="tx1"/>
                </a:solidFill>
              </a:ln>
              <a:solidFill>
                <a:srgbClr val="002060"/>
              </a:solidFill>
              <a:latin typeface="IRAban" panose="02000503000000020002" pitchFamily="2" charset="-78"/>
              <a:cs typeface="IRAban" panose="02000503000000020002" pitchFamily="2" charset="-78"/>
            </a:endParaRPr>
          </a:p>
        </p:txBody>
      </p:sp>
      <p:sp>
        <p:nvSpPr>
          <p:cNvPr id="10" name="Rounded Rectangle 9"/>
          <p:cNvSpPr/>
          <p:nvPr/>
        </p:nvSpPr>
        <p:spPr>
          <a:xfrm>
            <a:off x="1073150" y="678071"/>
            <a:ext cx="7734300" cy="1895058"/>
          </a:xfrm>
          <a:prstGeom prst="roundRect">
            <a:avLst/>
          </a:prstGeom>
          <a:solidFill>
            <a:srgbClr val="FFFF00">
              <a:alpha val="86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5400" b="1" dirty="0">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IRAban" panose="02000503000000020002" pitchFamily="2" charset="-78"/>
                <a:cs typeface="IRAban" panose="02000503000000020002" pitchFamily="2" charset="-78"/>
              </a:rPr>
              <a:t>عدد های صحیح و گویا</a:t>
            </a:r>
            <a:endParaRPr lang="en-US" sz="5400" b="1" dirty="0">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IRAban" panose="02000503000000020002" pitchFamily="2" charset="-78"/>
              <a:cs typeface="IRAban" panose="02000503000000020002" pitchFamily="2" charset="-78"/>
            </a:endParaRPr>
          </a:p>
        </p:txBody>
      </p:sp>
      <p:sp>
        <p:nvSpPr>
          <p:cNvPr id="12" name="Rectangle 11"/>
          <p:cNvSpPr/>
          <p:nvPr/>
        </p:nvSpPr>
        <p:spPr>
          <a:xfrm>
            <a:off x="3588113" y="3410131"/>
            <a:ext cx="6445250" cy="2308324"/>
          </a:xfrm>
          <a:prstGeom prst="rect">
            <a:avLst/>
          </a:prstGeom>
        </p:spPr>
        <p:txBody>
          <a:bodyPr wrap="square">
            <a:spAutoFit/>
          </a:bodyPr>
          <a:lstStyle/>
          <a:p>
            <a:pPr marL="342900" indent="-342900" algn="r" rtl="1">
              <a:buFont typeface="Wingdings" panose="05000000000000000000" pitchFamily="2" charset="2"/>
              <a:buChar char="!"/>
            </a:pPr>
            <a:r>
              <a:rPr lang="fa-IR" sz="2400" dirty="0">
                <a:solidFill>
                  <a:schemeClr val="accent6">
                    <a:lumMod val="75000"/>
                  </a:schemeClr>
                </a:solidFill>
                <a:latin typeface="IRAban" panose="02000503000000020002" pitchFamily="2" charset="-78"/>
                <a:cs typeface="IRAban" panose="02000503000000020002" pitchFamily="2" charset="-78"/>
                <a:hlinkClick r:id="rId2" action="ppaction://hlinksldjump"/>
              </a:rPr>
              <a:t>یادآوری عدد های صحیح</a:t>
            </a:r>
            <a:endParaRPr lang="fa-IR" sz="2400" dirty="0">
              <a:solidFill>
                <a:schemeClr val="accent6">
                  <a:lumMod val="75000"/>
                </a:schemeClr>
              </a:solidFill>
              <a:latin typeface="IRAban" panose="02000503000000020002" pitchFamily="2" charset="-78"/>
              <a:cs typeface="IRAban" panose="02000503000000020002" pitchFamily="2" charset="-78"/>
            </a:endParaRPr>
          </a:p>
          <a:p>
            <a:pPr marL="342900" indent="-342900" algn="r" rtl="1">
              <a:buFont typeface="Wingdings" panose="05000000000000000000" pitchFamily="2" charset="2"/>
              <a:buChar char="!"/>
            </a:pPr>
            <a:endParaRPr lang="fa-IR" sz="2400" dirty="0">
              <a:solidFill>
                <a:schemeClr val="accent6">
                  <a:lumMod val="75000"/>
                </a:schemeClr>
              </a:solidFill>
              <a:latin typeface="IRAban" panose="02000503000000020002" pitchFamily="2" charset="-78"/>
              <a:cs typeface="IRAban" panose="02000503000000020002" pitchFamily="2" charset="-78"/>
            </a:endParaRPr>
          </a:p>
          <a:p>
            <a:pPr marL="342900" indent="-342900" algn="r" rtl="1">
              <a:buFont typeface="Wingdings" panose="05000000000000000000" pitchFamily="2" charset="2"/>
              <a:buChar char="!"/>
            </a:pPr>
            <a:r>
              <a:rPr lang="fa-IR" sz="2400" dirty="0">
                <a:solidFill>
                  <a:schemeClr val="accent6">
                    <a:lumMod val="75000"/>
                  </a:schemeClr>
                </a:solidFill>
                <a:latin typeface="IRAban" panose="02000503000000020002" pitchFamily="2" charset="-78"/>
                <a:cs typeface="IRAban" panose="02000503000000020002" pitchFamily="2" charset="-78"/>
                <a:hlinkClick r:id="rId3" action="ppaction://hlinksldjump"/>
              </a:rPr>
              <a:t>معرفی عدد های گویا</a:t>
            </a:r>
            <a:endParaRPr lang="fa-IR" sz="2400" dirty="0">
              <a:solidFill>
                <a:schemeClr val="accent6">
                  <a:lumMod val="75000"/>
                </a:schemeClr>
              </a:solidFill>
              <a:latin typeface="IRAban" panose="02000503000000020002" pitchFamily="2" charset="-78"/>
              <a:cs typeface="IRAban" panose="02000503000000020002" pitchFamily="2" charset="-78"/>
            </a:endParaRPr>
          </a:p>
          <a:p>
            <a:pPr marL="342900" indent="-342900" algn="r" rtl="1">
              <a:buFont typeface="Wingdings" panose="05000000000000000000" pitchFamily="2" charset="2"/>
              <a:buChar char="!"/>
            </a:pPr>
            <a:endParaRPr lang="fa-IR" sz="2400" dirty="0">
              <a:solidFill>
                <a:schemeClr val="accent6">
                  <a:lumMod val="75000"/>
                </a:schemeClr>
              </a:solidFill>
              <a:latin typeface="IRAban" panose="02000503000000020002" pitchFamily="2" charset="-78"/>
              <a:cs typeface="IRAban" panose="02000503000000020002" pitchFamily="2" charset="-78"/>
            </a:endParaRPr>
          </a:p>
          <a:p>
            <a:pPr marL="342900" indent="-342900" algn="r" rtl="1">
              <a:buFont typeface="Wingdings" panose="05000000000000000000" pitchFamily="2" charset="2"/>
              <a:buChar char="!"/>
            </a:pPr>
            <a:r>
              <a:rPr lang="fa-IR" sz="2400" dirty="0">
                <a:solidFill>
                  <a:schemeClr val="accent6">
                    <a:lumMod val="75000"/>
                  </a:schemeClr>
                </a:solidFill>
                <a:latin typeface="IRAban" panose="02000503000000020002" pitchFamily="2" charset="-78"/>
                <a:cs typeface="IRAban" panose="02000503000000020002" pitchFamily="2" charset="-78"/>
                <a:hlinkClick r:id="rId4" action="ppaction://hlinksldjump"/>
              </a:rPr>
              <a:t>جمع و تفریق عدد های گویا</a:t>
            </a:r>
            <a:endParaRPr lang="fa-IR" sz="2400" dirty="0">
              <a:solidFill>
                <a:schemeClr val="accent6">
                  <a:lumMod val="75000"/>
                </a:schemeClr>
              </a:solidFill>
              <a:latin typeface="IRAban" panose="02000503000000020002" pitchFamily="2" charset="-78"/>
              <a:cs typeface="IRAban" panose="02000503000000020002" pitchFamily="2" charset="-78"/>
            </a:endParaRPr>
          </a:p>
          <a:p>
            <a:pPr marL="342900" indent="-342900" algn="r" rtl="1">
              <a:buFont typeface="Wingdings" panose="05000000000000000000" pitchFamily="2" charset="2"/>
              <a:buChar char="!"/>
            </a:pPr>
            <a:endParaRPr lang="fa-IR" sz="2400" dirty="0">
              <a:solidFill>
                <a:schemeClr val="accent6">
                  <a:lumMod val="75000"/>
                </a:schemeClr>
              </a:solidFill>
              <a:latin typeface="IRAban" panose="02000503000000020002" pitchFamily="2" charset="-78"/>
              <a:cs typeface="IRAban" panose="02000503000000020002" pitchFamily="2" charset="-78"/>
            </a:endParaRPr>
          </a:p>
        </p:txBody>
      </p:sp>
      <p:sp>
        <p:nvSpPr>
          <p:cNvPr id="13" name="Rectangle 12"/>
          <p:cNvSpPr/>
          <p:nvPr/>
        </p:nvSpPr>
        <p:spPr>
          <a:xfrm>
            <a:off x="-809534" y="3416300"/>
            <a:ext cx="6096000" cy="1200329"/>
          </a:xfrm>
          <a:prstGeom prst="rect">
            <a:avLst/>
          </a:prstGeom>
        </p:spPr>
        <p:txBody>
          <a:bodyPr>
            <a:spAutoFit/>
          </a:bodyPr>
          <a:lstStyle/>
          <a:p>
            <a:pPr marL="457200" indent="-457200" algn="r" rtl="1">
              <a:buFont typeface="Wingdings" panose="05000000000000000000" pitchFamily="2" charset="2"/>
              <a:buChar char="!"/>
            </a:pPr>
            <a:r>
              <a:rPr lang="fa-IR" sz="2400" dirty="0">
                <a:solidFill>
                  <a:schemeClr val="accent6">
                    <a:lumMod val="75000"/>
                  </a:schemeClr>
                </a:solidFill>
                <a:latin typeface="IRAban" panose="02000503000000020002" pitchFamily="2" charset="-78"/>
                <a:cs typeface="IRAban" panose="02000503000000020002" pitchFamily="2" charset="-78"/>
                <a:hlinkClick r:id="rId5" action="ppaction://hlinksldjump"/>
              </a:rPr>
              <a:t>ضرب و تقسیم عدد های گویا</a:t>
            </a:r>
            <a:endParaRPr lang="en-US" sz="2400" dirty="0">
              <a:solidFill>
                <a:schemeClr val="accent6">
                  <a:lumMod val="75000"/>
                </a:schemeClr>
              </a:solidFill>
              <a:latin typeface="IRAban" panose="02000503000000020002" pitchFamily="2" charset="-78"/>
              <a:cs typeface="IRAban" panose="02000503000000020002" pitchFamily="2" charset="-78"/>
            </a:endParaRPr>
          </a:p>
          <a:p>
            <a:pPr marL="457200" indent="-457200" algn="r" rtl="1">
              <a:buFont typeface="Wingdings" panose="05000000000000000000" pitchFamily="2" charset="2"/>
              <a:buChar char="!"/>
            </a:pPr>
            <a:endParaRPr lang="en-US" sz="2400" dirty="0">
              <a:solidFill>
                <a:schemeClr val="accent6">
                  <a:lumMod val="75000"/>
                </a:schemeClr>
              </a:solidFill>
              <a:latin typeface="IRAban" panose="02000503000000020002" pitchFamily="2" charset="-78"/>
              <a:cs typeface="IRAban" panose="02000503000000020002" pitchFamily="2" charset="-78"/>
            </a:endParaRPr>
          </a:p>
          <a:p>
            <a:pPr marL="457200" indent="-457200" algn="r" rtl="1">
              <a:buFont typeface="Wingdings" panose="05000000000000000000" pitchFamily="2" charset="2"/>
              <a:buChar char="!"/>
            </a:pPr>
            <a:r>
              <a:rPr lang="fa-IR" sz="2400" dirty="0">
                <a:solidFill>
                  <a:schemeClr val="accent6">
                    <a:lumMod val="75000"/>
                  </a:schemeClr>
                </a:solidFill>
                <a:latin typeface="IRAban" panose="02000503000000020002" pitchFamily="2" charset="-78"/>
                <a:cs typeface="IRAban" panose="02000503000000020002" pitchFamily="2" charset="-78"/>
                <a:hlinkClick r:id="rId6" action="ppaction://hlinksldjump"/>
              </a:rPr>
              <a:t>مرور فصل اول</a:t>
            </a:r>
            <a:endParaRPr lang="fa-IR" sz="2400" dirty="0">
              <a:solidFill>
                <a:schemeClr val="accent6">
                  <a:lumMod val="75000"/>
                </a:schemeClr>
              </a:solidFill>
              <a:latin typeface="IRAban" panose="02000503000000020002" pitchFamily="2" charset="-78"/>
              <a:cs typeface="IRAban" panose="02000503000000020002" pitchFamily="2" charset="-78"/>
            </a:endParaRPr>
          </a:p>
        </p:txBody>
      </p:sp>
    </p:spTree>
    <p:extLst>
      <p:ext uri="{BB962C8B-B14F-4D97-AF65-F5344CB8AC3E}">
        <p14:creationId xmlns:p14="http://schemas.microsoft.com/office/powerpoint/2010/main" val="380664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3" name="Group 182"/>
          <p:cNvGrpSpPr/>
          <p:nvPr/>
        </p:nvGrpSpPr>
        <p:grpSpPr>
          <a:xfrm>
            <a:off x="1660381" y="1062335"/>
            <a:ext cx="4368800" cy="982571"/>
            <a:chOff x="1838036" y="812073"/>
            <a:chExt cx="4368800" cy="982571"/>
          </a:xfrm>
        </p:grpSpPr>
        <p:sp>
          <p:nvSpPr>
            <p:cNvPr id="136" name="TextBox 135"/>
            <p:cNvSpPr txBox="1"/>
            <p:nvPr/>
          </p:nvSpPr>
          <p:spPr>
            <a:xfrm>
              <a:off x="3820621" y="1378843"/>
              <a:ext cx="729673"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0</a:t>
              </a:r>
            </a:p>
          </p:txBody>
        </p:sp>
        <p:sp>
          <p:nvSpPr>
            <p:cNvPr id="137" name="TextBox 136"/>
            <p:cNvSpPr txBox="1"/>
            <p:nvPr/>
          </p:nvSpPr>
          <p:spPr>
            <a:xfrm>
              <a:off x="4603234" y="1375772"/>
              <a:ext cx="1136073"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sp>
          <p:nvSpPr>
            <p:cNvPr id="138" name="TextBox 137"/>
            <p:cNvSpPr txBox="1"/>
            <p:nvPr/>
          </p:nvSpPr>
          <p:spPr>
            <a:xfrm>
              <a:off x="2970731" y="1394534"/>
              <a:ext cx="606976"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grpSp>
          <p:nvGrpSpPr>
            <p:cNvPr id="180" name="Group 179"/>
            <p:cNvGrpSpPr/>
            <p:nvPr/>
          </p:nvGrpSpPr>
          <p:grpSpPr>
            <a:xfrm>
              <a:off x="1838036" y="812073"/>
              <a:ext cx="4368800" cy="543930"/>
              <a:chOff x="1838036" y="812073"/>
              <a:chExt cx="4368800" cy="543930"/>
            </a:xfrm>
          </p:grpSpPr>
          <p:cxnSp>
            <p:nvCxnSpPr>
              <p:cNvPr id="48" name="Straight Arrow Connector 47"/>
              <p:cNvCxnSpPr/>
              <p:nvPr/>
            </p:nvCxnSpPr>
            <p:spPr>
              <a:xfrm>
                <a:off x="1838036" y="1136073"/>
                <a:ext cx="436880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475345" y="1140003"/>
                <a:ext cx="0" cy="216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229032" y="1140003"/>
                <a:ext cx="0" cy="216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982719" y="1140003"/>
                <a:ext cx="0" cy="216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736406" y="1140003"/>
                <a:ext cx="0" cy="216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490093" y="1140003"/>
                <a:ext cx="0" cy="216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136804" y="1155843"/>
                <a:ext cx="0" cy="108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849418" y="1140003"/>
                <a:ext cx="0" cy="108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378036" y="1145513"/>
                <a:ext cx="0" cy="108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629891" y="1145513"/>
                <a:ext cx="0" cy="108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5131030" y="812073"/>
                <a:ext cx="0" cy="324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84" name="Group 183"/>
          <p:cNvGrpSpPr/>
          <p:nvPr/>
        </p:nvGrpSpPr>
        <p:grpSpPr>
          <a:xfrm>
            <a:off x="1660381" y="2506116"/>
            <a:ext cx="4368800" cy="981058"/>
            <a:chOff x="1838036" y="1839112"/>
            <a:chExt cx="4368800" cy="981058"/>
          </a:xfrm>
        </p:grpSpPr>
        <p:cxnSp>
          <p:nvCxnSpPr>
            <p:cNvPr id="50" name="Straight Arrow Connector 49"/>
            <p:cNvCxnSpPr/>
            <p:nvPr/>
          </p:nvCxnSpPr>
          <p:spPr>
            <a:xfrm>
              <a:off x="1838036" y="2170546"/>
              <a:ext cx="436880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467032" y="2170546"/>
              <a:ext cx="0" cy="216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23490" y="2170546"/>
              <a:ext cx="0" cy="216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979948" y="2170546"/>
              <a:ext cx="0" cy="216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736406" y="2170546"/>
              <a:ext cx="0" cy="216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492863" y="2170546"/>
              <a:ext cx="0" cy="216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959927" y="2170546"/>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312295" y="2170546"/>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136111" y="2170546"/>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125652" y="2170546"/>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378036" y="2170546"/>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3417916" y="2166829"/>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629891" y="2170546"/>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630420" y="2170546"/>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820621" y="2166829"/>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99" name="Group 98"/>
            <p:cNvGrpSpPr/>
            <p:nvPr/>
          </p:nvGrpSpPr>
          <p:grpSpPr>
            <a:xfrm>
              <a:off x="2640675" y="2163112"/>
              <a:ext cx="402705" cy="111717"/>
              <a:chOff x="3423458" y="2924211"/>
              <a:chExt cx="402705" cy="111717"/>
            </a:xfrm>
          </p:grpSpPr>
          <p:cxnSp>
            <p:nvCxnSpPr>
              <p:cNvPr id="95" name="Straight Connector 94"/>
              <p:cNvCxnSpPr/>
              <p:nvPr/>
            </p:nvCxnSpPr>
            <p:spPr>
              <a:xfrm flipH="1">
                <a:off x="3423458" y="2924211"/>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635433" y="2927928"/>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826163" y="2924211"/>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39" name="TextBox 138"/>
            <p:cNvSpPr txBox="1"/>
            <p:nvPr/>
          </p:nvSpPr>
          <p:spPr>
            <a:xfrm>
              <a:off x="3838633" y="2380397"/>
              <a:ext cx="287020"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0</a:t>
              </a:r>
            </a:p>
          </p:txBody>
        </p:sp>
        <p:sp>
          <p:nvSpPr>
            <p:cNvPr id="140" name="TextBox 139"/>
            <p:cNvSpPr txBox="1"/>
            <p:nvPr/>
          </p:nvSpPr>
          <p:spPr>
            <a:xfrm>
              <a:off x="4593126" y="2420060"/>
              <a:ext cx="1136073"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sp>
          <p:nvSpPr>
            <p:cNvPr id="141" name="TextBox 140"/>
            <p:cNvSpPr txBox="1"/>
            <p:nvPr/>
          </p:nvSpPr>
          <p:spPr>
            <a:xfrm>
              <a:off x="2970730" y="2400287"/>
              <a:ext cx="489732"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cxnSp>
          <p:nvCxnSpPr>
            <p:cNvPr id="149" name="Straight Arrow Connector 148"/>
            <p:cNvCxnSpPr/>
            <p:nvPr/>
          </p:nvCxnSpPr>
          <p:spPr>
            <a:xfrm>
              <a:off x="5131030" y="1839112"/>
              <a:ext cx="0" cy="324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5" name="Group 184"/>
          <p:cNvGrpSpPr/>
          <p:nvPr/>
        </p:nvGrpSpPr>
        <p:grpSpPr>
          <a:xfrm>
            <a:off x="1675621" y="3990780"/>
            <a:ext cx="4368800" cy="1000244"/>
            <a:chOff x="1838036" y="2780507"/>
            <a:chExt cx="4368800" cy="1000244"/>
          </a:xfrm>
        </p:grpSpPr>
        <p:cxnSp>
          <p:nvCxnSpPr>
            <p:cNvPr id="51" name="Straight Arrow Connector 50"/>
            <p:cNvCxnSpPr/>
            <p:nvPr/>
          </p:nvCxnSpPr>
          <p:spPr>
            <a:xfrm>
              <a:off x="1838036" y="3131128"/>
              <a:ext cx="436880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462414" y="3131128"/>
              <a:ext cx="0" cy="216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219334" y="3131128"/>
              <a:ext cx="0" cy="216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976254" y="3131128"/>
              <a:ext cx="0" cy="216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733174" y="3131128"/>
              <a:ext cx="0" cy="216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490093" y="3131128"/>
              <a:ext cx="0" cy="216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926675" y="3135219"/>
              <a:ext cx="0" cy="108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043919" y="3135219"/>
              <a:ext cx="0" cy="108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5161163" y="3135219"/>
              <a:ext cx="0" cy="108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5278407" y="3135219"/>
              <a:ext cx="0" cy="108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395651" y="3135219"/>
              <a:ext cx="0" cy="108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3" name="Group 122"/>
            <p:cNvGrpSpPr/>
            <p:nvPr/>
          </p:nvGrpSpPr>
          <p:grpSpPr>
            <a:xfrm>
              <a:off x="4099329" y="3151019"/>
              <a:ext cx="468976" cy="108000"/>
              <a:chOff x="5079075" y="3287619"/>
              <a:chExt cx="468976" cy="108000"/>
            </a:xfrm>
          </p:grpSpPr>
          <p:cxnSp>
            <p:nvCxnSpPr>
              <p:cNvPr id="113" name="Straight Connector 112"/>
              <p:cNvCxnSpPr/>
              <p:nvPr/>
            </p:nvCxnSpPr>
            <p:spPr>
              <a:xfrm>
                <a:off x="5079075" y="3287619"/>
                <a:ext cx="0" cy="108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196319" y="3287619"/>
                <a:ext cx="0" cy="108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313563" y="3287619"/>
                <a:ext cx="0" cy="108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5430807" y="3287619"/>
                <a:ext cx="0" cy="108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5548051" y="3287619"/>
                <a:ext cx="0" cy="108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p:nvGrpSpPr>
          <p:grpSpPr>
            <a:xfrm>
              <a:off x="3343218" y="3151019"/>
              <a:ext cx="468976" cy="108000"/>
              <a:chOff x="5079075" y="3287619"/>
              <a:chExt cx="468976" cy="108000"/>
            </a:xfrm>
          </p:grpSpPr>
          <p:cxnSp>
            <p:nvCxnSpPr>
              <p:cNvPr id="125" name="Straight Connector 124"/>
              <p:cNvCxnSpPr/>
              <p:nvPr/>
            </p:nvCxnSpPr>
            <p:spPr>
              <a:xfrm>
                <a:off x="5079075" y="3287619"/>
                <a:ext cx="0" cy="108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196319" y="3287619"/>
                <a:ext cx="0" cy="108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313563" y="3287619"/>
                <a:ext cx="0" cy="108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430807" y="3287619"/>
                <a:ext cx="0" cy="108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548051" y="3287619"/>
                <a:ext cx="0" cy="108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2579658" y="3151019"/>
              <a:ext cx="468976" cy="108000"/>
              <a:chOff x="5079075" y="3287619"/>
              <a:chExt cx="468976" cy="108000"/>
            </a:xfrm>
          </p:grpSpPr>
          <p:cxnSp>
            <p:nvCxnSpPr>
              <p:cNvPr id="131" name="Straight Connector 130"/>
              <p:cNvCxnSpPr/>
              <p:nvPr/>
            </p:nvCxnSpPr>
            <p:spPr>
              <a:xfrm>
                <a:off x="5079075" y="3287619"/>
                <a:ext cx="0" cy="108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5196319" y="3287619"/>
                <a:ext cx="0" cy="108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5313563" y="3287619"/>
                <a:ext cx="0" cy="108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5430807" y="3287619"/>
                <a:ext cx="0" cy="108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548051" y="3287619"/>
                <a:ext cx="0" cy="108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2" name="TextBox 141"/>
            <p:cNvSpPr txBox="1"/>
            <p:nvPr/>
          </p:nvSpPr>
          <p:spPr>
            <a:xfrm>
              <a:off x="3810001" y="3367018"/>
              <a:ext cx="729673"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0</a:t>
              </a:r>
            </a:p>
          </p:txBody>
        </p:sp>
        <p:sp>
          <p:nvSpPr>
            <p:cNvPr id="143" name="TextBox 142"/>
            <p:cNvSpPr txBox="1"/>
            <p:nvPr/>
          </p:nvSpPr>
          <p:spPr>
            <a:xfrm>
              <a:off x="4593125" y="3380641"/>
              <a:ext cx="1136073"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sp>
          <p:nvSpPr>
            <p:cNvPr id="144" name="TextBox 143"/>
            <p:cNvSpPr txBox="1"/>
            <p:nvPr/>
          </p:nvSpPr>
          <p:spPr>
            <a:xfrm>
              <a:off x="2970730" y="3367018"/>
              <a:ext cx="1537854"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cxnSp>
          <p:nvCxnSpPr>
            <p:cNvPr id="150" name="Straight Arrow Connector 149"/>
            <p:cNvCxnSpPr/>
            <p:nvPr/>
          </p:nvCxnSpPr>
          <p:spPr>
            <a:xfrm>
              <a:off x="5161161" y="2780507"/>
              <a:ext cx="0" cy="324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57" name="TextBox 156"/>
          <p:cNvSpPr txBox="1"/>
          <p:nvPr/>
        </p:nvSpPr>
        <p:spPr>
          <a:xfrm>
            <a:off x="7481107" y="2496137"/>
            <a:ext cx="4438998" cy="400110"/>
          </a:xfrm>
          <a:prstGeom prst="rect">
            <a:avLst/>
          </a:prstGeom>
          <a:noFill/>
        </p:spPr>
        <p:txBody>
          <a:bodyPr wrap="square" rtlCol="1">
            <a:spAutoFit/>
          </a:bodyPr>
          <a:lstStyle/>
          <a:p>
            <a:pPr algn="r"/>
            <a:r>
              <a:rPr lang="fa-IR" sz="2000" dirty="0">
                <a:cs typeface="B Koodak" panose="00000700000000000000" pitchFamily="2" charset="-78"/>
              </a:rPr>
              <a:t>ب) تساوی کسر های زیر را روی محور نشان دهید.</a:t>
            </a:r>
          </a:p>
        </p:txBody>
      </p:sp>
      <p:grpSp>
        <p:nvGrpSpPr>
          <p:cNvPr id="173" name="Group 172"/>
          <p:cNvGrpSpPr/>
          <p:nvPr/>
        </p:nvGrpSpPr>
        <p:grpSpPr>
          <a:xfrm>
            <a:off x="8564725" y="3363058"/>
            <a:ext cx="2087026" cy="578685"/>
            <a:chOff x="2833598" y="5174664"/>
            <a:chExt cx="2087026" cy="578685"/>
          </a:xfrm>
        </p:grpSpPr>
        <mc:AlternateContent xmlns:mc="http://schemas.openxmlformats.org/markup-compatibility/2006" xmlns:a14="http://schemas.microsoft.com/office/drawing/2010/main">
          <mc:Choice Requires="a14">
            <p:sp>
              <p:nvSpPr>
                <p:cNvPr id="168" name="Rectangle 167"/>
                <p:cNvSpPr/>
                <p:nvPr/>
              </p:nvSpPr>
              <p:spPr>
                <a:xfrm>
                  <a:off x="2833598" y="5179859"/>
                  <a:ext cx="604653" cy="573490"/>
                </a:xfrm>
                <a:prstGeom prst="rect">
                  <a:avLst/>
                </a:prstGeom>
              </p:spPr>
              <p:txBody>
                <a:bodyPr wrap="none">
                  <a:spAutoFit/>
                </a:bodyPr>
                <a:lstStyle/>
                <a:p>
                  <a:r>
                    <a:rPr lang="fa-IR" sz="2000" dirty="0">
                      <a:solidFill>
                        <a:schemeClr val="tx1">
                          <a:lumMod val="95000"/>
                          <a:lumOff val="5000"/>
                        </a:schemeClr>
                      </a:solidFill>
                      <a:cs typeface="B Koodak" panose="00000700000000000000" pitchFamily="2" charset="-78"/>
                    </a:rPr>
                    <a:t> - </a:t>
                  </a:r>
                  <a14:m>
                    <m:oMath xmlns:m="http://schemas.openxmlformats.org/officeDocument/2006/math">
                      <m:f>
                        <m:fPr>
                          <m:ctrlPr>
                            <a:rPr lang="fa-IR" sz="2000" i="1">
                              <a:solidFill>
                                <a:schemeClr val="tx1">
                                  <a:lumMod val="95000"/>
                                  <a:lumOff val="5000"/>
                                </a:schemeClr>
                              </a:solidFill>
                              <a:latin typeface="Cambria Math" panose="02040503050406030204" pitchFamily="18" charset="0"/>
                            </a:rPr>
                          </m:ctrlPr>
                        </m:fPr>
                        <m:num>
                          <m:r>
                            <m:rPr>
                              <m:nor/>
                            </m:rPr>
                            <a:rPr lang="fa-IR" sz="2000" b="0" i="0" smtClean="0">
                              <a:solidFill>
                                <a:schemeClr val="tx1">
                                  <a:lumMod val="95000"/>
                                  <a:lumOff val="5000"/>
                                </a:schemeClr>
                              </a:solidFill>
                              <a:latin typeface="Cambria Math" panose="02040503050406030204" pitchFamily="18" charset="0"/>
                              <a:cs typeface="B Koodak" panose="00000700000000000000" pitchFamily="2" charset="-78"/>
                            </a:rPr>
                            <m:t>1</m:t>
                          </m:r>
                        </m:num>
                        <m:den>
                          <m:r>
                            <m:rPr>
                              <m:nor/>
                            </m:rPr>
                            <a:rPr lang="fa-IR" sz="2000" b="0" i="0" smtClean="0">
                              <a:solidFill>
                                <a:schemeClr val="tx1">
                                  <a:lumMod val="95000"/>
                                  <a:lumOff val="5000"/>
                                </a:schemeClr>
                              </a:solidFill>
                              <a:latin typeface="Cambria Math" panose="02040503050406030204" pitchFamily="18" charset="0"/>
                              <a:cs typeface="B Koodak" panose="00000700000000000000" pitchFamily="2" charset="-78"/>
                            </a:rPr>
                            <m:t>2</m:t>
                          </m:r>
                        </m:den>
                      </m:f>
                    </m:oMath>
                  </a14:m>
                  <a:r>
                    <a:rPr lang="fa-IR" sz="2000" dirty="0">
                      <a:solidFill>
                        <a:schemeClr val="tx1">
                          <a:lumMod val="95000"/>
                          <a:lumOff val="5000"/>
                        </a:schemeClr>
                      </a:solidFill>
                      <a:cs typeface="B Koodak" panose="00000700000000000000" pitchFamily="2" charset="-78"/>
                    </a:rPr>
                    <a:t> </a:t>
                  </a:r>
                </a:p>
              </p:txBody>
            </p:sp>
          </mc:Choice>
          <mc:Fallback xmlns="">
            <p:sp>
              <p:nvSpPr>
                <p:cNvPr id="168" name="Rectangle 167"/>
                <p:cNvSpPr>
                  <a:spLocks noRot="1" noChangeAspect="1" noMove="1" noResize="1" noEditPoints="1" noAdjustHandles="1" noChangeArrowheads="1" noChangeShapeType="1" noTextEdit="1"/>
                </p:cNvSpPr>
                <p:nvPr/>
              </p:nvSpPr>
              <p:spPr>
                <a:xfrm>
                  <a:off x="2833598" y="5179859"/>
                  <a:ext cx="604653" cy="573490"/>
                </a:xfrm>
                <a:prstGeom prst="rect">
                  <a:avLst/>
                </a:prstGeom>
                <a:blipFill>
                  <a:blip r:embed="rId7"/>
                  <a:stretch>
                    <a:fillRect l="-12121" r="-9091" b="-13830"/>
                  </a:stretch>
                </a:blipFill>
              </p:spPr>
              <p:txBody>
                <a:bodyPr/>
                <a:lstStyle/>
                <a:p>
                  <a:r>
                    <a:rPr lang="fa-IR">
                      <a:noFill/>
                    </a:rPr>
                    <a:t> </a:t>
                  </a:r>
                </a:p>
              </p:txBody>
            </p:sp>
          </mc:Fallback>
        </mc:AlternateContent>
        <p:sp>
          <p:nvSpPr>
            <p:cNvPr id="169" name="TextBox 168"/>
            <p:cNvSpPr txBox="1"/>
            <p:nvPr/>
          </p:nvSpPr>
          <p:spPr>
            <a:xfrm>
              <a:off x="3338946" y="5287858"/>
              <a:ext cx="471055" cy="400110"/>
            </a:xfrm>
            <a:prstGeom prst="rect">
              <a:avLst/>
            </a:prstGeom>
            <a:noFill/>
          </p:spPr>
          <p:txBody>
            <a:bodyPr wrap="square" rtlCol="1">
              <a:spAutoFit/>
            </a:bodyPr>
            <a:lstStyle/>
            <a:p>
              <a:r>
                <a:rPr lang="fa-IR" sz="2000" dirty="0"/>
                <a:t>=</a:t>
              </a:r>
            </a:p>
          </p:txBody>
        </p:sp>
        <mc:AlternateContent xmlns:mc="http://schemas.openxmlformats.org/markup-compatibility/2006" xmlns:a14="http://schemas.microsoft.com/office/drawing/2010/main">
          <mc:Choice Requires="a14">
            <p:sp>
              <p:nvSpPr>
                <p:cNvPr id="170" name="Rectangle 169"/>
                <p:cNvSpPr/>
                <p:nvPr/>
              </p:nvSpPr>
              <p:spPr>
                <a:xfrm>
                  <a:off x="3519718" y="5179794"/>
                  <a:ext cx="659155" cy="573555"/>
                </a:xfrm>
                <a:prstGeom prst="rect">
                  <a:avLst/>
                </a:prstGeom>
              </p:spPr>
              <p:txBody>
                <a:bodyPr wrap="none">
                  <a:spAutoFit/>
                </a:bodyPr>
                <a:lstStyle/>
                <a:p>
                  <a:r>
                    <a:rPr lang="fa-IR" sz="2000" dirty="0">
                      <a:solidFill>
                        <a:schemeClr val="tx1">
                          <a:lumMod val="95000"/>
                          <a:lumOff val="5000"/>
                        </a:schemeClr>
                      </a:solidFill>
                      <a:cs typeface="B Koodak" panose="00000700000000000000" pitchFamily="2" charset="-78"/>
                    </a:rPr>
                    <a:t> -  </a:t>
                  </a:r>
                  <a14:m>
                    <m:oMath xmlns:m="http://schemas.openxmlformats.org/officeDocument/2006/math">
                      <m:f>
                        <m:fPr>
                          <m:ctrlPr>
                            <a:rPr lang="fa-IR" sz="2000" i="1">
                              <a:solidFill>
                                <a:schemeClr val="tx1">
                                  <a:lumMod val="95000"/>
                                  <a:lumOff val="5000"/>
                                </a:schemeClr>
                              </a:solidFill>
                              <a:latin typeface="Cambria Math" panose="02040503050406030204" pitchFamily="18" charset="0"/>
                            </a:rPr>
                          </m:ctrlPr>
                        </m:fPr>
                        <m:num>
                          <m:r>
                            <m:rPr>
                              <m:nor/>
                            </m:rPr>
                            <a:rPr lang="fa-IR" sz="2000">
                              <a:solidFill>
                                <a:schemeClr val="tx1">
                                  <a:lumMod val="95000"/>
                                  <a:lumOff val="5000"/>
                                </a:schemeClr>
                              </a:solidFill>
                              <a:latin typeface="Cambria Math" panose="02040503050406030204" pitchFamily="18" charset="0"/>
                              <a:cs typeface="B Koodak" panose="00000700000000000000" pitchFamily="2" charset="-78"/>
                            </a:rPr>
                            <m:t>2</m:t>
                          </m:r>
                        </m:num>
                        <m:den>
                          <m:r>
                            <m:rPr>
                              <m:nor/>
                            </m:rPr>
                            <a:rPr lang="fa-IR" sz="2000" b="0" i="0" smtClean="0">
                              <a:solidFill>
                                <a:schemeClr val="tx1">
                                  <a:lumMod val="95000"/>
                                  <a:lumOff val="5000"/>
                                </a:schemeClr>
                              </a:solidFill>
                              <a:latin typeface="Cambria Math" panose="02040503050406030204" pitchFamily="18" charset="0"/>
                              <a:cs typeface="B Koodak" panose="00000700000000000000" pitchFamily="2" charset="-78"/>
                            </a:rPr>
                            <m:t>4</m:t>
                          </m:r>
                        </m:den>
                      </m:f>
                    </m:oMath>
                  </a14:m>
                  <a:r>
                    <a:rPr lang="fa-IR" sz="2000" dirty="0">
                      <a:solidFill>
                        <a:schemeClr val="tx1">
                          <a:lumMod val="95000"/>
                          <a:lumOff val="5000"/>
                        </a:schemeClr>
                      </a:solidFill>
                      <a:cs typeface="B Koodak" panose="00000700000000000000" pitchFamily="2" charset="-78"/>
                    </a:rPr>
                    <a:t> </a:t>
                  </a:r>
                </a:p>
              </p:txBody>
            </p:sp>
          </mc:Choice>
          <mc:Fallback xmlns="">
            <p:sp>
              <p:nvSpPr>
                <p:cNvPr id="170" name="Rectangle 169"/>
                <p:cNvSpPr>
                  <a:spLocks noRot="1" noChangeAspect="1" noMove="1" noResize="1" noEditPoints="1" noAdjustHandles="1" noChangeArrowheads="1" noChangeShapeType="1" noTextEdit="1"/>
                </p:cNvSpPr>
                <p:nvPr/>
              </p:nvSpPr>
              <p:spPr>
                <a:xfrm>
                  <a:off x="3519718" y="5179794"/>
                  <a:ext cx="659155" cy="573555"/>
                </a:xfrm>
                <a:prstGeom prst="rect">
                  <a:avLst/>
                </a:prstGeom>
                <a:blipFill>
                  <a:blip r:embed="rId8"/>
                  <a:stretch>
                    <a:fillRect l="-11111" r="-7407" b="-13830"/>
                  </a:stretch>
                </a:blipFill>
              </p:spPr>
              <p:txBody>
                <a:bodyPr/>
                <a:lstStyle/>
                <a:p>
                  <a:r>
                    <a:rPr lang="fa-IR">
                      <a:noFill/>
                    </a:rPr>
                    <a:t> </a:t>
                  </a:r>
                </a:p>
              </p:txBody>
            </p:sp>
          </mc:Fallback>
        </mc:AlternateContent>
        <p:sp>
          <p:nvSpPr>
            <p:cNvPr id="171" name="TextBox 170"/>
            <p:cNvSpPr txBox="1"/>
            <p:nvPr/>
          </p:nvSpPr>
          <p:spPr>
            <a:xfrm>
              <a:off x="4129785" y="5314531"/>
              <a:ext cx="471055" cy="400110"/>
            </a:xfrm>
            <a:prstGeom prst="rect">
              <a:avLst/>
            </a:prstGeom>
            <a:noFill/>
          </p:spPr>
          <p:txBody>
            <a:bodyPr wrap="square" rtlCol="1">
              <a:spAutoFit/>
            </a:bodyPr>
            <a:lstStyle/>
            <a:p>
              <a:r>
                <a:rPr lang="fa-IR" sz="2000" dirty="0"/>
                <a:t>=</a:t>
              </a:r>
            </a:p>
          </p:txBody>
        </p:sp>
        <mc:AlternateContent xmlns:mc="http://schemas.openxmlformats.org/markup-compatibility/2006" xmlns:a14="http://schemas.microsoft.com/office/drawing/2010/main">
          <mc:Choice Requires="a14">
            <p:sp>
              <p:nvSpPr>
                <p:cNvPr id="172" name="Rectangle 171"/>
                <p:cNvSpPr/>
                <p:nvPr/>
              </p:nvSpPr>
              <p:spPr>
                <a:xfrm>
                  <a:off x="4315971" y="5174664"/>
                  <a:ext cx="604653" cy="578685"/>
                </a:xfrm>
                <a:prstGeom prst="rect">
                  <a:avLst/>
                </a:prstGeom>
              </p:spPr>
              <p:txBody>
                <a:bodyPr wrap="none">
                  <a:spAutoFit/>
                </a:bodyPr>
                <a:lstStyle/>
                <a:p>
                  <a:r>
                    <a:rPr lang="fa-IR" sz="2000" dirty="0">
                      <a:solidFill>
                        <a:schemeClr val="tx1"/>
                      </a:solidFill>
                      <a:cs typeface="B Koodak" panose="00000700000000000000" pitchFamily="2" charset="-78"/>
                    </a:rPr>
                    <a:t> - </a:t>
                  </a:r>
                  <a14:m>
                    <m:oMath xmlns:m="http://schemas.openxmlformats.org/officeDocument/2006/math">
                      <m:f>
                        <m:fPr>
                          <m:ctrlPr>
                            <a:rPr lang="fa-IR" sz="2000" i="1">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3</m:t>
                          </m:r>
                        </m:num>
                        <m:den>
                          <m:r>
                            <m:rPr>
                              <m:nor/>
                            </m:rPr>
                            <a:rPr lang="fa-IR" sz="2000" b="0" i="0" smtClean="0">
                              <a:solidFill>
                                <a:schemeClr val="tx1"/>
                              </a:solidFill>
                              <a:latin typeface="Cambria Math" panose="02040503050406030204" pitchFamily="18" charset="0"/>
                              <a:cs typeface="B Koodak" panose="00000700000000000000" pitchFamily="2" charset="-78"/>
                            </a:rPr>
                            <m:t>6</m:t>
                          </m:r>
                        </m:den>
                      </m:f>
                    </m:oMath>
                  </a14:m>
                  <a:r>
                    <a:rPr lang="fa-IR" sz="2000" dirty="0">
                      <a:solidFill>
                        <a:schemeClr val="tx1"/>
                      </a:solidFill>
                      <a:cs typeface="B Koodak" panose="00000700000000000000" pitchFamily="2" charset="-78"/>
                    </a:rPr>
                    <a:t> </a:t>
                  </a:r>
                  <a:endParaRPr lang="fa-IR" sz="2000" dirty="0">
                    <a:solidFill>
                      <a:schemeClr val="tx1"/>
                    </a:solidFill>
                  </a:endParaRPr>
                </a:p>
              </p:txBody>
            </p:sp>
          </mc:Choice>
          <mc:Fallback xmlns="">
            <p:sp>
              <p:nvSpPr>
                <p:cNvPr id="172" name="Rectangle 171"/>
                <p:cNvSpPr>
                  <a:spLocks noRot="1" noChangeAspect="1" noMove="1" noResize="1" noEditPoints="1" noAdjustHandles="1" noChangeArrowheads="1" noChangeShapeType="1" noTextEdit="1"/>
                </p:cNvSpPr>
                <p:nvPr/>
              </p:nvSpPr>
              <p:spPr>
                <a:xfrm>
                  <a:off x="4315971" y="5174664"/>
                  <a:ext cx="604653" cy="578685"/>
                </a:xfrm>
                <a:prstGeom prst="rect">
                  <a:avLst/>
                </a:prstGeom>
                <a:blipFill>
                  <a:blip r:embed="rId9"/>
                  <a:stretch>
                    <a:fillRect l="-11111" r="-11111" b="-12632"/>
                  </a:stretch>
                </a:blipFill>
              </p:spPr>
              <p:txBody>
                <a:bodyPr/>
                <a:lstStyle/>
                <a:p>
                  <a:r>
                    <a:rPr lang="fa-IR">
                      <a:noFill/>
                    </a:rPr>
                    <a:t> </a:t>
                  </a:r>
                </a:p>
              </p:txBody>
            </p:sp>
          </mc:Fallback>
        </mc:AlternateContent>
      </p:grpSp>
      <p:cxnSp>
        <p:nvCxnSpPr>
          <p:cNvPr id="177" name="Straight Arrow Connector 176"/>
          <p:cNvCxnSpPr/>
          <p:nvPr/>
        </p:nvCxnSpPr>
        <p:spPr>
          <a:xfrm>
            <a:off x="3445828" y="2441485"/>
            <a:ext cx="0" cy="357393"/>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a:off x="3424527" y="3957387"/>
            <a:ext cx="0" cy="357393"/>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a:off x="3452236" y="975722"/>
            <a:ext cx="0" cy="357393"/>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6" name="Rounded Rectangle 185"/>
          <p:cNvSpPr/>
          <p:nvPr/>
        </p:nvSpPr>
        <p:spPr>
          <a:xfrm>
            <a:off x="3129818" y="424717"/>
            <a:ext cx="655781" cy="464682"/>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189" name="Rectangle 188"/>
              <p:cNvSpPr/>
              <p:nvPr/>
            </p:nvSpPr>
            <p:spPr>
              <a:xfrm>
                <a:off x="3146288" y="366435"/>
                <a:ext cx="559769" cy="522964"/>
              </a:xfrm>
              <a:prstGeom prst="rect">
                <a:avLst/>
              </a:prstGeom>
            </p:spPr>
            <p:txBody>
              <a:bodyPr wrap="none">
                <a:spAutoFit/>
              </a:bodyPr>
              <a:lstStyle/>
              <a:p>
                <a:r>
                  <a:rPr lang="fa-IR" dirty="0">
                    <a:solidFill>
                      <a:schemeClr val="accent2">
                        <a:lumMod val="75000"/>
                      </a:schemeClr>
                    </a:solidFill>
                    <a:cs typeface="B Koodak" panose="00000700000000000000" pitchFamily="2" charset="-78"/>
                  </a:rPr>
                  <a:t> - </a:t>
                </a:r>
                <a14:m>
                  <m:oMath xmlns:m="http://schemas.openxmlformats.org/officeDocument/2006/math">
                    <m:f>
                      <m:fPr>
                        <m:ctrlPr>
                          <a:rPr lang="fa-IR" i="1">
                            <a:solidFill>
                              <a:schemeClr val="accent2">
                                <a:lumMod val="75000"/>
                              </a:schemeClr>
                            </a:solidFill>
                            <a:latin typeface="Cambria Math" panose="02040503050406030204" pitchFamily="18" charset="0"/>
                          </a:rPr>
                        </m:ctrlPr>
                      </m:fPr>
                      <m:num>
                        <m:r>
                          <m:rPr>
                            <m:nor/>
                          </m:rPr>
                          <a:rPr lang="fa-IR">
                            <a:solidFill>
                              <a:schemeClr val="accent2">
                                <a:lumMod val="75000"/>
                              </a:schemeClr>
                            </a:solidFill>
                            <a:latin typeface="Cambria Math" panose="02040503050406030204" pitchFamily="18" charset="0"/>
                            <a:cs typeface="B Koodak" panose="00000700000000000000" pitchFamily="2" charset="-78"/>
                          </a:rPr>
                          <m:t>1</m:t>
                        </m:r>
                      </m:num>
                      <m:den>
                        <m:r>
                          <m:rPr>
                            <m:nor/>
                          </m:rPr>
                          <a:rPr lang="fa-IR">
                            <a:solidFill>
                              <a:schemeClr val="accent2">
                                <a:lumMod val="75000"/>
                              </a:schemeClr>
                            </a:solidFill>
                            <a:latin typeface="Cambria Math" panose="02040503050406030204" pitchFamily="18" charset="0"/>
                            <a:cs typeface="B Koodak" panose="00000700000000000000" pitchFamily="2" charset="-78"/>
                          </a:rPr>
                          <m:t>2</m:t>
                        </m:r>
                      </m:den>
                    </m:f>
                  </m:oMath>
                </a14:m>
                <a:r>
                  <a:rPr lang="fa-IR" dirty="0">
                    <a:solidFill>
                      <a:schemeClr val="accent2">
                        <a:lumMod val="75000"/>
                      </a:schemeClr>
                    </a:solidFill>
                    <a:cs typeface="B Koodak" panose="00000700000000000000" pitchFamily="2" charset="-78"/>
                  </a:rPr>
                  <a:t> </a:t>
                </a:r>
              </a:p>
            </p:txBody>
          </p:sp>
        </mc:Choice>
        <mc:Fallback xmlns="">
          <p:sp>
            <p:nvSpPr>
              <p:cNvPr id="189" name="Rectangle 188"/>
              <p:cNvSpPr>
                <a:spLocks noRot="1" noChangeAspect="1" noMove="1" noResize="1" noEditPoints="1" noAdjustHandles="1" noChangeArrowheads="1" noChangeShapeType="1" noTextEdit="1"/>
              </p:cNvSpPr>
              <p:nvPr/>
            </p:nvSpPr>
            <p:spPr>
              <a:xfrm>
                <a:off x="3146288" y="366435"/>
                <a:ext cx="559769" cy="522964"/>
              </a:xfrm>
              <a:prstGeom prst="rect">
                <a:avLst/>
              </a:prstGeom>
              <a:blipFill>
                <a:blip r:embed="rId10"/>
                <a:stretch>
                  <a:fillRect l="-9783" r="-7609" b="-13953"/>
                </a:stretch>
              </a:blipFill>
            </p:spPr>
            <p:txBody>
              <a:bodyPr/>
              <a:lstStyle/>
              <a:p>
                <a:r>
                  <a:rPr lang="en-US">
                    <a:noFill/>
                  </a:rPr>
                  <a:t> </a:t>
                </a:r>
              </a:p>
            </p:txBody>
          </p:sp>
        </mc:Fallback>
      </mc:AlternateContent>
      <p:sp>
        <p:nvSpPr>
          <p:cNvPr id="190" name="Rounded Rectangle 189"/>
          <p:cNvSpPr/>
          <p:nvPr/>
        </p:nvSpPr>
        <p:spPr>
          <a:xfrm>
            <a:off x="3122675" y="1919503"/>
            <a:ext cx="655781" cy="464682"/>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1" name="Rounded Rectangle 190"/>
          <p:cNvSpPr/>
          <p:nvPr/>
        </p:nvSpPr>
        <p:spPr>
          <a:xfrm>
            <a:off x="3111996" y="3420060"/>
            <a:ext cx="655781" cy="464682"/>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192" name="Rectangle 191"/>
              <p:cNvSpPr/>
              <p:nvPr/>
            </p:nvSpPr>
            <p:spPr>
              <a:xfrm>
                <a:off x="3098198" y="1889175"/>
                <a:ext cx="607859" cy="525337"/>
              </a:xfrm>
              <a:prstGeom prst="rect">
                <a:avLst/>
              </a:prstGeom>
            </p:spPr>
            <p:txBody>
              <a:bodyPr wrap="none">
                <a:spAutoFit/>
              </a:bodyPr>
              <a:lstStyle/>
              <a:p>
                <a:r>
                  <a:rPr lang="fa-IR" dirty="0">
                    <a:solidFill>
                      <a:schemeClr val="accent2">
                        <a:lumMod val="75000"/>
                      </a:schemeClr>
                    </a:solidFill>
                    <a:cs typeface="B Koodak" panose="00000700000000000000" pitchFamily="2" charset="-78"/>
                  </a:rPr>
                  <a:t> -  </a:t>
                </a:r>
                <a14:m>
                  <m:oMath xmlns:m="http://schemas.openxmlformats.org/officeDocument/2006/math">
                    <m:f>
                      <m:fPr>
                        <m:ctrlPr>
                          <a:rPr lang="fa-IR" i="1">
                            <a:solidFill>
                              <a:schemeClr val="accent2">
                                <a:lumMod val="75000"/>
                              </a:schemeClr>
                            </a:solidFill>
                            <a:latin typeface="Cambria Math" panose="02040503050406030204" pitchFamily="18" charset="0"/>
                          </a:rPr>
                        </m:ctrlPr>
                      </m:fPr>
                      <m:num>
                        <m:r>
                          <m:rPr>
                            <m:nor/>
                          </m:rPr>
                          <a:rPr lang="fa-IR">
                            <a:solidFill>
                              <a:schemeClr val="accent2">
                                <a:lumMod val="75000"/>
                              </a:schemeClr>
                            </a:solidFill>
                            <a:latin typeface="Cambria Math" panose="02040503050406030204" pitchFamily="18" charset="0"/>
                            <a:cs typeface="B Koodak" panose="00000700000000000000" pitchFamily="2" charset="-78"/>
                          </a:rPr>
                          <m:t>2</m:t>
                        </m:r>
                      </m:num>
                      <m:den>
                        <m:r>
                          <m:rPr>
                            <m:nor/>
                          </m:rPr>
                          <a:rPr lang="fa-IR">
                            <a:solidFill>
                              <a:schemeClr val="accent2">
                                <a:lumMod val="75000"/>
                              </a:schemeClr>
                            </a:solidFill>
                            <a:latin typeface="Cambria Math" panose="02040503050406030204" pitchFamily="18" charset="0"/>
                            <a:cs typeface="B Koodak" panose="00000700000000000000" pitchFamily="2" charset="-78"/>
                          </a:rPr>
                          <m:t>4</m:t>
                        </m:r>
                      </m:den>
                    </m:f>
                  </m:oMath>
                </a14:m>
                <a:r>
                  <a:rPr lang="fa-IR" dirty="0">
                    <a:solidFill>
                      <a:schemeClr val="accent2">
                        <a:lumMod val="75000"/>
                      </a:schemeClr>
                    </a:solidFill>
                    <a:cs typeface="B Koodak" panose="00000700000000000000" pitchFamily="2" charset="-78"/>
                  </a:rPr>
                  <a:t> </a:t>
                </a:r>
              </a:p>
            </p:txBody>
          </p:sp>
        </mc:Choice>
        <mc:Fallback xmlns="">
          <p:sp>
            <p:nvSpPr>
              <p:cNvPr id="192" name="Rectangle 191"/>
              <p:cNvSpPr>
                <a:spLocks noRot="1" noChangeAspect="1" noMove="1" noResize="1" noEditPoints="1" noAdjustHandles="1" noChangeArrowheads="1" noChangeShapeType="1" noTextEdit="1"/>
              </p:cNvSpPr>
              <p:nvPr/>
            </p:nvSpPr>
            <p:spPr>
              <a:xfrm>
                <a:off x="3098198" y="1889175"/>
                <a:ext cx="607859" cy="525337"/>
              </a:xfrm>
              <a:prstGeom prst="rect">
                <a:avLst/>
              </a:prstGeom>
              <a:blipFill>
                <a:blip r:embed="rId11"/>
                <a:stretch>
                  <a:fillRect l="-9000" r="-6000" b="-151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3" name="Rectangle 192"/>
              <p:cNvSpPr/>
              <p:nvPr/>
            </p:nvSpPr>
            <p:spPr>
              <a:xfrm>
                <a:off x="3122675" y="3373434"/>
                <a:ext cx="559769" cy="529953"/>
              </a:xfrm>
              <a:prstGeom prst="rect">
                <a:avLst/>
              </a:prstGeom>
            </p:spPr>
            <p:txBody>
              <a:bodyPr wrap="none">
                <a:spAutoFit/>
              </a:bodyPr>
              <a:lstStyle/>
              <a:p>
                <a:r>
                  <a:rPr lang="fa-IR" dirty="0">
                    <a:solidFill>
                      <a:schemeClr val="accent2">
                        <a:lumMod val="75000"/>
                      </a:schemeClr>
                    </a:solidFill>
                    <a:cs typeface="B Koodak" panose="00000700000000000000" pitchFamily="2" charset="-78"/>
                  </a:rPr>
                  <a:t> - </a:t>
                </a:r>
                <a14:m>
                  <m:oMath xmlns:m="http://schemas.openxmlformats.org/officeDocument/2006/math">
                    <m:f>
                      <m:fPr>
                        <m:ctrlPr>
                          <a:rPr lang="fa-IR" i="1">
                            <a:solidFill>
                              <a:schemeClr val="accent2">
                                <a:lumMod val="75000"/>
                              </a:schemeClr>
                            </a:solidFill>
                            <a:latin typeface="Cambria Math" panose="02040503050406030204" pitchFamily="18" charset="0"/>
                          </a:rPr>
                        </m:ctrlPr>
                      </m:fPr>
                      <m:num>
                        <m:r>
                          <m:rPr>
                            <m:nor/>
                          </m:rPr>
                          <a:rPr lang="fa-IR">
                            <a:solidFill>
                              <a:schemeClr val="accent2">
                                <a:lumMod val="75000"/>
                              </a:schemeClr>
                            </a:solidFill>
                            <a:latin typeface="Cambria Math" panose="02040503050406030204" pitchFamily="18" charset="0"/>
                            <a:cs typeface="B Koodak" panose="00000700000000000000" pitchFamily="2" charset="-78"/>
                          </a:rPr>
                          <m:t>3</m:t>
                        </m:r>
                      </m:num>
                      <m:den>
                        <m:r>
                          <m:rPr>
                            <m:nor/>
                          </m:rPr>
                          <a:rPr lang="fa-IR">
                            <a:solidFill>
                              <a:schemeClr val="accent2">
                                <a:lumMod val="75000"/>
                              </a:schemeClr>
                            </a:solidFill>
                            <a:latin typeface="Cambria Math" panose="02040503050406030204" pitchFamily="18" charset="0"/>
                            <a:cs typeface="B Koodak" panose="00000700000000000000" pitchFamily="2" charset="-78"/>
                          </a:rPr>
                          <m:t>6</m:t>
                        </m:r>
                      </m:den>
                    </m:f>
                  </m:oMath>
                </a14:m>
                <a:r>
                  <a:rPr lang="fa-IR" dirty="0">
                    <a:solidFill>
                      <a:schemeClr val="accent2">
                        <a:lumMod val="75000"/>
                      </a:schemeClr>
                    </a:solidFill>
                    <a:cs typeface="B Koodak" panose="00000700000000000000" pitchFamily="2" charset="-78"/>
                  </a:rPr>
                  <a:t> </a:t>
                </a:r>
              </a:p>
            </p:txBody>
          </p:sp>
        </mc:Choice>
        <mc:Fallback xmlns="">
          <p:sp>
            <p:nvSpPr>
              <p:cNvPr id="193" name="Rectangle 192"/>
              <p:cNvSpPr>
                <a:spLocks noRot="1" noChangeAspect="1" noMove="1" noResize="1" noEditPoints="1" noAdjustHandles="1" noChangeArrowheads="1" noChangeShapeType="1" noTextEdit="1"/>
              </p:cNvSpPr>
              <p:nvPr/>
            </p:nvSpPr>
            <p:spPr>
              <a:xfrm>
                <a:off x="3122675" y="3373434"/>
                <a:ext cx="559769" cy="529953"/>
              </a:xfrm>
              <a:prstGeom prst="rect">
                <a:avLst/>
              </a:prstGeom>
              <a:blipFill>
                <a:blip r:embed="rId12"/>
                <a:stretch>
                  <a:fillRect l="-9783" r="-7609" b="-12644"/>
                </a:stretch>
              </a:blipFill>
            </p:spPr>
            <p:txBody>
              <a:bodyPr/>
              <a:lstStyle/>
              <a:p>
                <a:r>
                  <a:rPr lang="en-US">
                    <a:noFill/>
                  </a:rPr>
                  <a:t> </a:t>
                </a:r>
              </a:p>
            </p:txBody>
          </p:sp>
        </mc:Fallback>
      </mc:AlternateContent>
      <p:pic>
        <p:nvPicPr>
          <p:cNvPr id="194" name="Picture 193"/>
          <p:cNvPicPr>
            <a:picLocks noChangeAspect="1"/>
          </p:cNvPicPr>
          <p:nvPr/>
        </p:nvPicPr>
        <p:blipFill>
          <a:blip r:embed="rId13" cstate="print">
            <a:extLst>
              <a:ext uri="{BEBA8EAE-BF5A-486C-A8C5-ECC9F3942E4B}">
                <a14:imgProps xmlns:a14="http://schemas.microsoft.com/office/drawing/2010/main">
                  <a14:imgLayer r:embed="rId14">
                    <a14:imgEffect>
                      <a14:backgroundRemoval t="0" b="99451" l="0" r="100000">
                        <a14:foregroundMark x1="47077" y1="90879" x2="47077" y2="90879"/>
                        <a14:foregroundMark x1="49385" y1="90879" x2="49385" y2="90879"/>
                        <a14:foregroundMark x1="48615" y1="91429" x2="48615" y2="91429"/>
                        <a14:foregroundMark x1="48615" y1="88681" x2="48615" y2="88681"/>
                      </a14:backgroundRemoval>
                    </a14:imgEffect>
                  </a14:imgLayer>
                </a14:imgProps>
              </a:ext>
              <a:ext uri="{28A0092B-C50C-407E-A947-70E740481C1C}">
                <a14:useLocalDpi xmlns:a14="http://schemas.microsoft.com/office/drawing/2010/main" val="0"/>
              </a:ext>
            </a:extLst>
          </a:blip>
          <a:stretch>
            <a:fillRect/>
          </a:stretch>
        </p:blipFill>
        <p:spPr>
          <a:xfrm>
            <a:off x="364805" y="4730920"/>
            <a:ext cx="1231499" cy="1724099"/>
          </a:xfrm>
          <a:prstGeom prst="rect">
            <a:avLst/>
          </a:prstGeom>
        </p:spPr>
      </p:pic>
      <p:grpSp>
        <p:nvGrpSpPr>
          <p:cNvPr id="199" name="Group 198"/>
          <p:cNvGrpSpPr/>
          <p:nvPr/>
        </p:nvGrpSpPr>
        <p:grpSpPr>
          <a:xfrm>
            <a:off x="8838448" y="4882268"/>
            <a:ext cx="3081657" cy="416975"/>
            <a:chOff x="8876176" y="5246254"/>
            <a:chExt cx="3081657" cy="416975"/>
          </a:xfrm>
        </p:grpSpPr>
        <p:sp>
          <p:nvSpPr>
            <p:cNvPr id="196" name="TextBox 195"/>
            <p:cNvSpPr txBox="1"/>
            <p:nvPr/>
          </p:nvSpPr>
          <p:spPr>
            <a:xfrm>
              <a:off x="10584873" y="5246254"/>
              <a:ext cx="1372960" cy="400110"/>
            </a:xfrm>
            <a:prstGeom prst="rect">
              <a:avLst/>
            </a:prstGeom>
            <a:noFill/>
          </p:spPr>
          <p:txBody>
            <a:bodyPr wrap="square" rtlCol="1">
              <a:spAutoFit/>
            </a:bodyPr>
            <a:lstStyle/>
            <a:p>
              <a:pPr algn="r"/>
              <a:r>
                <a:rPr lang="fa-IR" sz="2000" dirty="0">
                  <a:cs typeface="B Koodak" panose="00000700000000000000" pitchFamily="2" charset="-78"/>
                </a:rPr>
                <a:t>7- مقدار </a:t>
              </a:r>
            </a:p>
          </p:txBody>
        </p:sp>
        <p:sp>
          <p:nvSpPr>
            <p:cNvPr id="197" name="TextBox 196"/>
            <p:cNvSpPr txBox="1"/>
            <p:nvPr/>
          </p:nvSpPr>
          <p:spPr>
            <a:xfrm>
              <a:off x="10771949" y="5246254"/>
              <a:ext cx="321887" cy="400110"/>
            </a:xfrm>
            <a:prstGeom prst="rect">
              <a:avLst/>
            </a:prstGeom>
            <a:noFill/>
          </p:spPr>
          <p:txBody>
            <a:bodyPr wrap="square" rtlCol="1">
              <a:spAutoFit/>
            </a:bodyPr>
            <a:lstStyle/>
            <a:p>
              <a:r>
                <a:rPr lang="en-US" sz="2000" dirty="0">
                  <a:cs typeface="B Koodak" panose="00000700000000000000" pitchFamily="2" charset="-78"/>
                </a:rPr>
                <a:t>x</a:t>
              </a:r>
              <a:endParaRPr lang="fa-IR" sz="2000" dirty="0">
                <a:cs typeface="B Koodak" panose="00000700000000000000" pitchFamily="2" charset="-78"/>
              </a:endParaRPr>
            </a:p>
          </p:txBody>
        </p:sp>
        <p:sp>
          <p:nvSpPr>
            <p:cNvPr id="198" name="TextBox 197"/>
            <p:cNvSpPr txBox="1"/>
            <p:nvPr/>
          </p:nvSpPr>
          <p:spPr>
            <a:xfrm>
              <a:off x="8876176" y="5263119"/>
              <a:ext cx="1926875" cy="400110"/>
            </a:xfrm>
            <a:prstGeom prst="rect">
              <a:avLst/>
            </a:prstGeom>
            <a:noFill/>
          </p:spPr>
          <p:txBody>
            <a:bodyPr wrap="square" rtlCol="1">
              <a:spAutoFit/>
            </a:bodyPr>
            <a:lstStyle/>
            <a:p>
              <a:pPr algn="r"/>
              <a:r>
                <a:rPr lang="fa-IR" sz="2000" dirty="0">
                  <a:cs typeface="B Koodak" panose="00000700000000000000" pitchFamily="2" charset="-78"/>
                </a:rPr>
                <a:t>را به دست آورید.</a:t>
              </a:r>
            </a:p>
          </p:txBody>
        </p:sp>
      </p:grpSp>
      <mc:AlternateContent xmlns:mc="http://schemas.openxmlformats.org/markup-compatibility/2006" xmlns:a14="http://schemas.microsoft.com/office/drawing/2010/main">
        <mc:Choice Requires="a14">
          <p:sp>
            <p:nvSpPr>
              <p:cNvPr id="200" name="Rectangle 199"/>
              <p:cNvSpPr/>
              <p:nvPr/>
            </p:nvSpPr>
            <p:spPr>
              <a:xfrm>
                <a:off x="2586128" y="5331340"/>
                <a:ext cx="604653" cy="567976"/>
              </a:xfrm>
              <a:prstGeom prst="rect">
                <a:avLst/>
              </a:prstGeom>
            </p:spPr>
            <p:txBody>
              <a:bodyPr wrap="none">
                <a:spAutoFit/>
              </a:bodyPr>
              <a:lstStyle/>
              <a:p>
                <a:r>
                  <a:rPr lang="fa-IR" sz="2000" dirty="0">
                    <a:cs typeface="B Koodak" panose="00000700000000000000" pitchFamily="2" charset="-78"/>
                  </a:rPr>
                  <a:t> - </a:t>
                </a:r>
                <a14:m>
                  <m:oMath xmlns:m="http://schemas.openxmlformats.org/officeDocument/2006/math">
                    <m:f>
                      <m:fPr>
                        <m:ctrlPr>
                          <a:rPr lang="fa-IR" sz="2000" i="1">
                            <a:latin typeface="Cambria Math" panose="02040503050406030204" pitchFamily="18" charset="0"/>
                          </a:rPr>
                        </m:ctrlPr>
                      </m:fPr>
                      <m:num>
                        <m:r>
                          <m:rPr>
                            <m:nor/>
                          </m:rPr>
                          <a:rPr lang="fa-IR" sz="2000">
                            <a:latin typeface="Cambria Math" panose="02040503050406030204" pitchFamily="18" charset="0"/>
                            <a:cs typeface="B Koodak" panose="00000700000000000000" pitchFamily="2" charset="-78"/>
                          </a:rPr>
                          <m:t>3</m:t>
                        </m:r>
                      </m:num>
                      <m:den>
                        <m:r>
                          <m:rPr>
                            <m:nor/>
                          </m:rPr>
                          <a:rPr lang="fa-IR" sz="2000" b="0" i="0" smtClean="0">
                            <a:latin typeface="Cambria Math" panose="02040503050406030204" pitchFamily="18" charset="0"/>
                            <a:cs typeface="B Koodak" panose="00000700000000000000" pitchFamily="2" charset="-78"/>
                          </a:rPr>
                          <m:t>7</m:t>
                        </m:r>
                      </m:den>
                    </m:f>
                  </m:oMath>
                </a14:m>
                <a:r>
                  <a:rPr lang="fa-IR" sz="2000" dirty="0">
                    <a:cs typeface="B Koodak" panose="00000700000000000000" pitchFamily="2" charset="-78"/>
                  </a:rPr>
                  <a:t> </a:t>
                </a:r>
                <a:endParaRPr lang="fa-IR" sz="2000" dirty="0"/>
              </a:p>
            </p:txBody>
          </p:sp>
        </mc:Choice>
        <mc:Fallback xmlns="">
          <p:sp>
            <p:nvSpPr>
              <p:cNvPr id="200" name="Rectangle 199"/>
              <p:cNvSpPr>
                <a:spLocks noRot="1" noChangeAspect="1" noMove="1" noResize="1" noEditPoints="1" noAdjustHandles="1" noChangeArrowheads="1" noChangeShapeType="1" noTextEdit="1"/>
              </p:cNvSpPr>
              <p:nvPr/>
            </p:nvSpPr>
            <p:spPr>
              <a:xfrm>
                <a:off x="2586128" y="5331340"/>
                <a:ext cx="604653" cy="567976"/>
              </a:xfrm>
              <a:prstGeom prst="rect">
                <a:avLst/>
              </a:prstGeom>
              <a:blipFill>
                <a:blip r:embed="rId15"/>
                <a:stretch>
                  <a:fillRect l="-11111" r="-11111" b="-15054"/>
                </a:stretch>
              </a:blipFill>
            </p:spPr>
            <p:txBody>
              <a:bodyPr/>
              <a:lstStyle/>
              <a:p>
                <a:r>
                  <a:rPr lang="en-US">
                    <a:noFill/>
                  </a:rPr>
                  <a:t> </a:t>
                </a:r>
              </a:p>
            </p:txBody>
          </p:sp>
        </mc:Fallback>
      </mc:AlternateContent>
      <p:sp>
        <p:nvSpPr>
          <p:cNvPr id="201" name="TextBox 200"/>
          <p:cNvSpPr txBox="1"/>
          <p:nvPr/>
        </p:nvSpPr>
        <p:spPr>
          <a:xfrm>
            <a:off x="3101190" y="5465226"/>
            <a:ext cx="332509" cy="369332"/>
          </a:xfrm>
          <a:prstGeom prst="rect">
            <a:avLst/>
          </a:prstGeom>
          <a:noFill/>
        </p:spPr>
        <p:txBody>
          <a:bodyPr wrap="square" rtlCol="1">
            <a:spAutoFit/>
          </a:bodyPr>
          <a:lstStyle/>
          <a:p>
            <a:r>
              <a:rPr lang="fa-IR" dirty="0"/>
              <a:t>=</a:t>
            </a:r>
          </a:p>
        </p:txBody>
      </p:sp>
      <p:sp>
        <p:nvSpPr>
          <p:cNvPr id="202" name="TextBox 201"/>
          <p:cNvSpPr txBox="1"/>
          <p:nvPr/>
        </p:nvSpPr>
        <p:spPr>
          <a:xfrm flipH="1">
            <a:off x="7254865" y="5349845"/>
            <a:ext cx="408239" cy="369332"/>
          </a:xfrm>
          <a:prstGeom prst="rect">
            <a:avLst/>
          </a:prstGeom>
          <a:noFill/>
        </p:spPr>
        <p:txBody>
          <a:bodyPr wrap="square" rtlCol="1">
            <a:spAutoFit/>
          </a:bodyPr>
          <a:lstStyle/>
          <a:p>
            <a:r>
              <a:rPr lang="fa-IR" dirty="0"/>
              <a:t>=</a:t>
            </a:r>
          </a:p>
        </p:txBody>
      </p:sp>
      <mc:AlternateContent xmlns:mc="http://schemas.openxmlformats.org/markup-compatibility/2006" xmlns:a14="http://schemas.microsoft.com/office/drawing/2010/main">
        <mc:Choice Requires="a14">
          <p:sp>
            <p:nvSpPr>
              <p:cNvPr id="205" name="Rectangle 204"/>
              <p:cNvSpPr/>
              <p:nvPr/>
            </p:nvSpPr>
            <p:spPr>
              <a:xfrm>
                <a:off x="3264652" y="5348205"/>
                <a:ext cx="724878" cy="562142"/>
              </a:xfrm>
              <a:prstGeom prst="rect">
                <a:avLst/>
              </a:prstGeom>
            </p:spPr>
            <p:txBody>
              <a:bodyPr wrap="none">
                <a:spAutoFit/>
              </a:bodyPr>
              <a:lstStyle/>
              <a:p>
                <a:r>
                  <a:rPr lang="fa-IR" dirty="0">
                    <a:cs typeface="B Koodak" panose="00000700000000000000" pitchFamily="2" charset="-78"/>
                  </a:rPr>
                  <a:t> </a:t>
                </a:r>
                <a:r>
                  <a:rPr lang="fa-IR" sz="2000" dirty="0">
                    <a:cs typeface="B Koodak" panose="00000700000000000000" pitchFamily="2" charset="-78"/>
                  </a:rPr>
                  <a:t>-</a:t>
                </a:r>
                <a:r>
                  <a:rPr lang="fa-IR" dirty="0">
                    <a:cs typeface="B Koodak" panose="00000700000000000000" pitchFamily="2" charset="-78"/>
                  </a:rPr>
                  <a:t> </a:t>
                </a:r>
                <a14:m>
                  <m:oMath xmlns:m="http://schemas.openxmlformats.org/officeDocument/2006/math">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12</m:t>
                        </m:r>
                      </m:num>
                      <m:den>
                        <m:r>
                          <m:rPr>
                            <m:nor/>
                          </m:rPr>
                          <a:rPr lang="en-US" sz="2000" b="0" i="0" smtClean="0">
                            <a:latin typeface="Cambria Math" panose="02040503050406030204" pitchFamily="18" charset="0"/>
                            <a:cs typeface="B Koodak" panose="00000700000000000000" pitchFamily="2" charset="-78"/>
                          </a:rPr>
                          <m:t>x</m:t>
                        </m:r>
                      </m:den>
                    </m:f>
                  </m:oMath>
                </a14:m>
                <a:r>
                  <a:rPr lang="fa-IR" dirty="0">
                    <a:cs typeface="B Koodak" panose="00000700000000000000" pitchFamily="2" charset="-78"/>
                  </a:rPr>
                  <a:t> </a:t>
                </a:r>
                <a:endParaRPr lang="fa-IR" dirty="0"/>
              </a:p>
            </p:txBody>
          </p:sp>
        </mc:Choice>
        <mc:Fallback xmlns="">
          <p:sp>
            <p:nvSpPr>
              <p:cNvPr id="205" name="Rectangle 204"/>
              <p:cNvSpPr>
                <a:spLocks noRot="1" noChangeAspect="1" noMove="1" noResize="1" noEditPoints="1" noAdjustHandles="1" noChangeArrowheads="1" noChangeShapeType="1" noTextEdit="1"/>
              </p:cNvSpPr>
              <p:nvPr/>
            </p:nvSpPr>
            <p:spPr>
              <a:xfrm>
                <a:off x="3264652" y="5348205"/>
                <a:ext cx="724878" cy="562142"/>
              </a:xfrm>
              <a:prstGeom prst="rect">
                <a:avLst/>
              </a:prstGeom>
              <a:blipFill>
                <a:blip r:embed="rId16"/>
                <a:stretch>
                  <a:fillRect l="-8475" r="-5085" b="-15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6" name="Rectangle 205"/>
              <p:cNvSpPr/>
              <p:nvPr/>
            </p:nvSpPr>
            <p:spPr>
              <a:xfrm>
                <a:off x="6785112" y="5246902"/>
                <a:ext cx="570990" cy="534121"/>
              </a:xfrm>
              <a:prstGeom prst="rect">
                <a:avLst/>
              </a:prstGeom>
            </p:spPr>
            <p:txBody>
              <a:bodyPr wrap="none">
                <a:spAutoFit/>
              </a:bodyPr>
              <a:lstStyle/>
              <a:p>
                <a:r>
                  <a:rPr lang="fa-IR" dirty="0">
                    <a:cs typeface="B Koodak" panose="00000700000000000000" pitchFamily="2" charset="-78"/>
                  </a:rPr>
                  <a:t> </a:t>
                </a:r>
                <a:r>
                  <a:rPr lang="fa-IR" sz="2000" dirty="0">
                    <a:cs typeface="B Koodak" panose="00000700000000000000" pitchFamily="2" charset="-78"/>
                  </a:rPr>
                  <a:t>-</a:t>
                </a:r>
                <a:r>
                  <a:rPr lang="fa-IR" dirty="0">
                    <a:cs typeface="B Koodak" panose="00000700000000000000" pitchFamily="2" charset="-78"/>
                  </a:rPr>
                  <a:t> </a:t>
                </a:r>
                <a14:m>
                  <m:oMath xmlns:m="http://schemas.openxmlformats.org/officeDocument/2006/math">
                    <m:f>
                      <m:fPr>
                        <m:ctrlPr>
                          <a:rPr lang="fa-IR" i="1">
                            <a:latin typeface="Cambria Math" panose="02040503050406030204" pitchFamily="18" charset="0"/>
                          </a:rPr>
                        </m:ctrlPr>
                      </m:fPr>
                      <m:num>
                        <m:r>
                          <m:rPr>
                            <m:nor/>
                          </m:rPr>
                          <a:rPr lang="fa-IR" b="0" i="0" smtClean="0">
                            <a:latin typeface="Cambria Math" panose="02040503050406030204" pitchFamily="18" charset="0"/>
                            <a:cs typeface="B Koodak" panose="00000700000000000000" pitchFamily="2" charset="-78"/>
                          </a:rPr>
                          <m:t>4</m:t>
                        </m:r>
                      </m:num>
                      <m:den>
                        <m:r>
                          <m:rPr>
                            <m:nor/>
                          </m:rPr>
                          <a:rPr lang="fa-IR">
                            <a:latin typeface="Cambria Math" panose="02040503050406030204" pitchFamily="18" charset="0"/>
                            <a:cs typeface="B Koodak" panose="00000700000000000000" pitchFamily="2" charset="-78"/>
                          </a:rPr>
                          <m:t>6</m:t>
                        </m:r>
                      </m:den>
                    </m:f>
                  </m:oMath>
                </a14:m>
                <a:r>
                  <a:rPr lang="fa-IR" dirty="0">
                    <a:cs typeface="B Koodak" panose="00000700000000000000" pitchFamily="2" charset="-78"/>
                  </a:rPr>
                  <a:t> </a:t>
                </a:r>
                <a:endParaRPr lang="fa-IR" dirty="0"/>
              </a:p>
            </p:txBody>
          </p:sp>
        </mc:Choice>
        <mc:Fallback xmlns="">
          <p:sp>
            <p:nvSpPr>
              <p:cNvPr id="206" name="Rectangle 205"/>
              <p:cNvSpPr>
                <a:spLocks noRot="1" noChangeAspect="1" noMove="1" noResize="1" noEditPoints="1" noAdjustHandles="1" noChangeArrowheads="1" noChangeShapeType="1" noTextEdit="1"/>
              </p:cNvSpPr>
              <p:nvPr/>
            </p:nvSpPr>
            <p:spPr>
              <a:xfrm>
                <a:off x="6785112" y="5246902"/>
                <a:ext cx="570990" cy="534121"/>
              </a:xfrm>
              <a:prstGeom prst="rect">
                <a:avLst/>
              </a:prstGeom>
              <a:blipFill>
                <a:blip r:embed="rId17"/>
                <a:stretch>
                  <a:fillRect l="-9574" r="-7447" b="-1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7" name="Rectangle 206"/>
              <p:cNvSpPr/>
              <p:nvPr/>
            </p:nvSpPr>
            <p:spPr>
              <a:xfrm>
                <a:off x="7440172" y="5241515"/>
                <a:ext cx="748923" cy="540725"/>
              </a:xfrm>
              <a:prstGeom prst="rect">
                <a:avLst/>
              </a:prstGeom>
            </p:spPr>
            <p:txBody>
              <a:bodyPr wrap="none">
                <a:spAutoFit/>
              </a:bodyPr>
              <a:lstStyle/>
              <a:p>
                <a:r>
                  <a:rPr lang="fa-IR" dirty="0">
                    <a:cs typeface="B Koodak" panose="00000700000000000000" pitchFamily="2" charset="-78"/>
                  </a:rPr>
                  <a:t> </a:t>
                </a:r>
                <a:r>
                  <a:rPr lang="fa-IR" sz="2400" dirty="0">
                    <a:cs typeface="B Koodak" panose="00000700000000000000" pitchFamily="2" charset="-78"/>
                  </a:rPr>
                  <a:t>-</a:t>
                </a:r>
                <a:r>
                  <a:rPr lang="fa-IR" dirty="0">
                    <a:cs typeface="B Koodak" panose="00000700000000000000" pitchFamily="2" charset="-78"/>
                  </a:rPr>
                  <a:t> </a:t>
                </a:r>
                <a14:m>
                  <m:oMath xmlns:m="http://schemas.openxmlformats.org/officeDocument/2006/math">
                    <m:f>
                      <m:fPr>
                        <m:ctrlPr>
                          <a:rPr lang="fa-IR" sz="2000" i="1">
                            <a:latin typeface="Cambria Math" panose="02040503050406030204" pitchFamily="18" charset="0"/>
                          </a:rPr>
                        </m:ctrlPr>
                      </m:fPr>
                      <m:num>
                        <m:r>
                          <m:rPr>
                            <m:nor/>
                          </m:rPr>
                          <a:rPr lang="en-US" sz="2000" b="0" i="0" smtClean="0">
                            <a:latin typeface="Cambria Math" panose="02040503050406030204" pitchFamily="18" charset="0"/>
                            <a:cs typeface="B Koodak" panose="00000700000000000000" pitchFamily="2" charset="-78"/>
                          </a:rPr>
                          <m:t>x</m:t>
                        </m:r>
                      </m:num>
                      <m:den>
                        <m:r>
                          <m:rPr>
                            <m:nor/>
                          </m:rPr>
                          <a:rPr lang="fa-IR" sz="2000" b="0" i="0" smtClean="0">
                            <a:latin typeface="Cambria Math" panose="02040503050406030204" pitchFamily="18" charset="0"/>
                            <a:cs typeface="B Koodak" panose="00000700000000000000" pitchFamily="2" charset="-78"/>
                          </a:rPr>
                          <m:t>15</m:t>
                        </m:r>
                      </m:den>
                    </m:f>
                  </m:oMath>
                </a14:m>
                <a:r>
                  <a:rPr lang="fa-IR" dirty="0">
                    <a:cs typeface="B Koodak" panose="00000700000000000000" pitchFamily="2" charset="-78"/>
                  </a:rPr>
                  <a:t> </a:t>
                </a:r>
                <a:endParaRPr lang="fa-IR" dirty="0"/>
              </a:p>
            </p:txBody>
          </p:sp>
        </mc:Choice>
        <mc:Fallback xmlns="">
          <p:sp>
            <p:nvSpPr>
              <p:cNvPr id="207" name="Rectangle 206"/>
              <p:cNvSpPr>
                <a:spLocks noRot="1" noChangeAspect="1" noMove="1" noResize="1" noEditPoints="1" noAdjustHandles="1" noChangeArrowheads="1" noChangeShapeType="1" noTextEdit="1"/>
              </p:cNvSpPr>
              <p:nvPr/>
            </p:nvSpPr>
            <p:spPr>
              <a:xfrm>
                <a:off x="7440172" y="5241515"/>
                <a:ext cx="748923" cy="540725"/>
              </a:xfrm>
              <a:prstGeom prst="rect">
                <a:avLst/>
              </a:prstGeom>
              <a:blipFill>
                <a:blip r:embed="rId18"/>
                <a:stretch>
                  <a:fillRect l="-8197" r="-5738" b="-24719"/>
                </a:stretch>
              </a:blipFill>
            </p:spPr>
            <p:txBody>
              <a:bodyPr/>
              <a:lstStyle/>
              <a:p>
                <a:r>
                  <a:rPr lang="en-US">
                    <a:noFill/>
                  </a:rPr>
                  <a:t> </a:t>
                </a:r>
              </a:p>
            </p:txBody>
          </p:sp>
        </mc:Fallback>
      </mc:AlternateContent>
      <p:sp>
        <p:nvSpPr>
          <p:cNvPr id="208" name="Arc 207"/>
          <p:cNvSpPr/>
          <p:nvPr/>
        </p:nvSpPr>
        <p:spPr>
          <a:xfrm>
            <a:off x="3055130" y="5090756"/>
            <a:ext cx="645454" cy="478824"/>
          </a:xfrm>
          <a:prstGeom prst="arc">
            <a:avLst>
              <a:gd name="adj1" fmla="val 10853636"/>
              <a:gd name="adj2" fmla="val 0"/>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211" name="TextBox 210"/>
              <p:cNvSpPr txBox="1"/>
              <p:nvPr/>
            </p:nvSpPr>
            <p:spPr>
              <a:xfrm>
                <a:off x="3146967" y="4740950"/>
                <a:ext cx="601693" cy="307777"/>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i="0" smtClean="0">
                          <a:solidFill>
                            <a:srgbClr val="FF0000"/>
                          </a:solidFill>
                          <a:latin typeface="Cambria Math" panose="02040503050406030204" pitchFamily="18" charset="0"/>
                          <a:cs typeface="B Koodak" panose="00000700000000000000" pitchFamily="2" charset="-78"/>
                        </a:rPr>
                        <m:t>×</m:t>
                      </m:r>
                      <m:r>
                        <m:rPr>
                          <m:nor/>
                        </m:rPr>
                        <a:rPr lang="fa-IR" sz="2000" b="0" i="0" smtClean="0">
                          <a:solidFill>
                            <a:srgbClr val="FF0000"/>
                          </a:solidFill>
                          <a:latin typeface="Cambria Math" panose="02040503050406030204" pitchFamily="18" charset="0"/>
                          <a:cs typeface="B Koodak" panose="00000700000000000000" pitchFamily="2" charset="-78"/>
                        </a:rPr>
                        <m:t>4</m:t>
                      </m:r>
                    </m:oMath>
                  </m:oMathPara>
                </a14:m>
                <a:endParaRPr lang="fa-IR" sz="2000" dirty="0">
                  <a:solidFill>
                    <a:srgbClr val="FF0000"/>
                  </a:solidFill>
                  <a:cs typeface="B Koodak" panose="00000700000000000000" pitchFamily="2" charset="-78"/>
                </a:endParaRPr>
              </a:p>
            </p:txBody>
          </p:sp>
        </mc:Choice>
        <mc:Fallback xmlns="">
          <p:sp>
            <p:nvSpPr>
              <p:cNvPr id="211" name="TextBox 210"/>
              <p:cNvSpPr txBox="1">
                <a:spLocks noRot="1" noChangeAspect="1" noMove="1" noResize="1" noEditPoints="1" noAdjustHandles="1" noChangeArrowheads="1" noChangeShapeType="1" noTextEdit="1"/>
              </p:cNvSpPr>
              <p:nvPr/>
            </p:nvSpPr>
            <p:spPr>
              <a:xfrm>
                <a:off x="3146967" y="4740950"/>
                <a:ext cx="601693" cy="307777"/>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3" name="TextBox 212"/>
              <p:cNvSpPr txBox="1"/>
              <p:nvPr/>
            </p:nvSpPr>
            <p:spPr>
              <a:xfrm>
                <a:off x="3059285" y="6139406"/>
                <a:ext cx="601693" cy="307777"/>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i="0" smtClean="0">
                          <a:solidFill>
                            <a:srgbClr val="FF0000"/>
                          </a:solidFill>
                          <a:latin typeface="Cambria Math" panose="02040503050406030204" pitchFamily="18" charset="0"/>
                          <a:cs typeface="B Koodak" panose="00000700000000000000" pitchFamily="2" charset="-78"/>
                        </a:rPr>
                        <m:t>×</m:t>
                      </m:r>
                      <m:r>
                        <m:rPr>
                          <m:nor/>
                        </m:rPr>
                        <a:rPr lang="fa-IR" sz="2000" b="0" i="0" smtClean="0">
                          <a:solidFill>
                            <a:srgbClr val="FF0000"/>
                          </a:solidFill>
                          <a:latin typeface="Cambria Math" panose="02040503050406030204" pitchFamily="18" charset="0"/>
                          <a:cs typeface="B Koodak" panose="00000700000000000000" pitchFamily="2" charset="-78"/>
                        </a:rPr>
                        <m:t>4</m:t>
                      </m:r>
                    </m:oMath>
                  </m:oMathPara>
                </a14:m>
                <a:endParaRPr lang="fa-IR" sz="2000" dirty="0">
                  <a:solidFill>
                    <a:srgbClr val="FF0000"/>
                  </a:solidFill>
                  <a:cs typeface="B Koodak" panose="00000700000000000000" pitchFamily="2" charset="-78"/>
                </a:endParaRPr>
              </a:p>
            </p:txBody>
          </p:sp>
        </mc:Choice>
        <mc:Fallback xmlns="">
          <p:sp>
            <p:nvSpPr>
              <p:cNvPr id="213" name="TextBox 212"/>
              <p:cNvSpPr txBox="1">
                <a:spLocks noRot="1" noChangeAspect="1" noMove="1" noResize="1" noEditPoints="1" noAdjustHandles="1" noChangeArrowheads="1" noChangeShapeType="1" noTextEdit="1"/>
              </p:cNvSpPr>
              <p:nvPr/>
            </p:nvSpPr>
            <p:spPr>
              <a:xfrm>
                <a:off x="3059285" y="6139406"/>
                <a:ext cx="601693" cy="307777"/>
              </a:xfrm>
              <a:prstGeom prst="rect">
                <a:avLst/>
              </a:prstGeom>
              <a:blipFill>
                <a:blip r:embed="rId20"/>
                <a:stretch>
                  <a:fillRect/>
                </a:stretch>
              </a:blipFill>
            </p:spPr>
            <p:txBody>
              <a:bodyPr/>
              <a:lstStyle/>
              <a:p>
                <a:r>
                  <a:rPr lang="en-US">
                    <a:noFill/>
                  </a:rPr>
                  <a:t> </a:t>
                </a:r>
              </a:p>
            </p:txBody>
          </p:sp>
        </mc:Fallback>
      </mc:AlternateContent>
      <p:sp>
        <p:nvSpPr>
          <p:cNvPr id="215" name="TextBox 214"/>
          <p:cNvSpPr txBox="1"/>
          <p:nvPr/>
        </p:nvSpPr>
        <p:spPr>
          <a:xfrm>
            <a:off x="8786268" y="5369525"/>
            <a:ext cx="1106419" cy="400110"/>
          </a:xfrm>
          <a:prstGeom prst="rect">
            <a:avLst/>
          </a:prstGeom>
          <a:noFill/>
        </p:spPr>
        <p:txBody>
          <a:bodyPr wrap="square" rtlCol="1">
            <a:spAutoFit/>
          </a:bodyPr>
          <a:lstStyle/>
          <a:p>
            <a:r>
              <a:rPr lang="en-US" sz="2000" dirty="0">
                <a:solidFill>
                  <a:srgbClr val="FF0000"/>
                </a:solidFill>
                <a:cs typeface="B Koodak" panose="00000700000000000000" pitchFamily="2" charset="-78"/>
              </a:rPr>
              <a:t>x</a:t>
            </a:r>
            <a:r>
              <a:rPr lang="fa-IR" sz="2000" dirty="0">
                <a:solidFill>
                  <a:srgbClr val="FF0000"/>
                </a:solidFill>
                <a:cs typeface="B Koodak" panose="00000700000000000000" pitchFamily="2" charset="-78"/>
              </a:rPr>
              <a:t> 10=</a:t>
            </a:r>
          </a:p>
        </p:txBody>
      </p:sp>
      <mc:AlternateContent xmlns:mc="http://schemas.openxmlformats.org/markup-compatibility/2006" xmlns:a14="http://schemas.microsoft.com/office/drawing/2010/main">
        <mc:Choice Requires="a14">
          <p:sp>
            <p:nvSpPr>
              <p:cNvPr id="216" name="TextBox 215"/>
              <p:cNvSpPr txBox="1"/>
              <p:nvPr/>
            </p:nvSpPr>
            <p:spPr>
              <a:xfrm>
                <a:off x="7238824" y="4430989"/>
                <a:ext cx="601693" cy="504241"/>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a:rPr lang="fa-IR" i="1" smtClean="0">
                          <a:solidFill>
                            <a:srgbClr val="FF0000"/>
                          </a:solidFill>
                          <a:latin typeface="Cambria Math" panose="02040503050406030204" pitchFamily="18" charset="0"/>
                          <a:cs typeface="B Koodak" panose="00000700000000000000" pitchFamily="2" charset="-78"/>
                        </a:rPr>
                        <m:t>×</m:t>
                      </m:r>
                      <m:f>
                        <m:fPr>
                          <m:ctrlPr>
                            <a:rPr lang="fa-IR" i="1" smtClean="0">
                              <a:solidFill>
                                <a:srgbClr val="FF0000"/>
                              </a:solidFill>
                              <a:latin typeface="Cambria Math" panose="02040503050406030204" pitchFamily="18" charset="0"/>
                              <a:cs typeface="B Koodak" panose="00000700000000000000" pitchFamily="2" charset="-78"/>
                            </a:rPr>
                          </m:ctrlPr>
                        </m:fPr>
                        <m:num>
                          <m:r>
                            <m:rPr>
                              <m:nor/>
                            </m:rPr>
                            <a:rPr lang="fa-IR" b="0" i="0" smtClean="0">
                              <a:solidFill>
                                <a:srgbClr val="FF0000"/>
                              </a:solidFill>
                              <a:latin typeface="Cambria Math" panose="02040503050406030204" pitchFamily="18" charset="0"/>
                              <a:cs typeface="B Koodak" panose="00000700000000000000" pitchFamily="2" charset="-78"/>
                            </a:rPr>
                            <m:t>5</m:t>
                          </m:r>
                        </m:num>
                        <m:den>
                          <m:r>
                            <m:rPr>
                              <m:nor/>
                            </m:rPr>
                            <a:rPr lang="fa-IR" b="0" i="0" smtClean="0">
                              <a:solidFill>
                                <a:srgbClr val="FF0000"/>
                              </a:solidFill>
                              <a:latin typeface="Cambria Math" panose="02040503050406030204" pitchFamily="18" charset="0"/>
                              <a:cs typeface="B Koodak" panose="00000700000000000000" pitchFamily="2" charset="-78"/>
                            </a:rPr>
                            <m:t>2</m:t>
                          </m:r>
                        </m:den>
                      </m:f>
                    </m:oMath>
                  </m:oMathPara>
                </a14:m>
                <a:endParaRPr lang="fa-IR" dirty="0">
                  <a:solidFill>
                    <a:srgbClr val="FF0000"/>
                  </a:solidFill>
                  <a:cs typeface="B Koodak" panose="00000700000000000000" pitchFamily="2" charset="-78"/>
                </a:endParaRPr>
              </a:p>
            </p:txBody>
          </p:sp>
        </mc:Choice>
        <mc:Fallback xmlns="">
          <p:sp>
            <p:nvSpPr>
              <p:cNvPr id="216" name="TextBox 215"/>
              <p:cNvSpPr txBox="1">
                <a:spLocks noRot="1" noChangeAspect="1" noMove="1" noResize="1" noEditPoints="1" noAdjustHandles="1" noChangeArrowheads="1" noChangeShapeType="1" noTextEdit="1"/>
              </p:cNvSpPr>
              <p:nvPr/>
            </p:nvSpPr>
            <p:spPr>
              <a:xfrm>
                <a:off x="7238824" y="4430989"/>
                <a:ext cx="601693" cy="504241"/>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0" name="TextBox 219"/>
              <p:cNvSpPr txBox="1"/>
              <p:nvPr/>
            </p:nvSpPr>
            <p:spPr>
              <a:xfrm>
                <a:off x="7403071" y="5906713"/>
                <a:ext cx="601693" cy="504241"/>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a:rPr lang="fa-IR" i="1" smtClean="0">
                          <a:solidFill>
                            <a:srgbClr val="FF0000"/>
                          </a:solidFill>
                          <a:latin typeface="Cambria Math" panose="02040503050406030204" pitchFamily="18" charset="0"/>
                          <a:cs typeface="B Koodak" panose="00000700000000000000" pitchFamily="2" charset="-78"/>
                        </a:rPr>
                        <m:t>×</m:t>
                      </m:r>
                      <m:f>
                        <m:fPr>
                          <m:ctrlPr>
                            <a:rPr lang="fa-IR" i="1" smtClean="0">
                              <a:solidFill>
                                <a:srgbClr val="FF0000"/>
                              </a:solidFill>
                              <a:latin typeface="Cambria Math" panose="02040503050406030204" pitchFamily="18" charset="0"/>
                              <a:cs typeface="B Koodak" panose="00000700000000000000" pitchFamily="2" charset="-78"/>
                            </a:rPr>
                          </m:ctrlPr>
                        </m:fPr>
                        <m:num>
                          <m:r>
                            <m:rPr>
                              <m:nor/>
                            </m:rPr>
                            <a:rPr lang="fa-IR" b="0" i="0" smtClean="0">
                              <a:solidFill>
                                <a:srgbClr val="FF0000"/>
                              </a:solidFill>
                              <a:latin typeface="Cambria Math" panose="02040503050406030204" pitchFamily="18" charset="0"/>
                              <a:cs typeface="B Koodak" panose="00000700000000000000" pitchFamily="2" charset="-78"/>
                            </a:rPr>
                            <m:t>5</m:t>
                          </m:r>
                        </m:num>
                        <m:den>
                          <m:r>
                            <m:rPr>
                              <m:nor/>
                            </m:rPr>
                            <a:rPr lang="fa-IR" b="0" i="0" smtClean="0">
                              <a:solidFill>
                                <a:srgbClr val="FF0000"/>
                              </a:solidFill>
                              <a:latin typeface="Cambria Math" panose="02040503050406030204" pitchFamily="18" charset="0"/>
                              <a:cs typeface="B Koodak" panose="00000700000000000000" pitchFamily="2" charset="-78"/>
                            </a:rPr>
                            <m:t>2</m:t>
                          </m:r>
                        </m:den>
                      </m:f>
                    </m:oMath>
                  </m:oMathPara>
                </a14:m>
                <a:endParaRPr lang="fa-IR" dirty="0">
                  <a:solidFill>
                    <a:srgbClr val="FF0000"/>
                  </a:solidFill>
                  <a:cs typeface="B Koodak" panose="00000700000000000000" pitchFamily="2" charset="-78"/>
                </a:endParaRPr>
              </a:p>
            </p:txBody>
          </p:sp>
        </mc:Choice>
        <mc:Fallback xmlns="">
          <p:sp>
            <p:nvSpPr>
              <p:cNvPr id="220" name="TextBox 219"/>
              <p:cNvSpPr txBox="1">
                <a:spLocks noRot="1" noChangeAspect="1" noMove="1" noResize="1" noEditPoints="1" noAdjustHandles="1" noChangeArrowheads="1" noChangeShapeType="1" noTextEdit="1"/>
              </p:cNvSpPr>
              <p:nvPr/>
            </p:nvSpPr>
            <p:spPr>
              <a:xfrm>
                <a:off x="7403071" y="5906713"/>
                <a:ext cx="601693" cy="504241"/>
              </a:xfrm>
              <a:prstGeom prst="rect">
                <a:avLst/>
              </a:prstGeom>
              <a:blipFill>
                <a:blip r:embed="rId22"/>
                <a:stretch>
                  <a:fillRect/>
                </a:stretch>
              </a:blipFill>
            </p:spPr>
            <p:txBody>
              <a:bodyPr/>
              <a:lstStyle/>
              <a:p>
                <a:r>
                  <a:rPr lang="en-US">
                    <a:noFill/>
                  </a:rPr>
                  <a:t> </a:t>
                </a:r>
              </a:p>
            </p:txBody>
          </p:sp>
        </mc:Fallback>
      </mc:AlternateContent>
      <p:sp>
        <p:nvSpPr>
          <p:cNvPr id="221" name="Arc 220"/>
          <p:cNvSpPr/>
          <p:nvPr/>
        </p:nvSpPr>
        <p:spPr>
          <a:xfrm>
            <a:off x="7189464" y="4978043"/>
            <a:ext cx="645454" cy="478824"/>
          </a:xfrm>
          <a:prstGeom prst="arc">
            <a:avLst>
              <a:gd name="adj1" fmla="val 10853636"/>
              <a:gd name="adj2" fmla="val 0"/>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222" name="TextBox 221"/>
          <p:cNvSpPr txBox="1"/>
          <p:nvPr/>
        </p:nvSpPr>
        <p:spPr>
          <a:xfrm>
            <a:off x="4361064" y="5474094"/>
            <a:ext cx="1022578" cy="400110"/>
          </a:xfrm>
          <a:prstGeom prst="rect">
            <a:avLst/>
          </a:prstGeom>
          <a:noFill/>
        </p:spPr>
        <p:txBody>
          <a:bodyPr wrap="square" rtlCol="1">
            <a:spAutoFit/>
          </a:bodyPr>
          <a:lstStyle/>
          <a:p>
            <a:r>
              <a:rPr lang="en-US" sz="2000" dirty="0">
                <a:solidFill>
                  <a:srgbClr val="FF0000"/>
                </a:solidFill>
                <a:cs typeface="B Koodak" panose="00000700000000000000" pitchFamily="2" charset="-78"/>
              </a:rPr>
              <a:t>x</a:t>
            </a:r>
            <a:r>
              <a:rPr lang="fa-IR" sz="2000" dirty="0">
                <a:solidFill>
                  <a:srgbClr val="FF0000"/>
                </a:solidFill>
                <a:cs typeface="B Koodak" panose="00000700000000000000" pitchFamily="2" charset="-78"/>
              </a:rPr>
              <a:t> 28=</a:t>
            </a:r>
          </a:p>
        </p:txBody>
      </p:sp>
      <mc:AlternateContent xmlns:mc="http://schemas.openxmlformats.org/markup-compatibility/2006" xmlns:a14="http://schemas.microsoft.com/office/drawing/2010/main">
        <mc:Choice Requires="a14">
          <p:sp>
            <p:nvSpPr>
              <p:cNvPr id="120" name="Rectangle 119"/>
              <p:cNvSpPr/>
              <p:nvPr/>
            </p:nvSpPr>
            <p:spPr>
              <a:xfrm>
                <a:off x="4804300" y="359634"/>
                <a:ext cx="378629" cy="657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a:solidFill>
                                <a:srgbClr val="FF0000"/>
                              </a:solidFill>
                              <a:latin typeface="Cambria Math" panose="02040503050406030204" pitchFamily="18" charset="0"/>
                            </a:rPr>
                          </m:ctrlPr>
                        </m:fPr>
                        <m:num>
                          <m:r>
                            <m:rPr>
                              <m:nor/>
                            </m:rPr>
                            <a:rPr lang="fa-IR" sz="2000" b="0" i="0" smtClean="0">
                              <a:solidFill>
                                <a:srgbClr val="FF0000"/>
                              </a:solidFill>
                              <a:latin typeface="Cambria Math" panose="02040503050406030204" pitchFamily="18" charset="0"/>
                              <a:cs typeface="B Koodak" panose="00000700000000000000" pitchFamily="2" charset="-78"/>
                            </a:rPr>
                            <m:t>3</m:t>
                          </m:r>
                        </m:num>
                        <m:den>
                          <m:r>
                            <m:rPr>
                              <m:nor/>
                            </m:rPr>
                            <a:rPr lang="fa-IR" sz="2000" b="0" i="0" smtClean="0">
                              <a:solidFill>
                                <a:srgbClr val="FF0000"/>
                              </a:solidFill>
                              <a:latin typeface="Cambria Math" panose="02040503050406030204" pitchFamily="18" charset="0"/>
                              <a:cs typeface="B Koodak" panose="00000700000000000000" pitchFamily="2" charset="-78"/>
                            </a:rPr>
                            <m:t>2</m:t>
                          </m:r>
                        </m:den>
                      </m:f>
                    </m:oMath>
                  </m:oMathPara>
                </a14:m>
                <a:endParaRPr lang="fa-IR" sz="2000" dirty="0">
                  <a:cs typeface="B Koodak" panose="00000700000000000000" pitchFamily="2" charset="-78"/>
                </a:endParaRPr>
              </a:p>
            </p:txBody>
          </p:sp>
        </mc:Choice>
        <mc:Fallback xmlns="">
          <p:sp>
            <p:nvSpPr>
              <p:cNvPr id="120" name="Rectangle 119"/>
              <p:cNvSpPr>
                <a:spLocks noRot="1" noChangeAspect="1" noMove="1" noResize="1" noEditPoints="1" noAdjustHandles="1" noChangeArrowheads="1" noChangeShapeType="1" noTextEdit="1"/>
              </p:cNvSpPr>
              <p:nvPr/>
            </p:nvSpPr>
            <p:spPr>
              <a:xfrm>
                <a:off x="4804300" y="359634"/>
                <a:ext cx="378629" cy="657552"/>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4796597" y="1886446"/>
                <a:ext cx="394660" cy="6561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a:solidFill>
                                <a:srgbClr val="FF0000"/>
                              </a:solidFill>
                              <a:latin typeface="Cambria Math" panose="02040503050406030204" pitchFamily="18" charset="0"/>
                            </a:rPr>
                          </m:ctrlPr>
                        </m:fPr>
                        <m:num>
                          <m:r>
                            <m:rPr>
                              <m:nor/>
                            </m:rPr>
                            <a:rPr lang="fa-IR" sz="2000">
                              <a:solidFill>
                                <a:srgbClr val="FF0000"/>
                              </a:solidFill>
                              <a:latin typeface="Cambria Math" panose="02040503050406030204" pitchFamily="18" charset="0"/>
                              <a:cs typeface="B Koodak" panose="00000700000000000000" pitchFamily="2" charset="-78"/>
                            </a:rPr>
                            <m:t>6</m:t>
                          </m:r>
                        </m:num>
                        <m:den>
                          <m:r>
                            <m:rPr>
                              <m:nor/>
                            </m:rPr>
                            <a:rPr lang="fa-IR" sz="2000">
                              <a:solidFill>
                                <a:srgbClr val="FF0000"/>
                              </a:solidFill>
                              <a:latin typeface="Cambria Math" panose="02040503050406030204" pitchFamily="18" charset="0"/>
                              <a:cs typeface="B Koodak" panose="00000700000000000000" pitchFamily="2" charset="-78"/>
                            </a:rPr>
                            <m:t>4</m:t>
                          </m:r>
                        </m:den>
                      </m:f>
                    </m:oMath>
                  </m:oMathPara>
                </a14:m>
                <a:endParaRPr lang="fa-IR" sz="2000" dirty="0">
                  <a:solidFill>
                    <a:srgbClr val="FF000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4796597" y="1886446"/>
                <a:ext cx="394660" cy="656142"/>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772435" y="3329946"/>
                <a:ext cx="534121" cy="6674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a:solidFill>
                                <a:srgbClr val="FF0000"/>
                              </a:solidFill>
                              <a:latin typeface="Cambria Math" panose="02040503050406030204" pitchFamily="18" charset="0"/>
                            </a:rPr>
                          </m:ctrlPr>
                        </m:fPr>
                        <m:num>
                          <m:r>
                            <m:rPr>
                              <m:nor/>
                            </m:rPr>
                            <a:rPr lang="fa-IR" sz="2000">
                              <a:solidFill>
                                <a:srgbClr val="FF0000"/>
                              </a:solidFill>
                              <a:latin typeface="Cambria Math" panose="02040503050406030204" pitchFamily="18" charset="0"/>
                              <a:cs typeface="B Koodak" panose="00000700000000000000" pitchFamily="2" charset="-78"/>
                            </a:rPr>
                            <m:t>12</m:t>
                          </m:r>
                        </m:num>
                        <m:den>
                          <m:r>
                            <m:rPr>
                              <m:nor/>
                            </m:rPr>
                            <a:rPr lang="fa-IR" sz="2000">
                              <a:solidFill>
                                <a:srgbClr val="FF0000"/>
                              </a:solidFill>
                              <a:latin typeface="Cambria Math" panose="02040503050406030204" pitchFamily="18" charset="0"/>
                              <a:cs typeface="B Koodak" panose="00000700000000000000" pitchFamily="2" charset="-78"/>
                            </a:rPr>
                            <m:t>6</m:t>
                          </m:r>
                        </m:den>
                      </m:f>
                    </m:oMath>
                  </m:oMathPara>
                </a14:m>
                <a:endParaRPr lang="fa-IR" sz="2000" dirty="0"/>
              </a:p>
            </p:txBody>
          </p:sp>
        </mc:Choice>
        <mc:Fallback xmlns="">
          <p:sp>
            <p:nvSpPr>
              <p:cNvPr id="3" name="Rectangle 2"/>
              <p:cNvSpPr>
                <a:spLocks noRot="1" noChangeAspect="1" noMove="1" noResize="1" noEditPoints="1" noAdjustHandles="1" noChangeArrowheads="1" noChangeShapeType="1" noTextEdit="1"/>
              </p:cNvSpPr>
              <p:nvPr/>
            </p:nvSpPr>
            <p:spPr>
              <a:xfrm>
                <a:off x="4772435" y="3329946"/>
                <a:ext cx="534121" cy="667427"/>
              </a:xfrm>
              <a:prstGeom prst="rect">
                <a:avLst/>
              </a:prstGeom>
              <a:blipFill>
                <a:blip r:embed="rId25"/>
                <a:stretch>
                  <a:fillRect/>
                </a:stretch>
              </a:blipFill>
            </p:spPr>
            <p:txBody>
              <a:bodyPr/>
              <a:lstStyle/>
              <a:p>
                <a:r>
                  <a:rPr lang="en-US">
                    <a:noFill/>
                  </a:rPr>
                  <a:t> </a:t>
                </a:r>
              </a:p>
            </p:txBody>
          </p:sp>
        </mc:Fallback>
      </mc:AlternateContent>
      <p:sp>
        <p:nvSpPr>
          <p:cNvPr id="5" name="Rectangle 4"/>
          <p:cNvSpPr/>
          <p:nvPr/>
        </p:nvSpPr>
        <p:spPr>
          <a:xfrm>
            <a:off x="8564725" y="1386335"/>
            <a:ext cx="319318" cy="369332"/>
          </a:xfrm>
          <a:prstGeom prst="rect">
            <a:avLst/>
          </a:prstGeom>
        </p:spPr>
        <p:txBody>
          <a:bodyPr wrap="none">
            <a:spAutoFit/>
          </a:bodyPr>
          <a:lstStyle/>
          <a:p>
            <a:r>
              <a:rPr lang="fa-IR" dirty="0">
                <a:solidFill>
                  <a:srgbClr val="FF0000"/>
                </a:solidFill>
              </a:rPr>
              <a:t>=</a:t>
            </a:r>
          </a:p>
        </p:txBody>
      </p:sp>
      <p:sp>
        <p:nvSpPr>
          <p:cNvPr id="145" name="Rectangle 144"/>
          <p:cNvSpPr/>
          <p:nvPr/>
        </p:nvSpPr>
        <p:spPr>
          <a:xfrm>
            <a:off x="9096904" y="1382597"/>
            <a:ext cx="319318" cy="369332"/>
          </a:xfrm>
          <a:prstGeom prst="rect">
            <a:avLst/>
          </a:prstGeom>
        </p:spPr>
        <p:txBody>
          <a:bodyPr wrap="none">
            <a:spAutoFit/>
          </a:bodyPr>
          <a:lstStyle/>
          <a:p>
            <a:r>
              <a:rPr lang="fa-IR" dirty="0">
                <a:solidFill>
                  <a:srgbClr val="FF0000"/>
                </a:solidFill>
              </a:rPr>
              <a:t>=</a:t>
            </a:r>
          </a:p>
        </p:txBody>
      </p:sp>
      <p:sp>
        <p:nvSpPr>
          <p:cNvPr id="6" name="Arc 5"/>
          <p:cNvSpPr/>
          <p:nvPr/>
        </p:nvSpPr>
        <p:spPr>
          <a:xfrm rot="10616942">
            <a:off x="3041131" y="5553004"/>
            <a:ext cx="610991" cy="543978"/>
          </a:xfrm>
          <a:prstGeom prst="arc">
            <a:avLst>
              <a:gd name="adj1" fmla="val 11507279"/>
              <a:gd name="adj2" fmla="val 0"/>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47" name="Arc 146"/>
          <p:cNvSpPr/>
          <p:nvPr/>
        </p:nvSpPr>
        <p:spPr>
          <a:xfrm rot="10616942">
            <a:off x="7233453" y="5443884"/>
            <a:ext cx="572384" cy="563682"/>
          </a:xfrm>
          <a:prstGeom prst="arc">
            <a:avLst>
              <a:gd name="adj1" fmla="val 11507279"/>
              <a:gd name="adj2" fmla="val 0"/>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19" name="TextBox 118"/>
          <p:cNvSpPr txBox="1"/>
          <p:nvPr/>
        </p:nvSpPr>
        <p:spPr>
          <a:xfrm>
            <a:off x="4985844" y="240256"/>
            <a:ext cx="6934261" cy="1015663"/>
          </a:xfrm>
          <a:prstGeom prst="rect">
            <a:avLst/>
          </a:prstGeom>
          <a:noFill/>
        </p:spPr>
        <p:txBody>
          <a:bodyPr wrap="square" rtlCol="1">
            <a:spAutoFit/>
          </a:bodyPr>
          <a:lstStyle/>
          <a:p>
            <a:pPr algn="r">
              <a:lnSpc>
                <a:spcPct val="150000"/>
              </a:lnSpc>
            </a:pPr>
            <a:r>
              <a:rPr lang="fa-IR" sz="2000" dirty="0">
                <a:cs typeface="B Koodak" panose="00000700000000000000" pitchFamily="2" charset="-78"/>
              </a:rPr>
              <a:t>6-نقطه های مشخص شده روی محور ها چه کسرهایی را نشان میدهند؟آیا این سه کسر باهم مساوی اند نتیجه را به صورت تساوی کسر ها بنویسید.</a:t>
            </a:r>
          </a:p>
        </p:txBody>
      </p:sp>
    </p:spTree>
    <p:extLst>
      <p:ext uri="{BB962C8B-B14F-4D97-AF65-F5344CB8AC3E}">
        <p14:creationId xmlns:p14="http://schemas.microsoft.com/office/powerpoint/2010/main" val="91967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5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path" presetSubtype="0" accel="50000" decel="50000" fill="hold" grpId="1" nodeType="clickEffect">
                                  <p:stCondLst>
                                    <p:cond delay="0"/>
                                  </p:stCondLst>
                                  <p:childTnLst>
                                    <p:animMotion origin="layout" path="M 2.91667E-6 3.7037E-7 L 0.13763 3.7037E-7 C 0.19935 3.7037E-7 0.27539 0.03495 0.27539 0.06366 L 0.27539 0.12731 " pathEditMode="relative" rAng="0" ptsTypes="AAAA">
                                      <p:cBhvr>
                                        <p:cTn id="21" dur="2000" fill="hold"/>
                                        <p:tgtEl>
                                          <p:spTgt spid="120"/>
                                        </p:tgtEl>
                                        <p:attrNameLst>
                                          <p:attrName>ppt_x</p:attrName>
                                          <p:attrName>ppt_y</p:attrName>
                                        </p:attrNameLst>
                                      </p:cBhvr>
                                      <p:rCtr x="13763" y="6366"/>
                                    </p:animMotion>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barn(inVertical)">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path" presetSubtype="0" accel="50000" decel="50000" fill="hold" grpId="1" nodeType="clickEffect">
                                  <p:stCondLst>
                                    <p:cond delay="0"/>
                                  </p:stCondLst>
                                  <p:childTnLst>
                                    <p:animMotion origin="layout" path="M 2.91667E-6 -3.33333E-6 L 0.16315 -3.33333E-6 C 0.2362 -3.33333E-6 0.32656 -0.02731 0.32656 -0.0493 L 0.32656 -0.09838 " pathEditMode="relative" rAng="0" ptsTypes="AAAA">
                                      <p:cBhvr>
                                        <p:cTn id="30" dur="2000" fill="hold"/>
                                        <p:tgtEl>
                                          <p:spTgt spid="2"/>
                                        </p:tgtEl>
                                        <p:attrNameLst>
                                          <p:attrName>ppt_x</p:attrName>
                                          <p:attrName>ppt_y</p:attrName>
                                        </p:attrNameLst>
                                      </p:cBhvr>
                                      <p:rCtr x="16328" y="-4931"/>
                                    </p:animMotion>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45">
                                            <p:txEl>
                                              <p:pRg st="0" end="0"/>
                                            </p:txEl>
                                          </p:spTgt>
                                        </p:tgtEl>
                                        <p:attrNameLst>
                                          <p:attrName>style.visibility</p:attrName>
                                        </p:attrNameLst>
                                      </p:cBhvr>
                                      <p:to>
                                        <p:strVal val="visible"/>
                                      </p:to>
                                    </p:set>
                                    <p:animEffect transition="in" filter="barn(inVertical)">
                                      <p:cBhvr>
                                        <p:cTn id="35" dur="500"/>
                                        <p:tgtEl>
                                          <p:spTgt spid="14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path" presetSubtype="0" accel="50000" decel="50000" fill="hold" grpId="1" nodeType="clickEffect">
                                  <p:stCondLst>
                                    <p:cond delay="0"/>
                                  </p:stCondLst>
                                  <p:childTnLst>
                                    <p:animMotion origin="layout" path="M -3.125E-6 4.07407E-6 L 0.18907 4.07407E-6 C 0.2737 4.07407E-6 0.37813 -0.08426 0.37813 -0.15278 L 0.37813 -0.30533 " pathEditMode="relative" rAng="0" ptsTypes="AAAA">
                                      <p:cBhvr>
                                        <p:cTn id="39" dur="2000" fill="hold"/>
                                        <p:tgtEl>
                                          <p:spTgt spid="3"/>
                                        </p:tgtEl>
                                        <p:attrNameLst>
                                          <p:attrName>ppt_x</p:attrName>
                                          <p:attrName>ppt_y</p:attrName>
                                        </p:attrNameLst>
                                      </p:cBhvr>
                                      <p:rCtr x="18906" y="-15278"/>
                                    </p:animMotion>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57"/>
                                        </p:tgtEl>
                                        <p:attrNameLst>
                                          <p:attrName>style.visibility</p:attrName>
                                        </p:attrNameLst>
                                      </p:cBhvr>
                                      <p:to>
                                        <p:strVal val="visible"/>
                                      </p:to>
                                    </p:set>
                                    <p:animEffect transition="in" filter="dissolve">
                                      <p:cBhvr>
                                        <p:cTn id="44" dur="500"/>
                                        <p:tgtEl>
                                          <p:spTgt spid="157"/>
                                        </p:tgtEl>
                                      </p:cBhvr>
                                    </p:animEffect>
                                  </p:childTnLst>
                                </p:cTn>
                              </p:par>
                              <p:par>
                                <p:cTn id="45" presetID="9" presetClass="entr" presetSubtype="0" fill="hold" nodeType="withEffect">
                                  <p:stCondLst>
                                    <p:cond delay="0"/>
                                  </p:stCondLst>
                                  <p:childTnLst>
                                    <p:set>
                                      <p:cBhvr>
                                        <p:cTn id="46" dur="1" fill="hold">
                                          <p:stCondLst>
                                            <p:cond delay="0"/>
                                          </p:stCondLst>
                                        </p:cTn>
                                        <p:tgtEl>
                                          <p:spTgt spid="173"/>
                                        </p:tgtEl>
                                        <p:attrNameLst>
                                          <p:attrName>style.visibility</p:attrName>
                                        </p:attrNameLst>
                                      </p:cBhvr>
                                      <p:to>
                                        <p:strVal val="visible"/>
                                      </p:to>
                                    </p:set>
                                    <p:animEffect transition="in" filter="dissolve">
                                      <p:cBhvr>
                                        <p:cTn id="47" dur="500"/>
                                        <p:tgtEl>
                                          <p:spTgt spid="173"/>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189"/>
                                        </p:tgtEl>
                                        <p:attrNameLst>
                                          <p:attrName>style.visibility</p:attrName>
                                        </p:attrNameLst>
                                      </p:cBhvr>
                                      <p:to>
                                        <p:strVal val="visible"/>
                                      </p:to>
                                    </p:set>
                                    <p:animEffect transition="in" filter="fade">
                                      <p:cBhvr>
                                        <p:cTn id="52" dur="1000"/>
                                        <p:tgtEl>
                                          <p:spTgt spid="189"/>
                                        </p:tgtEl>
                                      </p:cBhvr>
                                    </p:animEffect>
                                    <p:anim calcmode="lin" valueType="num">
                                      <p:cBhvr>
                                        <p:cTn id="53" dur="1000" fill="hold"/>
                                        <p:tgtEl>
                                          <p:spTgt spid="189"/>
                                        </p:tgtEl>
                                        <p:attrNameLst>
                                          <p:attrName>ppt_x</p:attrName>
                                        </p:attrNameLst>
                                      </p:cBhvr>
                                      <p:tavLst>
                                        <p:tav tm="0">
                                          <p:val>
                                            <p:strVal val="#ppt_x"/>
                                          </p:val>
                                        </p:tav>
                                        <p:tav tm="100000">
                                          <p:val>
                                            <p:strVal val="#ppt_x"/>
                                          </p:val>
                                        </p:tav>
                                      </p:tavLst>
                                    </p:anim>
                                    <p:anim calcmode="lin" valueType="num">
                                      <p:cBhvr>
                                        <p:cTn id="54" dur="1000" fill="hold"/>
                                        <p:tgtEl>
                                          <p:spTgt spid="189"/>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86"/>
                                        </p:tgtEl>
                                        <p:attrNameLst>
                                          <p:attrName>style.visibility</p:attrName>
                                        </p:attrNameLst>
                                      </p:cBhvr>
                                      <p:to>
                                        <p:strVal val="visible"/>
                                      </p:to>
                                    </p:set>
                                    <p:animEffect transition="in" filter="fade">
                                      <p:cBhvr>
                                        <p:cTn id="57" dur="1000"/>
                                        <p:tgtEl>
                                          <p:spTgt spid="186"/>
                                        </p:tgtEl>
                                      </p:cBhvr>
                                    </p:animEffect>
                                    <p:anim calcmode="lin" valueType="num">
                                      <p:cBhvr>
                                        <p:cTn id="58" dur="1000" fill="hold"/>
                                        <p:tgtEl>
                                          <p:spTgt spid="186"/>
                                        </p:tgtEl>
                                        <p:attrNameLst>
                                          <p:attrName>ppt_x</p:attrName>
                                        </p:attrNameLst>
                                      </p:cBhvr>
                                      <p:tavLst>
                                        <p:tav tm="0">
                                          <p:val>
                                            <p:strVal val="#ppt_x"/>
                                          </p:val>
                                        </p:tav>
                                        <p:tav tm="100000">
                                          <p:val>
                                            <p:strVal val="#ppt_x"/>
                                          </p:val>
                                        </p:tav>
                                      </p:tavLst>
                                    </p:anim>
                                    <p:anim calcmode="lin" valueType="num">
                                      <p:cBhvr>
                                        <p:cTn id="59" dur="1000" fill="hold"/>
                                        <p:tgtEl>
                                          <p:spTgt spid="186"/>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179"/>
                                        </p:tgtEl>
                                        <p:attrNameLst>
                                          <p:attrName>style.visibility</p:attrName>
                                        </p:attrNameLst>
                                      </p:cBhvr>
                                      <p:to>
                                        <p:strVal val="visible"/>
                                      </p:to>
                                    </p:set>
                                    <p:animEffect transition="in" filter="fade">
                                      <p:cBhvr>
                                        <p:cTn id="62" dur="1000"/>
                                        <p:tgtEl>
                                          <p:spTgt spid="179"/>
                                        </p:tgtEl>
                                      </p:cBhvr>
                                    </p:animEffect>
                                    <p:anim calcmode="lin" valueType="num">
                                      <p:cBhvr>
                                        <p:cTn id="63" dur="1000" fill="hold"/>
                                        <p:tgtEl>
                                          <p:spTgt spid="179"/>
                                        </p:tgtEl>
                                        <p:attrNameLst>
                                          <p:attrName>ppt_x</p:attrName>
                                        </p:attrNameLst>
                                      </p:cBhvr>
                                      <p:tavLst>
                                        <p:tav tm="0">
                                          <p:val>
                                            <p:strVal val="#ppt_x"/>
                                          </p:val>
                                        </p:tav>
                                        <p:tav tm="100000">
                                          <p:val>
                                            <p:strVal val="#ppt_x"/>
                                          </p:val>
                                        </p:tav>
                                      </p:tavLst>
                                    </p:anim>
                                    <p:anim calcmode="lin" valueType="num">
                                      <p:cBhvr>
                                        <p:cTn id="64" dur="1000" fill="hold"/>
                                        <p:tgtEl>
                                          <p:spTgt spid="179"/>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192"/>
                                        </p:tgtEl>
                                        <p:attrNameLst>
                                          <p:attrName>style.visibility</p:attrName>
                                        </p:attrNameLst>
                                      </p:cBhvr>
                                      <p:to>
                                        <p:strVal val="visible"/>
                                      </p:to>
                                    </p:set>
                                    <p:animEffect transition="in" filter="fade">
                                      <p:cBhvr>
                                        <p:cTn id="69" dur="1000"/>
                                        <p:tgtEl>
                                          <p:spTgt spid="192"/>
                                        </p:tgtEl>
                                      </p:cBhvr>
                                    </p:animEffect>
                                    <p:anim calcmode="lin" valueType="num">
                                      <p:cBhvr>
                                        <p:cTn id="70" dur="1000" fill="hold"/>
                                        <p:tgtEl>
                                          <p:spTgt spid="192"/>
                                        </p:tgtEl>
                                        <p:attrNameLst>
                                          <p:attrName>ppt_x</p:attrName>
                                        </p:attrNameLst>
                                      </p:cBhvr>
                                      <p:tavLst>
                                        <p:tav tm="0">
                                          <p:val>
                                            <p:strVal val="#ppt_x"/>
                                          </p:val>
                                        </p:tav>
                                        <p:tav tm="100000">
                                          <p:val>
                                            <p:strVal val="#ppt_x"/>
                                          </p:val>
                                        </p:tav>
                                      </p:tavLst>
                                    </p:anim>
                                    <p:anim calcmode="lin" valueType="num">
                                      <p:cBhvr>
                                        <p:cTn id="71" dur="1000" fill="hold"/>
                                        <p:tgtEl>
                                          <p:spTgt spid="192"/>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90"/>
                                        </p:tgtEl>
                                        <p:attrNameLst>
                                          <p:attrName>style.visibility</p:attrName>
                                        </p:attrNameLst>
                                      </p:cBhvr>
                                      <p:to>
                                        <p:strVal val="visible"/>
                                      </p:to>
                                    </p:set>
                                    <p:animEffect transition="in" filter="fade">
                                      <p:cBhvr>
                                        <p:cTn id="74" dur="1000"/>
                                        <p:tgtEl>
                                          <p:spTgt spid="190"/>
                                        </p:tgtEl>
                                      </p:cBhvr>
                                    </p:animEffect>
                                    <p:anim calcmode="lin" valueType="num">
                                      <p:cBhvr>
                                        <p:cTn id="75" dur="1000" fill="hold"/>
                                        <p:tgtEl>
                                          <p:spTgt spid="190"/>
                                        </p:tgtEl>
                                        <p:attrNameLst>
                                          <p:attrName>ppt_x</p:attrName>
                                        </p:attrNameLst>
                                      </p:cBhvr>
                                      <p:tavLst>
                                        <p:tav tm="0">
                                          <p:val>
                                            <p:strVal val="#ppt_x"/>
                                          </p:val>
                                        </p:tav>
                                        <p:tav tm="100000">
                                          <p:val>
                                            <p:strVal val="#ppt_x"/>
                                          </p:val>
                                        </p:tav>
                                      </p:tavLst>
                                    </p:anim>
                                    <p:anim calcmode="lin" valueType="num">
                                      <p:cBhvr>
                                        <p:cTn id="76" dur="1000" fill="hold"/>
                                        <p:tgtEl>
                                          <p:spTgt spid="190"/>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fade">
                                      <p:cBhvr>
                                        <p:cTn id="79" dur="1000"/>
                                        <p:tgtEl>
                                          <p:spTgt spid="177"/>
                                        </p:tgtEl>
                                      </p:cBhvr>
                                    </p:animEffect>
                                    <p:anim calcmode="lin" valueType="num">
                                      <p:cBhvr>
                                        <p:cTn id="80" dur="1000" fill="hold"/>
                                        <p:tgtEl>
                                          <p:spTgt spid="177"/>
                                        </p:tgtEl>
                                        <p:attrNameLst>
                                          <p:attrName>ppt_x</p:attrName>
                                        </p:attrNameLst>
                                      </p:cBhvr>
                                      <p:tavLst>
                                        <p:tav tm="0">
                                          <p:val>
                                            <p:strVal val="#ppt_x"/>
                                          </p:val>
                                        </p:tav>
                                        <p:tav tm="100000">
                                          <p:val>
                                            <p:strVal val="#ppt_x"/>
                                          </p:val>
                                        </p:tav>
                                      </p:tavLst>
                                    </p:anim>
                                    <p:anim calcmode="lin" valueType="num">
                                      <p:cBhvr>
                                        <p:cTn id="81" dur="1000" fill="hold"/>
                                        <p:tgtEl>
                                          <p:spTgt spid="177"/>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grpId="0" nodeType="clickEffect">
                                  <p:stCondLst>
                                    <p:cond delay="0"/>
                                  </p:stCondLst>
                                  <p:childTnLst>
                                    <p:set>
                                      <p:cBhvr>
                                        <p:cTn id="85" dur="1" fill="hold">
                                          <p:stCondLst>
                                            <p:cond delay="0"/>
                                          </p:stCondLst>
                                        </p:cTn>
                                        <p:tgtEl>
                                          <p:spTgt spid="193"/>
                                        </p:tgtEl>
                                        <p:attrNameLst>
                                          <p:attrName>style.visibility</p:attrName>
                                        </p:attrNameLst>
                                      </p:cBhvr>
                                      <p:to>
                                        <p:strVal val="visible"/>
                                      </p:to>
                                    </p:set>
                                    <p:animEffect transition="in" filter="fade">
                                      <p:cBhvr>
                                        <p:cTn id="86" dur="1000"/>
                                        <p:tgtEl>
                                          <p:spTgt spid="193"/>
                                        </p:tgtEl>
                                      </p:cBhvr>
                                    </p:animEffect>
                                    <p:anim calcmode="lin" valueType="num">
                                      <p:cBhvr>
                                        <p:cTn id="87" dur="1000" fill="hold"/>
                                        <p:tgtEl>
                                          <p:spTgt spid="193"/>
                                        </p:tgtEl>
                                        <p:attrNameLst>
                                          <p:attrName>ppt_x</p:attrName>
                                        </p:attrNameLst>
                                      </p:cBhvr>
                                      <p:tavLst>
                                        <p:tav tm="0">
                                          <p:val>
                                            <p:strVal val="#ppt_x"/>
                                          </p:val>
                                        </p:tav>
                                        <p:tav tm="100000">
                                          <p:val>
                                            <p:strVal val="#ppt_x"/>
                                          </p:val>
                                        </p:tav>
                                      </p:tavLst>
                                    </p:anim>
                                    <p:anim calcmode="lin" valueType="num">
                                      <p:cBhvr>
                                        <p:cTn id="88" dur="1000" fill="hold"/>
                                        <p:tgtEl>
                                          <p:spTgt spid="193"/>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191"/>
                                        </p:tgtEl>
                                        <p:attrNameLst>
                                          <p:attrName>style.visibility</p:attrName>
                                        </p:attrNameLst>
                                      </p:cBhvr>
                                      <p:to>
                                        <p:strVal val="visible"/>
                                      </p:to>
                                    </p:set>
                                    <p:animEffect transition="in" filter="fade">
                                      <p:cBhvr>
                                        <p:cTn id="91" dur="1000"/>
                                        <p:tgtEl>
                                          <p:spTgt spid="191"/>
                                        </p:tgtEl>
                                      </p:cBhvr>
                                    </p:animEffect>
                                    <p:anim calcmode="lin" valueType="num">
                                      <p:cBhvr>
                                        <p:cTn id="92" dur="1000" fill="hold"/>
                                        <p:tgtEl>
                                          <p:spTgt spid="191"/>
                                        </p:tgtEl>
                                        <p:attrNameLst>
                                          <p:attrName>ppt_x</p:attrName>
                                        </p:attrNameLst>
                                      </p:cBhvr>
                                      <p:tavLst>
                                        <p:tav tm="0">
                                          <p:val>
                                            <p:strVal val="#ppt_x"/>
                                          </p:val>
                                        </p:tav>
                                        <p:tav tm="100000">
                                          <p:val>
                                            <p:strVal val="#ppt_x"/>
                                          </p:val>
                                        </p:tav>
                                      </p:tavLst>
                                    </p:anim>
                                    <p:anim calcmode="lin" valueType="num">
                                      <p:cBhvr>
                                        <p:cTn id="93" dur="1000" fill="hold"/>
                                        <p:tgtEl>
                                          <p:spTgt spid="191"/>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178"/>
                                        </p:tgtEl>
                                        <p:attrNameLst>
                                          <p:attrName>style.visibility</p:attrName>
                                        </p:attrNameLst>
                                      </p:cBhvr>
                                      <p:to>
                                        <p:strVal val="visible"/>
                                      </p:to>
                                    </p:set>
                                    <p:animEffect transition="in" filter="fade">
                                      <p:cBhvr>
                                        <p:cTn id="96" dur="1000"/>
                                        <p:tgtEl>
                                          <p:spTgt spid="178"/>
                                        </p:tgtEl>
                                      </p:cBhvr>
                                    </p:animEffect>
                                    <p:anim calcmode="lin" valueType="num">
                                      <p:cBhvr>
                                        <p:cTn id="97" dur="1000" fill="hold"/>
                                        <p:tgtEl>
                                          <p:spTgt spid="178"/>
                                        </p:tgtEl>
                                        <p:attrNameLst>
                                          <p:attrName>ppt_x</p:attrName>
                                        </p:attrNameLst>
                                      </p:cBhvr>
                                      <p:tavLst>
                                        <p:tav tm="0">
                                          <p:val>
                                            <p:strVal val="#ppt_x"/>
                                          </p:val>
                                        </p:tav>
                                        <p:tav tm="100000">
                                          <p:val>
                                            <p:strVal val="#ppt_x"/>
                                          </p:val>
                                        </p:tav>
                                      </p:tavLst>
                                    </p:anim>
                                    <p:anim calcmode="lin" valueType="num">
                                      <p:cBhvr>
                                        <p:cTn id="98" dur="1000" fill="hold"/>
                                        <p:tgtEl>
                                          <p:spTgt spid="178"/>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nodeType="clickEffect">
                                  <p:stCondLst>
                                    <p:cond delay="0"/>
                                  </p:stCondLst>
                                  <p:childTnLst>
                                    <p:set>
                                      <p:cBhvr>
                                        <p:cTn id="102" dur="1" fill="hold">
                                          <p:stCondLst>
                                            <p:cond delay="0"/>
                                          </p:stCondLst>
                                        </p:cTn>
                                        <p:tgtEl>
                                          <p:spTgt spid="199"/>
                                        </p:tgtEl>
                                        <p:attrNameLst>
                                          <p:attrName>style.visibility</p:attrName>
                                        </p:attrNameLst>
                                      </p:cBhvr>
                                      <p:to>
                                        <p:strVal val="visible"/>
                                      </p:to>
                                    </p:set>
                                    <p:animEffect transition="in" filter="dissolve">
                                      <p:cBhvr>
                                        <p:cTn id="103" dur="500"/>
                                        <p:tgtEl>
                                          <p:spTgt spid="199"/>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200"/>
                                        </p:tgtEl>
                                        <p:attrNameLst>
                                          <p:attrName>style.visibility</p:attrName>
                                        </p:attrNameLst>
                                      </p:cBhvr>
                                      <p:to>
                                        <p:strVal val="visible"/>
                                      </p:to>
                                    </p:set>
                                    <p:animEffect transition="in" filter="dissolve">
                                      <p:cBhvr>
                                        <p:cTn id="106" dur="500"/>
                                        <p:tgtEl>
                                          <p:spTgt spid="200"/>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201"/>
                                        </p:tgtEl>
                                        <p:attrNameLst>
                                          <p:attrName>style.visibility</p:attrName>
                                        </p:attrNameLst>
                                      </p:cBhvr>
                                      <p:to>
                                        <p:strVal val="visible"/>
                                      </p:to>
                                    </p:set>
                                    <p:animEffect transition="in" filter="dissolve">
                                      <p:cBhvr>
                                        <p:cTn id="109" dur="500"/>
                                        <p:tgtEl>
                                          <p:spTgt spid="201"/>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205"/>
                                        </p:tgtEl>
                                        <p:attrNameLst>
                                          <p:attrName>style.visibility</p:attrName>
                                        </p:attrNameLst>
                                      </p:cBhvr>
                                      <p:to>
                                        <p:strVal val="visible"/>
                                      </p:to>
                                    </p:set>
                                    <p:animEffect transition="in" filter="dissolve">
                                      <p:cBhvr>
                                        <p:cTn id="112" dur="500"/>
                                        <p:tgtEl>
                                          <p:spTgt spid="205"/>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206"/>
                                        </p:tgtEl>
                                        <p:attrNameLst>
                                          <p:attrName>style.visibility</p:attrName>
                                        </p:attrNameLst>
                                      </p:cBhvr>
                                      <p:to>
                                        <p:strVal val="visible"/>
                                      </p:to>
                                    </p:set>
                                    <p:animEffect transition="in" filter="dissolve">
                                      <p:cBhvr>
                                        <p:cTn id="115" dur="500"/>
                                        <p:tgtEl>
                                          <p:spTgt spid="206"/>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202"/>
                                        </p:tgtEl>
                                        <p:attrNameLst>
                                          <p:attrName>style.visibility</p:attrName>
                                        </p:attrNameLst>
                                      </p:cBhvr>
                                      <p:to>
                                        <p:strVal val="visible"/>
                                      </p:to>
                                    </p:set>
                                    <p:animEffect transition="in" filter="dissolve">
                                      <p:cBhvr>
                                        <p:cTn id="118" dur="500"/>
                                        <p:tgtEl>
                                          <p:spTgt spid="202"/>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207"/>
                                        </p:tgtEl>
                                        <p:attrNameLst>
                                          <p:attrName>style.visibility</p:attrName>
                                        </p:attrNameLst>
                                      </p:cBhvr>
                                      <p:to>
                                        <p:strVal val="visible"/>
                                      </p:to>
                                    </p:set>
                                    <p:animEffect transition="in" filter="dissolve">
                                      <p:cBhvr>
                                        <p:cTn id="121" dur="500"/>
                                        <p:tgtEl>
                                          <p:spTgt spid="207"/>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211"/>
                                        </p:tgtEl>
                                        <p:attrNameLst>
                                          <p:attrName>style.visibility</p:attrName>
                                        </p:attrNameLst>
                                      </p:cBhvr>
                                      <p:to>
                                        <p:strVal val="visible"/>
                                      </p:to>
                                    </p:set>
                                    <p:animEffect transition="in" filter="wipe(left)">
                                      <p:cBhvr>
                                        <p:cTn id="126" dur="500"/>
                                        <p:tgtEl>
                                          <p:spTgt spid="211"/>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208"/>
                                        </p:tgtEl>
                                        <p:attrNameLst>
                                          <p:attrName>style.visibility</p:attrName>
                                        </p:attrNameLst>
                                      </p:cBhvr>
                                      <p:to>
                                        <p:strVal val="visible"/>
                                      </p:to>
                                    </p:set>
                                    <p:animEffect transition="in" filter="wipe(left)">
                                      <p:cBhvr>
                                        <p:cTn id="129" dur="500"/>
                                        <p:tgtEl>
                                          <p:spTgt spid="208"/>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213"/>
                                        </p:tgtEl>
                                        <p:attrNameLst>
                                          <p:attrName>style.visibility</p:attrName>
                                        </p:attrNameLst>
                                      </p:cBhvr>
                                      <p:to>
                                        <p:strVal val="visible"/>
                                      </p:to>
                                    </p:set>
                                    <p:animEffect transition="in" filter="wipe(left)">
                                      <p:cBhvr>
                                        <p:cTn id="134" dur="500"/>
                                        <p:tgtEl>
                                          <p:spTgt spid="213"/>
                                        </p:tgtEl>
                                      </p:cBhvr>
                                    </p:animEffect>
                                  </p:childTnLst>
                                </p:cTn>
                              </p:par>
                              <p:par>
                                <p:cTn id="135" presetID="22" presetClass="entr" presetSubtype="8" fill="hold" grpId="0" nodeType="withEffect">
                                  <p:stCondLst>
                                    <p:cond delay="0"/>
                                  </p:stCondLst>
                                  <p:childTnLst>
                                    <p:set>
                                      <p:cBhvr>
                                        <p:cTn id="136" dur="1" fill="hold">
                                          <p:stCondLst>
                                            <p:cond delay="0"/>
                                          </p:stCondLst>
                                        </p:cTn>
                                        <p:tgtEl>
                                          <p:spTgt spid="6"/>
                                        </p:tgtEl>
                                        <p:attrNameLst>
                                          <p:attrName>style.visibility</p:attrName>
                                        </p:attrNameLst>
                                      </p:cBhvr>
                                      <p:to>
                                        <p:strVal val="visible"/>
                                      </p:to>
                                    </p:set>
                                    <p:animEffect transition="in" filter="wipe(left)">
                                      <p:cBhvr>
                                        <p:cTn id="137" dur="500"/>
                                        <p:tgtEl>
                                          <p:spTgt spid="6"/>
                                        </p:tgtEl>
                                      </p:cBhvr>
                                    </p:animEffect>
                                  </p:childTnLst>
                                </p:cTn>
                              </p:par>
                            </p:childTnLst>
                          </p:cTn>
                        </p:par>
                      </p:childTnLst>
                    </p:cTn>
                  </p:par>
                  <p:par>
                    <p:cTn id="138" fill="hold">
                      <p:stCondLst>
                        <p:cond delay="indefinite"/>
                      </p:stCondLst>
                      <p:childTnLst>
                        <p:par>
                          <p:cTn id="139" fill="hold">
                            <p:stCondLst>
                              <p:cond delay="0"/>
                            </p:stCondLst>
                            <p:childTnLst>
                              <p:par>
                                <p:cTn id="140" presetID="16" presetClass="entr" presetSubtype="21" fill="hold" nodeType="clickEffect">
                                  <p:stCondLst>
                                    <p:cond delay="0"/>
                                  </p:stCondLst>
                                  <p:childTnLst>
                                    <p:set>
                                      <p:cBhvr>
                                        <p:cTn id="141" dur="1" fill="hold">
                                          <p:stCondLst>
                                            <p:cond delay="0"/>
                                          </p:stCondLst>
                                        </p:cTn>
                                        <p:tgtEl>
                                          <p:spTgt spid="222">
                                            <p:txEl>
                                              <p:pRg st="0" end="0"/>
                                            </p:txEl>
                                          </p:spTgt>
                                        </p:tgtEl>
                                        <p:attrNameLst>
                                          <p:attrName>style.visibility</p:attrName>
                                        </p:attrNameLst>
                                      </p:cBhvr>
                                      <p:to>
                                        <p:strVal val="visible"/>
                                      </p:to>
                                    </p:set>
                                    <p:animEffect transition="in" filter="barn(inVertical)">
                                      <p:cBhvr>
                                        <p:cTn id="142" dur="500"/>
                                        <p:tgtEl>
                                          <p:spTgt spid="222">
                                            <p:txEl>
                                              <p:pRg st="0" end="0"/>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216"/>
                                        </p:tgtEl>
                                        <p:attrNameLst>
                                          <p:attrName>style.visibility</p:attrName>
                                        </p:attrNameLst>
                                      </p:cBhvr>
                                      <p:to>
                                        <p:strVal val="visible"/>
                                      </p:to>
                                    </p:set>
                                    <p:animEffect transition="in" filter="wipe(left)">
                                      <p:cBhvr>
                                        <p:cTn id="147" dur="500"/>
                                        <p:tgtEl>
                                          <p:spTgt spid="216"/>
                                        </p:tgtEl>
                                      </p:cBhvr>
                                    </p:animEffect>
                                  </p:childTnLst>
                                </p:cTn>
                              </p:par>
                              <p:par>
                                <p:cTn id="148" presetID="22" presetClass="entr" presetSubtype="8" fill="hold" grpId="0" nodeType="withEffect">
                                  <p:stCondLst>
                                    <p:cond delay="0"/>
                                  </p:stCondLst>
                                  <p:childTnLst>
                                    <p:set>
                                      <p:cBhvr>
                                        <p:cTn id="149" dur="1" fill="hold">
                                          <p:stCondLst>
                                            <p:cond delay="0"/>
                                          </p:stCondLst>
                                        </p:cTn>
                                        <p:tgtEl>
                                          <p:spTgt spid="221"/>
                                        </p:tgtEl>
                                        <p:attrNameLst>
                                          <p:attrName>style.visibility</p:attrName>
                                        </p:attrNameLst>
                                      </p:cBhvr>
                                      <p:to>
                                        <p:strVal val="visible"/>
                                      </p:to>
                                    </p:set>
                                    <p:animEffect transition="in" filter="wipe(left)">
                                      <p:cBhvr>
                                        <p:cTn id="150" dur="500"/>
                                        <p:tgtEl>
                                          <p:spTgt spid="221"/>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grpId="0" nodeType="clickEffect">
                                  <p:stCondLst>
                                    <p:cond delay="0"/>
                                  </p:stCondLst>
                                  <p:childTnLst>
                                    <p:set>
                                      <p:cBhvr>
                                        <p:cTn id="154" dur="1" fill="hold">
                                          <p:stCondLst>
                                            <p:cond delay="0"/>
                                          </p:stCondLst>
                                        </p:cTn>
                                        <p:tgtEl>
                                          <p:spTgt spid="147"/>
                                        </p:tgtEl>
                                        <p:attrNameLst>
                                          <p:attrName>style.visibility</p:attrName>
                                        </p:attrNameLst>
                                      </p:cBhvr>
                                      <p:to>
                                        <p:strVal val="visible"/>
                                      </p:to>
                                    </p:set>
                                    <p:animEffect transition="in" filter="wipe(left)">
                                      <p:cBhvr>
                                        <p:cTn id="155" dur="500"/>
                                        <p:tgtEl>
                                          <p:spTgt spid="147"/>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220"/>
                                        </p:tgtEl>
                                        <p:attrNameLst>
                                          <p:attrName>style.visibility</p:attrName>
                                        </p:attrNameLst>
                                      </p:cBhvr>
                                      <p:to>
                                        <p:strVal val="visible"/>
                                      </p:to>
                                    </p:set>
                                    <p:animEffect transition="in" filter="wipe(left)">
                                      <p:cBhvr>
                                        <p:cTn id="158" dur="500"/>
                                        <p:tgtEl>
                                          <p:spTgt spid="220"/>
                                        </p:tgtEl>
                                      </p:cBhvr>
                                    </p:animEffect>
                                  </p:childTnLst>
                                </p:cTn>
                              </p:par>
                            </p:childTnLst>
                          </p:cTn>
                        </p:par>
                      </p:childTnLst>
                    </p:cTn>
                  </p:par>
                  <p:par>
                    <p:cTn id="159" fill="hold">
                      <p:stCondLst>
                        <p:cond delay="indefinite"/>
                      </p:stCondLst>
                      <p:childTnLst>
                        <p:par>
                          <p:cTn id="160" fill="hold">
                            <p:stCondLst>
                              <p:cond delay="0"/>
                            </p:stCondLst>
                            <p:childTnLst>
                              <p:par>
                                <p:cTn id="161" presetID="16" presetClass="entr" presetSubtype="21" fill="hold" nodeType="clickEffect">
                                  <p:stCondLst>
                                    <p:cond delay="0"/>
                                  </p:stCondLst>
                                  <p:childTnLst>
                                    <p:set>
                                      <p:cBhvr>
                                        <p:cTn id="162" dur="1" fill="hold">
                                          <p:stCondLst>
                                            <p:cond delay="0"/>
                                          </p:stCondLst>
                                        </p:cTn>
                                        <p:tgtEl>
                                          <p:spTgt spid="215">
                                            <p:txEl>
                                              <p:pRg st="0" end="0"/>
                                            </p:txEl>
                                          </p:spTgt>
                                        </p:tgtEl>
                                        <p:attrNameLst>
                                          <p:attrName>style.visibility</p:attrName>
                                        </p:attrNameLst>
                                      </p:cBhvr>
                                      <p:to>
                                        <p:strVal val="visible"/>
                                      </p:to>
                                    </p:set>
                                    <p:animEffect transition="in" filter="barn(inVertical)">
                                      <p:cBhvr>
                                        <p:cTn id="163" dur="500"/>
                                        <p:tgtEl>
                                          <p:spTgt spid="2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P spid="186" grpId="0" animBg="1"/>
      <p:bldP spid="189" grpId="0"/>
      <p:bldP spid="190" grpId="0" animBg="1"/>
      <p:bldP spid="191" grpId="0" animBg="1"/>
      <p:bldP spid="192" grpId="0"/>
      <p:bldP spid="193" grpId="0"/>
      <p:bldP spid="200" grpId="0"/>
      <p:bldP spid="201" grpId="0"/>
      <p:bldP spid="202" grpId="0"/>
      <p:bldP spid="205" grpId="0"/>
      <p:bldP spid="206" grpId="0"/>
      <p:bldP spid="207" grpId="0"/>
      <p:bldP spid="208" grpId="0" animBg="1"/>
      <p:bldP spid="211" grpId="0"/>
      <p:bldP spid="213" grpId="0"/>
      <p:bldP spid="216" grpId="0"/>
      <p:bldP spid="220" grpId="0"/>
      <p:bldP spid="221" grpId="0" animBg="1"/>
      <p:bldP spid="120" grpId="0"/>
      <p:bldP spid="120" grpId="1"/>
      <p:bldP spid="2" grpId="0"/>
      <p:bldP spid="2" grpId="1"/>
      <p:bldP spid="3" grpId="0"/>
      <p:bldP spid="3" grpId="1"/>
      <p:bldP spid="6" grpId="0" animBg="1"/>
      <p:bldP spid="1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0977" y="243536"/>
            <a:ext cx="1040724" cy="1066944"/>
          </a:xfrm>
          <a:prstGeom prst="rect">
            <a:avLst/>
          </a:prstGeom>
        </p:spPr>
      </p:pic>
      <p:sp>
        <p:nvSpPr>
          <p:cNvPr id="6" name="TextBox 5"/>
          <p:cNvSpPr txBox="1"/>
          <p:nvPr/>
        </p:nvSpPr>
        <p:spPr>
          <a:xfrm>
            <a:off x="9045304" y="654135"/>
            <a:ext cx="1745673" cy="400110"/>
          </a:xfrm>
          <a:prstGeom prst="rect">
            <a:avLst/>
          </a:prstGeom>
          <a:noFill/>
        </p:spPr>
        <p:txBody>
          <a:bodyPr wrap="square" rtlCol="1">
            <a:spAutoFit/>
          </a:bodyPr>
          <a:lstStyle/>
          <a:p>
            <a:pPr algn="r"/>
            <a:r>
              <a:rPr lang="fa-IR" sz="2000" dirty="0">
                <a:solidFill>
                  <a:schemeClr val="accent6"/>
                </a:solidFill>
                <a:latin typeface="IRAban" panose="02000503000000020002" pitchFamily="2" charset="-78"/>
                <a:cs typeface="IRAban" panose="02000503000000020002" pitchFamily="2" charset="-78"/>
              </a:rPr>
              <a:t>کار در کلاس </a:t>
            </a:r>
          </a:p>
        </p:txBody>
      </p:sp>
      <p:cxnSp>
        <p:nvCxnSpPr>
          <p:cNvPr id="8" name="Straight Connector 7"/>
          <p:cNvCxnSpPr/>
          <p:nvPr/>
        </p:nvCxnSpPr>
        <p:spPr>
          <a:xfrm flipH="1" flipV="1">
            <a:off x="3796066" y="881899"/>
            <a:ext cx="5472000"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10" name="TextBox 9"/>
          <p:cNvSpPr txBox="1"/>
          <p:nvPr/>
        </p:nvSpPr>
        <p:spPr>
          <a:xfrm>
            <a:off x="7073340" y="1096897"/>
            <a:ext cx="3943928" cy="400110"/>
          </a:xfrm>
          <a:prstGeom prst="rect">
            <a:avLst/>
          </a:prstGeom>
          <a:noFill/>
        </p:spPr>
        <p:txBody>
          <a:bodyPr wrap="square" rtlCol="1">
            <a:spAutoFit/>
          </a:bodyPr>
          <a:lstStyle/>
          <a:p>
            <a:pPr algn="r"/>
            <a:r>
              <a:rPr lang="fa-IR" sz="2000" dirty="0">
                <a:cs typeface="B Koodak" panose="00000700000000000000" pitchFamily="2" charset="-78"/>
              </a:rPr>
              <a:t>1- کسر های زیر را تا حد امکان ساده کنید.</a:t>
            </a:r>
          </a:p>
        </p:txBody>
      </p:sp>
      <mc:AlternateContent xmlns:mc="http://schemas.openxmlformats.org/markup-compatibility/2006" xmlns:a14="http://schemas.microsoft.com/office/drawing/2010/main">
        <mc:Choice Requires="a14">
          <p:sp>
            <p:nvSpPr>
              <p:cNvPr id="11" name="Rectangle 10"/>
              <p:cNvSpPr/>
              <p:nvPr/>
            </p:nvSpPr>
            <p:spPr>
              <a:xfrm>
                <a:off x="338753" y="2201417"/>
                <a:ext cx="1386918" cy="870046"/>
              </a:xfrm>
              <a:prstGeom prst="rect">
                <a:avLst/>
              </a:prstGeom>
            </p:spPr>
            <p:txBody>
              <a:bodyPr wrap="none">
                <a:spAutoFit/>
              </a:bodyPr>
              <a:lstStyle/>
              <a:p>
                <a:r>
                  <a:rPr lang="fa-IR" sz="3200" dirty="0">
                    <a:solidFill>
                      <a:schemeClr val="tx1">
                        <a:lumMod val="95000"/>
                        <a:lumOff val="5000"/>
                      </a:schemeClr>
                    </a:solidFill>
                    <a:cs typeface="B Koodak" panose="00000700000000000000" pitchFamily="2" charset="-78"/>
                  </a:rPr>
                  <a:t>  - </a:t>
                </a:r>
                <a14:m>
                  <m:oMath xmlns:m="http://schemas.openxmlformats.org/officeDocument/2006/math">
                    <m:f>
                      <m:fPr>
                        <m:ctrlPr>
                          <a:rPr lang="fa-IR" sz="3200" i="1">
                            <a:solidFill>
                              <a:schemeClr val="tx1">
                                <a:lumMod val="95000"/>
                                <a:lumOff val="5000"/>
                              </a:schemeClr>
                            </a:solidFill>
                            <a:latin typeface="Cambria Math" panose="02040503050406030204" pitchFamily="18" charset="0"/>
                          </a:rPr>
                        </m:ctrlPr>
                      </m:fPr>
                      <m:num>
                        <m:r>
                          <m:rPr>
                            <m:nor/>
                          </m:rPr>
                          <a:rPr lang="fa-IR" sz="3200" b="0" i="0" smtClean="0">
                            <a:solidFill>
                              <a:schemeClr val="tx1">
                                <a:lumMod val="95000"/>
                                <a:lumOff val="5000"/>
                              </a:schemeClr>
                            </a:solidFill>
                            <a:latin typeface="Cambria Math" panose="02040503050406030204" pitchFamily="18" charset="0"/>
                            <a:cs typeface="B Koodak" panose="00000700000000000000" pitchFamily="2" charset="-78"/>
                          </a:rPr>
                          <m:t>108</m:t>
                        </m:r>
                      </m:num>
                      <m:den>
                        <m:r>
                          <m:rPr>
                            <m:nor/>
                          </m:rPr>
                          <a:rPr lang="fa-IR" sz="3200" b="0" i="0" smtClean="0">
                            <a:solidFill>
                              <a:schemeClr val="tx1">
                                <a:lumMod val="95000"/>
                                <a:lumOff val="5000"/>
                              </a:schemeClr>
                            </a:solidFill>
                            <a:latin typeface="Cambria Math" panose="02040503050406030204" pitchFamily="18" charset="0"/>
                            <a:cs typeface="B Koodak" panose="00000700000000000000" pitchFamily="2" charset="-78"/>
                          </a:rPr>
                          <m:t>6</m:t>
                        </m:r>
                      </m:den>
                    </m:f>
                  </m:oMath>
                </a14:m>
                <a:r>
                  <a:rPr lang="fa-IR" sz="3200" dirty="0">
                    <a:solidFill>
                      <a:schemeClr val="tx1">
                        <a:lumMod val="95000"/>
                        <a:lumOff val="5000"/>
                      </a:schemeClr>
                    </a:solidFill>
                    <a:cs typeface="B Koodak" panose="00000700000000000000" pitchFamily="2" charset="-78"/>
                  </a:rPr>
                  <a:t> </a:t>
                </a:r>
              </a:p>
            </p:txBody>
          </p:sp>
        </mc:Choice>
        <mc:Fallback xmlns="">
          <p:sp>
            <p:nvSpPr>
              <p:cNvPr id="11" name="Rectangle 10"/>
              <p:cNvSpPr>
                <a:spLocks noRot="1" noChangeAspect="1" noMove="1" noResize="1" noEditPoints="1" noAdjustHandles="1" noChangeArrowheads="1" noChangeShapeType="1" noTextEdit="1"/>
              </p:cNvSpPr>
              <p:nvPr/>
            </p:nvSpPr>
            <p:spPr>
              <a:xfrm>
                <a:off x="338753" y="2201417"/>
                <a:ext cx="1386918" cy="870046"/>
              </a:xfrm>
              <a:prstGeom prst="rect">
                <a:avLst/>
              </a:prstGeom>
              <a:blipFill>
                <a:blip r:embed="rId5"/>
                <a:stretch>
                  <a:fillRect l="-11894" r="-10132" b="-16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473726" y="2120177"/>
                <a:ext cx="1077539" cy="856196"/>
              </a:xfrm>
              <a:prstGeom prst="rect">
                <a:avLst/>
              </a:prstGeom>
            </p:spPr>
            <p:txBody>
              <a:bodyPr wrap="none">
                <a:spAutoFit/>
              </a:bodyPr>
              <a:lstStyle/>
              <a:p>
                <a:r>
                  <a:rPr lang="fa-IR" sz="3200" dirty="0">
                    <a:solidFill>
                      <a:schemeClr val="tx1">
                        <a:lumMod val="95000"/>
                        <a:lumOff val="5000"/>
                      </a:schemeClr>
                    </a:solidFill>
                    <a:cs typeface="B Koodak" panose="00000700000000000000" pitchFamily="2" charset="-78"/>
                  </a:rPr>
                  <a:t> + </a:t>
                </a:r>
                <a14:m>
                  <m:oMath xmlns:m="http://schemas.openxmlformats.org/officeDocument/2006/math">
                    <m:f>
                      <m:fPr>
                        <m:ctrlPr>
                          <a:rPr lang="fa-IR" sz="3200" i="1">
                            <a:solidFill>
                              <a:schemeClr val="tx1">
                                <a:lumMod val="95000"/>
                                <a:lumOff val="5000"/>
                              </a:schemeClr>
                            </a:solidFill>
                            <a:latin typeface="Cambria Math" panose="02040503050406030204" pitchFamily="18" charset="0"/>
                          </a:rPr>
                        </m:ctrlPr>
                      </m:fPr>
                      <m:num>
                        <m:r>
                          <m:rPr>
                            <m:nor/>
                          </m:rPr>
                          <a:rPr lang="fa-IR" sz="3200" b="0" i="0" smtClean="0">
                            <a:solidFill>
                              <a:schemeClr val="tx1">
                                <a:lumMod val="95000"/>
                                <a:lumOff val="5000"/>
                              </a:schemeClr>
                            </a:solidFill>
                            <a:latin typeface="Cambria Math" panose="02040503050406030204" pitchFamily="18" charset="0"/>
                            <a:cs typeface="B Koodak" panose="00000700000000000000" pitchFamily="2" charset="-78"/>
                          </a:rPr>
                          <m:t>66</m:t>
                        </m:r>
                      </m:num>
                      <m:den>
                        <m:r>
                          <m:rPr>
                            <m:nor/>
                          </m:rPr>
                          <a:rPr lang="fa-IR" sz="3200" b="0" i="0" smtClean="0">
                            <a:solidFill>
                              <a:schemeClr val="tx1">
                                <a:lumMod val="95000"/>
                                <a:lumOff val="5000"/>
                              </a:schemeClr>
                            </a:solidFill>
                            <a:latin typeface="Cambria Math" panose="02040503050406030204" pitchFamily="18" charset="0"/>
                            <a:cs typeface="B Koodak" panose="00000700000000000000" pitchFamily="2" charset="-78"/>
                          </a:rPr>
                          <m:t>42</m:t>
                        </m:r>
                      </m:den>
                    </m:f>
                  </m:oMath>
                </a14:m>
                <a:r>
                  <a:rPr lang="fa-IR" sz="3200" dirty="0">
                    <a:solidFill>
                      <a:schemeClr val="tx1">
                        <a:lumMod val="95000"/>
                        <a:lumOff val="5000"/>
                      </a:schemeClr>
                    </a:solidFill>
                    <a:cs typeface="B Koodak" panose="00000700000000000000" pitchFamily="2" charset="-78"/>
                  </a:rPr>
                  <a:t> </a:t>
                </a:r>
              </a:p>
            </p:txBody>
          </p:sp>
        </mc:Choice>
        <mc:Fallback xmlns="">
          <p:sp>
            <p:nvSpPr>
              <p:cNvPr id="12" name="Rectangle 11"/>
              <p:cNvSpPr>
                <a:spLocks noRot="1" noChangeAspect="1" noMove="1" noResize="1" noEditPoints="1" noAdjustHandles="1" noChangeArrowheads="1" noChangeShapeType="1" noTextEdit="1"/>
              </p:cNvSpPr>
              <p:nvPr/>
            </p:nvSpPr>
            <p:spPr>
              <a:xfrm>
                <a:off x="4473726" y="2120177"/>
                <a:ext cx="1077539" cy="856196"/>
              </a:xfrm>
              <a:prstGeom prst="rect">
                <a:avLst/>
              </a:prstGeom>
              <a:blipFill>
                <a:blip r:embed="rId6"/>
                <a:stretch>
                  <a:fillRect l="-15254" r="-12429" b="-19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8076633" y="2151672"/>
                <a:ext cx="1300356" cy="875240"/>
              </a:xfrm>
              <a:prstGeom prst="rect">
                <a:avLst/>
              </a:prstGeom>
            </p:spPr>
            <p:txBody>
              <a:bodyPr wrap="none">
                <a:spAutoFit/>
              </a:bodyPr>
              <a:lstStyle/>
              <a:p>
                <a:r>
                  <a:rPr lang="fa-IR" sz="3200" dirty="0">
                    <a:solidFill>
                      <a:schemeClr val="tx1">
                        <a:lumMod val="95000"/>
                        <a:lumOff val="5000"/>
                      </a:schemeClr>
                    </a:solidFill>
                    <a:cs typeface="B Koodak" panose="00000700000000000000" pitchFamily="2" charset="-78"/>
                  </a:rPr>
                  <a:t> - </a:t>
                </a:r>
                <a14:m>
                  <m:oMath xmlns:m="http://schemas.openxmlformats.org/officeDocument/2006/math">
                    <m:f>
                      <m:fPr>
                        <m:ctrlPr>
                          <a:rPr lang="fa-IR" sz="3200" i="1">
                            <a:solidFill>
                              <a:schemeClr val="tx1">
                                <a:lumMod val="95000"/>
                                <a:lumOff val="5000"/>
                              </a:schemeClr>
                            </a:solidFill>
                            <a:latin typeface="Cambria Math" panose="02040503050406030204" pitchFamily="18" charset="0"/>
                          </a:rPr>
                        </m:ctrlPr>
                      </m:fPr>
                      <m:num>
                        <m:r>
                          <m:rPr>
                            <m:nor/>
                          </m:rPr>
                          <a:rPr lang="fa-IR" sz="3200" b="0" i="0" smtClean="0">
                            <a:solidFill>
                              <a:schemeClr val="tx1">
                                <a:lumMod val="95000"/>
                                <a:lumOff val="5000"/>
                              </a:schemeClr>
                            </a:solidFill>
                            <a:latin typeface="Cambria Math" panose="02040503050406030204" pitchFamily="18" charset="0"/>
                            <a:cs typeface="B Koodak" panose="00000700000000000000" pitchFamily="2" charset="-78"/>
                          </a:rPr>
                          <m:t>90</m:t>
                        </m:r>
                      </m:num>
                      <m:den>
                        <m:r>
                          <m:rPr>
                            <m:nor/>
                          </m:rPr>
                          <a:rPr lang="fa-IR" sz="3200" b="0" i="0" smtClean="0">
                            <a:solidFill>
                              <a:schemeClr val="tx1">
                                <a:lumMod val="95000"/>
                                <a:lumOff val="5000"/>
                              </a:schemeClr>
                            </a:solidFill>
                            <a:latin typeface="Cambria Math" panose="02040503050406030204" pitchFamily="18" charset="0"/>
                            <a:cs typeface="B Koodak" panose="00000700000000000000" pitchFamily="2" charset="-78"/>
                          </a:rPr>
                          <m:t>126</m:t>
                        </m:r>
                      </m:den>
                    </m:f>
                  </m:oMath>
                </a14:m>
                <a:r>
                  <a:rPr lang="fa-IR" sz="3200" dirty="0">
                    <a:solidFill>
                      <a:schemeClr val="tx1">
                        <a:lumMod val="95000"/>
                        <a:lumOff val="5000"/>
                      </a:schemeClr>
                    </a:solidFill>
                    <a:cs typeface="B Koodak" panose="00000700000000000000" pitchFamily="2" charset="-78"/>
                  </a:rPr>
                  <a:t> </a:t>
                </a:r>
              </a:p>
            </p:txBody>
          </p:sp>
        </mc:Choice>
        <mc:Fallback xmlns="">
          <p:sp>
            <p:nvSpPr>
              <p:cNvPr id="13" name="Rectangle 12"/>
              <p:cNvSpPr>
                <a:spLocks noRot="1" noChangeAspect="1" noMove="1" noResize="1" noEditPoints="1" noAdjustHandles="1" noChangeArrowheads="1" noChangeShapeType="1" noTextEdit="1"/>
              </p:cNvSpPr>
              <p:nvPr/>
            </p:nvSpPr>
            <p:spPr>
              <a:xfrm>
                <a:off x="8076633" y="2151672"/>
                <a:ext cx="1300356" cy="875240"/>
              </a:xfrm>
              <a:prstGeom prst="rect">
                <a:avLst/>
              </a:prstGeom>
              <a:blipFill>
                <a:blip r:embed="rId7"/>
                <a:stretch>
                  <a:fillRect l="-12676" r="-10798"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599995" y="2084843"/>
                <a:ext cx="1150312" cy="101431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m:rPr>
                          <m:nor/>
                        </m:rPr>
                        <a:rPr lang="fa-IR" sz="3200" b="0" i="0" smtClean="0">
                          <a:solidFill>
                            <a:srgbClr val="0070C0"/>
                          </a:solidFill>
                          <a:latin typeface="Cambria Math" panose="02040503050406030204" pitchFamily="18" charset="0"/>
                          <a:cs typeface="B Koodak" panose="00000700000000000000" pitchFamily="2" charset="-78"/>
                        </a:rPr>
                        <m:t>=</m:t>
                      </m:r>
                      <m:f>
                        <m:fPr>
                          <m:ctrlPr>
                            <a:rPr lang="fa-IR" sz="3200" i="1" smtClean="0">
                              <a:solidFill>
                                <a:srgbClr val="0070C0"/>
                              </a:solidFill>
                              <a:latin typeface="Cambria Math" panose="02040503050406030204" pitchFamily="18" charset="0"/>
                              <a:cs typeface="B Koodak" panose="00000700000000000000" pitchFamily="2" charset="-78"/>
                            </a:rPr>
                          </m:ctrlPr>
                        </m:fPr>
                        <m:num>
                          <m:r>
                            <m:rPr>
                              <m:nor/>
                            </m:rPr>
                            <a:rPr lang="fa-IR" sz="3200" b="0" i="0" smtClean="0">
                              <a:solidFill>
                                <a:srgbClr val="0070C0"/>
                              </a:solidFill>
                              <a:latin typeface="Cambria Math" panose="02040503050406030204" pitchFamily="18" charset="0"/>
                              <a:cs typeface="B Koodak" panose="00000700000000000000" pitchFamily="2" charset="-78"/>
                            </a:rPr>
                            <m:t>−</m:t>
                          </m:r>
                          <m:r>
                            <m:rPr>
                              <m:nor/>
                            </m:rPr>
                            <a:rPr lang="fa-IR" sz="3200" b="0" i="0" smtClean="0">
                              <a:solidFill>
                                <a:srgbClr val="0070C0"/>
                              </a:solidFill>
                              <a:latin typeface="Cambria Math" panose="02040503050406030204" pitchFamily="18" charset="0"/>
                              <a:cs typeface="B Koodak" panose="00000700000000000000" pitchFamily="2" charset="-78"/>
                            </a:rPr>
                            <m:t>18</m:t>
                          </m:r>
                        </m:num>
                        <m:den>
                          <m:r>
                            <m:rPr>
                              <m:nor/>
                            </m:rPr>
                            <a:rPr lang="fa-IR" sz="3200" b="0" i="0" smtClean="0">
                              <a:solidFill>
                                <a:srgbClr val="0070C0"/>
                              </a:solidFill>
                              <a:latin typeface="Cambria Math" panose="02040503050406030204" pitchFamily="18" charset="0"/>
                              <a:cs typeface="B Koodak" panose="00000700000000000000" pitchFamily="2" charset="-78"/>
                            </a:rPr>
                            <m:t>1</m:t>
                          </m:r>
                        </m:den>
                      </m:f>
                    </m:oMath>
                  </m:oMathPara>
                </a14:m>
                <a:endParaRPr lang="fa-IR" sz="3200" dirty="0">
                  <a:solidFill>
                    <a:srgbClr val="0070C0"/>
                  </a:solidFill>
                  <a:cs typeface="B Koodak" panose="00000700000000000000" pitchFamily="2" charset="-78"/>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599995" y="2084843"/>
                <a:ext cx="1150312" cy="101431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339682" y="2084843"/>
                <a:ext cx="1351652" cy="852990"/>
              </a:xfrm>
              <a:prstGeom prst="rect">
                <a:avLst/>
              </a:prstGeom>
            </p:spPr>
            <p:txBody>
              <a:bodyPr wrap="none">
                <a:spAutoFit/>
              </a:bodyPr>
              <a:lstStyle/>
              <a:p>
                <a:r>
                  <a:rPr lang="fa-IR" sz="3200" dirty="0">
                    <a:solidFill>
                      <a:srgbClr val="0070C0"/>
                    </a:solidFill>
                    <a:cs typeface="B Koodak" panose="00000700000000000000" pitchFamily="2" charset="-78"/>
                  </a:rPr>
                  <a:t> + = </a:t>
                </a:r>
                <a14:m>
                  <m:oMath xmlns:m="http://schemas.openxmlformats.org/officeDocument/2006/math">
                    <m:f>
                      <m:fPr>
                        <m:ctrlPr>
                          <a:rPr lang="fa-IR" sz="3200" i="1">
                            <a:solidFill>
                              <a:srgbClr val="0070C0"/>
                            </a:solidFill>
                            <a:latin typeface="Cambria Math" panose="02040503050406030204" pitchFamily="18" charset="0"/>
                          </a:rPr>
                        </m:ctrlPr>
                      </m:fPr>
                      <m:num>
                        <m:r>
                          <m:rPr>
                            <m:nor/>
                          </m:rPr>
                          <a:rPr lang="fa-IR" sz="3200" b="0" i="0" smtClean="0">
                            <a:solidFill>
                              <a:srgbClr val="0070C0"/>
                            </a:solidFill>
                            <a:latin typeface="Cambria Math" panose="02040503050406030204" pitchFamily="18" charset="0"/>
                            <a:cs typeface="B Koodak" panose="00000700000000000000" pitchFamily="2" charset="-78"/>
                          </a:rPr>
                          <m:t>11</m:t>
                        </m:r>
                      </m:num>
                      <m:den>
                        <m:r>
                          <m:rPr>
                            <m:nor/>
                          </m:rPr>
                          <a:rPr lang="fa-IR" sz="3200" b="0" i="0" smtClean="0">
                            <a:solidFill>
                              <a:srgbClr val="0070C0"/>
                            </a:solidFill>
                            <a:latin typeface="Cambria Math" panose="02040503050406030204" pitchFamily="18" charset="0"/>
                            <a:cs typeface="B Koodak" panose="00000700000000000000" pitchFamily="2" charset="-78"/>
                          </a:rPr>
                          <m:t>7</m:t>
                        </m:r>
                      </m:den>
                    </m:f>
                  </m:oMath>
                </a14:m>
                <a:r>
                  <a:rPr lang="fa-IR" sz="3200" dirty="0">
                    <a:solidFill>
                      <a:srgbClr val="0070C0"/>
                    </a:solidFill>
                    <a:cs typeface="B Koodak" panose="00000700000000000000" pitchFamily="2" charset="-78"/>
                  </a:rPr>
                  <a:t> </a:t>
                </a:r>
              </a:p>
            </p:txBody>
          </p:sp>
        </mc:Choice>
        <mc:Fallback xmlns="">
          <p:sp>
            <p:nvSpPr>
              <p:cNvPr id="15" name="Rectangle 14"/>
              <p:cNvSpPr>
                <a:spLocks noRot="1" noChangeAspect="1" noMove="1" noResize="1" noEditPoints="1" noAdjustHandles="1" noChangeArrowheads="1" noChangeShapeType="1" noTextEdit="1"/>
              </p:cNvSpPr>
              <p:nvPr/>
            </p:nvSpPr>
            <p:spPr>
              <a:xfrm>
                <a:off x="5339682" y="2084843"/>
                <a:ext cx="1351652" cy="852990"/>
              </a:xfrm>
              <a:prstGeom prst="rect">
                <a:avLst/>
              </a:prstGeom>
              <a:blipFill>
                <a:blip r:embed="rId9"/>
                <a:stretch>
                  <a:fillRect l="-12162" r="-9459" b="-19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9131120" y="2125499"/>
                <a:ext cx="1128835" cy="845552"/>
              </a:xfrm>
              <a:prstGeom prst="rect">
                <a:avLst/>
              </a:prstGeom>
            </p:spPr>
            <p:txBody>
              <a:bodyPr wrap="none">
                <a:spAutoFit/>
              </a:bodyPr>
              <a:lstStyle/>
              <a:p>
                <a:r>
                  <a:rPr lang="fa-IR" sz="3200" dirty="0">
                    <a:solidFill>
                      <a:schemeClr val="accent1">
                        <a:lumMod val="75000"/>
                      </a:schemeClr>
                    </a:solidFill>
                    <a:cs typeface="B Koodak" panose="00000700000000000000" pitchFamily="2" charset="-78"/>
                  </a:rPr>
                  <a:t> - = </a:t>
                </a:r>
                <a14:m>
                  <m:oMath xmlns:m="http://schemas.openxmlformats.org/officeDocument/2006/math">
                    <m:f>
                      <m:fPr>
                        <m:ctrlPr>
                          <a:rPr lang="fa-IR" sz="3200" i="1">
                            <a:solidFill>
                              <a:schemeClr val="accent1">
                                <a:lumMod val="75000"/>
                              </a:schemeClr>
                            </a:solidFill>
                            <a:latin typeface="Cambria Math" panose="02040503050406030204" pitchFamily="18" charset="0"/>
                          </a:rPr>
                        </m:ctrlPr>
                      </m:fPr>
                      <m:num>
                        <m:r>
                          <m:rPr>
                            <m:nor/>
                          </m:rPr>
                          <a:rPr lang="fa-IR" sz="3200" b="0" i="0" smtClean="0">
                            <a:solidFill>
                              <a:schemeClr val="accent1">
                                <a:lumMod val="75000"/>
                              </a:schemeClr>
                            </a:solidFill>
                            <a:latin typeface="Cambria Math" panose="02040503050406030204" pitchFamily="18" charset="0"/>
                            <a:cs typeface="B Koodak" panose="00000700000000000000" pitchFamily="2" charset="-78"/>
                          </a:rPr>
                          <m:t>5</m:t>
                        </m:r>
                      </m:num>
                      <m:den>
                        <m:r>
                          <m:rPr>
                            <m:nor/>
                          </m:rPr>
                          <a:rPr lang="fa-IR" sz="3200" b="0" i="0" smtClean="0">
                            <a:solidFill>
                              <a:schemeClr val="accent1">
                                <a:lumMod val="75000"/>
                              </a:schemeClr>
                            </a:solidFill>
                            <a:latin typeface="Cambria Math" panose="02040503050406030204" pitchFamily="18" charset="0"/>
                            <a:cs typeface="B Koodak" panose="00000700000000000000" pitchFamily="2" charset="-78"/>
                          </a:rPr>
                          <m:t>7</m:t>
                        </m:r>
                      </m:den>
                    </m:f>
                  </m:oMath>
                </a14:m>
                <a:r>
                  <a:rPr lang="fa-IR" sz="3200" dirty="0">
                    <a:solidFill>
                      <a:schemeClr val="accent1">
                        <a:lumMod val="75000"/>
                      </a:schemeClr>
                    </a:solidFill>
                    <a:cs typeface="B Koodak" panose="00000700000000000000" pitchFamily="2" charset="-78"/>
                  </a:rPr>
                  <a:t> </a:t>
                </a:r>
              </a:p>
            </p:txBody>
          </p:sp>
        </mc:Choice>
        <mc:Fallback xmlns="">
          <p:sp>
            <p:nvSpPr>
              <p:cNvPr id="16" name="Rectangle 15"/>
              <p:cNvSpPr>
                <a:spLocks noRot="1" noChangeAspect="1" noMove="1" noResize="1" noEditPoints="1" noAdjustHandles="1" noChangeArrowheads="1" noChangeShapeType="1" noTextEdit="1"/>
              </p:cNvSpPr>
              <p:nvPr/>
            </p:nvSpPr>
            <p:spPr>
              <a:xfrm>
                <a:off x="9131120" y="2125499"/>
                <a:ext cx="1128835" cy="845552"/>
              </a:xfrm>
              <a:prstGeom prst="rect">
                <a:avLst/>
              </a:prstGeom>
              <a:blipFill>
                <a:blip r:embed="rId10"/>
                <a:stretch>
                  <a:fillRect l="-14595" r="-11892" b="-20290"/>
                </a:stretch>
              </a:blipFill>
            </p:spPr>
            <p:txBody>
              <a:bodyPr/>
              <a:lstStyle/>
              <a:p>
                <a:r>
                  <a:rPr lang="en-US">
                    <a:noFill/>
                  </a:rPr>
                  <a:t> </a:t>
                </a:r>
              </a:p>
            </p:txBody>
          </p:sp>
        </mc:Fallback>
      </mc:AlternateContent>
      <p:sp>
        <p:nvSpPr>
          <p:cNvPr id="17" name="TextBox 16"/>
          <p:cNvSpPr txBox="1"/>
          <p:nvPr/>
        </p:nvSpPr>
        <p:spPr>
          <a:xfrm>
            <a:off x="7524688" y="4113457"/>
            <a:ext cx="4313381" cy="400110"/>
          </a:xfrm>
          <a:prstGeom prst="rect">
            <a:avLst/>
          </a:prstGeom>
          <a:noFill/>
        </p:spPr>
        <p:txBody>
          <a:bodyPr wrap="square" rtlCol="1">
            <a:spAutoFit/>
          </a:bodyPr>
          <a:lstStyle/>
          <a:p>
            <a:pPr algn="r"/>
            <a:r>
              <a:rPr lang="fa-IR" sz="2000" dirty="0">
                <a:cs typeface="B Koodak" panose="00000700000000000000" pitchFamily="2" charset="-78"/>
              </a:rPr>
              <a:t>2- عقربه چه عددی را نشان میدهد؟ بنویسید.</a:t>
            </a:r>
          </a:p>
        </p:txBody>
      </p:sp>
      <p:pic>
        <p:nvPicPr>
          <p:cNvPr id="52" name="Picture 51"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4050" y="4607989"/>
            <a:ext cx="1669715" cy="10908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3" name="Picture 52"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26130" y="4805767"/>
            <a:ext cx="1527960" cy="8931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7" name="Picture 56" descr="Screen Clippi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67747" y="4707174"/>
            <a:ext cx="1773720" cy="8925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8" name="Picture 57" descr="Screen Clippi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31141" y="4707174"/>
            <a:ext cx="1868646" cy="9112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mc:AlternateContent xmlns:mc="http://schemas.openxmlformats.org/markup-compatibility/2006" xmlns:a14="http://schemas.microsoft.com/office/drawing/2010/main">
        <mc:Choice Requires="a14">
          <p:sp>
            <p:nvSpPr>
              <p:cNvPr id="59" name="Rectangle 58"/>
              <p:cNvSpPr/>
              <p:nvPr/>
            </p:nvSpPr>
            <p:spPr>
              <a:xfrm>
                <a:off x="1170847" y="5706897"/>
                <a:ext cx="418704" cy="7646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400" i="1" smtClean="0">
                              <a:solidFill>
                                <a:schemeClr val="accent2">
                                  <a:lumMod val="75000"/>
                                </a:schemeClr>
                              </a:solidFill>
                              <a:latin typeface="Cambria Math" panose="02040503050406030204" pitchFamily="18" charset="0"/>
                            </a:rPr>
                          </m:ctrlPr>
                        </m:fPr>
                        <m:num>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5</m:t>
                          </m:r>
                        </m:num>
                        <m:den>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2</m:t>
                          </m:r>
                        </m:den>
                      </m:f>
                    </m:oMath>
                  </m:oMathPara>
                </a14:m>
                <a:endParaRPr lang="fa-IR" sz="2400" dirty="0">
                  <a:solidFill>
                    <a:schemeClr val="accent2">
                      <a:lumMod val="75000"/>
                    </a:schemeClr>
                  </a:solidFill>
                  <a:cs typeface="B Koodak" panose="00000700000000000000" pitchFamily="2" charset="-78"/>
                </a:endParaRPr>
              </a:p>
            </p:txBody>
          </p:sp>
        </mc:Choice>
        <mc:Fallback xmlns="">
          <p:sp>
            <p:nvSpPr>
              <p:cNvPr id="59" name="Rectangle 58"/>
              <p:cNvSpPr>
                <a:spLocks noRot="1" noChangeAspect="1" noMove="1" noResize="1" noEditPoints="1" noAdjustHandles="1" noChangeArrowheads="1" noChangeShapeType="1" noTextEdit="1"/>
              </p:cNvSpPr>
              <p:nvPr/>
            </p:nvSpPr>
            <p:spPr>
              <a:xfrm>
                <a:off x="1170847" y="5706897"/>
                <a:ext cx="418704" cy="764697"/>
              </a:xfrm>
              <a:prstGeom prst="rect">
                <a:avLst/>
              </a:prstGeom>
              <a:blipFill>
                <a:blip r:embed="rId15"/>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3549896" y="5755948"/>
                <a:ext cx="848309" cy="666593"/>
              </a:xfrm>
              <a:prstGeom prst="rect">
                <a:avLst/>
              </a:prstGeom>
            </p:spPr>
            <p:txBody>
              <a:bodyPr wrap="none">
                <a:spAutoFit/>
              </a:bodyPr>
              <a:lstStyle/>
              <a:p>
                <a:r>
                  <a:rPr lang="fa-IR" sz="2000" dirty="0">
                    <a:solidFill>
                      <a:schemeClr val="accent2">
                        <a:lumMod val="75000"/>
                      </a:schemeClr>
                    </a:solidFill>
                    <a:cs typeface="B Koodak" panose="00000700000000000000" pitchFamily="2" charset="-78"/>
                  </a:rPr>
                  <a:t> </a:t>
                </a:r>
                <a:r>
                  <a:rPr lang="fa-IR" sz="2400" dirty="0">
                    <a:solidFill>
                      <a:schemeClr val="accent2">
                        <a:lumMod val="75000"/>
                      </a:schemeClr>
                    </a:solidFill>
                    <a:cs typeface="B Koodak" panose="00000700000000000000" pitchFamily="2" charset="-78"/>
                  </a:rPr>
                  <a:t>- </a:t>
                </a:r>
                <a14:m>
                  <m:oMath xmlns:m="http://schemas.openxmlformats.org/officeDocument/2006/math">
                    <m:f>
                      <m:fPr>
                        <m:ctrlPr>
                          <a:rPr lang="fa-IR" sz="2400" i="1">
                            <a:solidFill>
                              <a:schemeClr val="accent2">
                                <a:lumMod val="75000"/>
                              </a:schemeClr>
                            </a:solidFill>
                            <a:latin typeface="Cambria Math" panose="02040503050406030204" pitchFamily="18" charset="0"/>
                          </a:rPr>
                        </m:ctrlPr>
                      </m:fPr>
                      <m:num>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15</m:t>
                        </m:r>
                      </m:num>
                      <m:den>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2</m:t>
                        </m:r>
                      </m:den>
                    </m:f>
                  </m:oMath>
                </a14:m>
                <a:r>
                  <a:rPr lang="fa-IR" sz="2400" dirty="0">
                    <a:solidFill>
                      <a:schemeClr val="accent2">
                        <a:lumMod val="75000"/>
                      </a:schemeClr>
                    </a:solidFill>
                    <a:cs typeface="B Koodak" panose="00000700000000000000" pitchFamily="2" charset="-78"/>
                  </a:rPr>
                  <a:t> </a:t>
                </a:r>
              </a:p>
            </p:txBody>
          </p:sp>
        </mc:Choice>
        <mc:Fallback xmlns="">
          <p:sp>
            <p:nvSpPr>
              <p:cNvPr id="60" name="Rectangle 59"/>
              <p:cNvSpPr>
                <a:spLocks noRot="1" noChangeAspect="1" noMove="1" noResize="1" noEditPoints="1" noAdjustHandles="1" noChangeArrowheads="1" noChangeShapeType="1" noTextEdit="1"/>
              </p:cNvSpPr>
              <p:nvPr/>
            </p:nvSpPr>
            <p:spPr>
              <a:xfrm>
                <a:off x="3549896" y="5755948"/>
                <a:ext cx="848309" cy="666593"/>
              </a:xfrm>
              <a:prstGeom prst="rect">
                <a:avLst/>
              </a:prstGeom>
              <a:blipFill>
                <a:blip r:embed="rId16"/>
                <a:stretch>
                  <a:fillRect l="-11511" r="-10072" b="-15455"/>
                </a:stretch>
              </a:blipFill>
            </p:spPr>
            <p:txBody>
              <a:bodyPr/>
              <a:lstStyle/>
              <a:p>
                <a:r>
                  <a:rPr lang="fa-IR">
                    <a:noFill/>
                  </a:rPr>
                  <a:t> </a:t>
                </a:r>
              </a:p>
            </p:txBody>
          </p:sp>
        </mc:Fallback>
      </mc:AlternateContent>
      <p:sp>
        <p:nvSpPr>
          <p:cNvPr id="61" name="Rectangle 60"/>
          <p:cNvSpPr/>
          <p:nvPr/>
        </p:nvSpPr>
        <p:spPr>
          <a:xfrm>
            <a:off x="6183830" y="5960876"/>
            <a:ext cx="662361" cy="461665"/>
          </a:xfrm>
          <a:prstGeom prst="rect">
            <a:avLst/>
          </a:prstGeom>
        </p:spPr>
        <p:txBody>
          <a:bodyPr wrap="none">
            <a:spAutoFit/>
          </a:bodyPr>
          <a:lstStyle/>
          <a:p>
            <a:r>
              <a:rPr lang="fa-IR" sz="2400" dirty="0">
                <a:solidFill>
                  <a:schemeClr val="accent2">
                    <a:lumMod val="75000"/>
                  </a:schemeClr>
                </a:solidFill>
                <a:cs typeface="B Koodak" panose="00000700000000000000" pitchFamily="2" charset="-78"/>
              </a:rPr>
              <a:t>10-</a:t>
            </a:r>
          </a:p>
        </p:txBody>
      </p:sp>
      <p:sp>
        <p:nvSpPr>
          <p:cNvPr id="62" name="Rectangle 61"/>
          <p:cNvSpPr/>
          <p:nvPr/>
        </p:nvSpPr>
        <p:spPr>
          <a:xfrm>
            <a:off x="8995488" y="5960876"/>
            <a:ext cx="580608" cy="400110"/>
          </a:xfrm>
          <a:prstGeom prst="rect">
            <a:avLst/>
          </a:prstGeom>
        </p:spPr>
        <p:txBody>
          <a:bodyPr wrap="none">
            <a:spAutoFit/>
          </a:bodyPr>
          <a:lstStyle/>
          <a:p>
            <a:r>
              <a:rPr lang="fa-IR" sz="2000" dirty="0">
                <a:solidFill>
                  <a:schemeClr val="accent2">
                    <a:lumMod val="75000"/>
                  </a:schemeClr>
                </a:solidFill>
                <a:cs typeface="B Koodak" panose="00000700000000000000" pitchFamily="2" charset="-78"/>
              </a:rPr>
              <a:t>90-</a:t>
            </a:r>
          </a:p>
        </p:txBody>
      </p:sp>
      <p:sp>
        <p:nvSpPr>
          <p:cNvPr id="23" name="TextBox 22"/>
          <p:cNvSpPr txBox="1"/>
          <p:nvPr/>
        </p:nvSpPr>
        <p:spPr>
          <a:xfrm>
            <a:off x="2686504" y="2343074"/>
            <a:ext cx="1150312" cy="584775"/>
          </a:xfrm>
          <a:prstGeom prst="rect">
            <a:avLst/>
          </a:prstGeom>
          <a:noFill/>
        </p:spPr>
        <p:txBody>
          <a:bodyPr wrap="square" rtlCol="1">
            <a:spAutoFit/>
          </a:bodyPr>
          <a:lstStyle/>
          <a:p>
            <a:r>
              <a:rPr lang="fa-IR" sz="3200" dirty="0">
                <a:solidFill>
                  <a:srgbClr val="0070C0"/>
                </a:solidFill>
                <a:cs typeface="B Koodak" panose="00000700000000000000" pitchFamily="2" charset="-78"/>
              </a:rPr>
              <a:t>18- =</a:t>
            </a:r>
          </a:p>
        </p:txBody>
      </p:sp>
      <p:sp>
        <p:nvSpPr>
          <p:cNvPr id="24" name="Arc 23"/>
          <p:cNvSpPr/>
          <p:nvPr/>
        </p:nvSpPr>
        <p:spPr>
          <a:xfrm>
            <a:off x="1237906" y="1787586"/>
            <a:ext cx="1105381" cy="711088"/>
          </a:xfrm>
          <a:prstGeom prst="arc">
            <a:avLst>
              <a:gd name="adj1" fmla="val 10853636"/>
              <a:gd name="adj2" fmla="val 0"/>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25" name="TextBox 24"/>
              <p:cNvSpPr txBox="1"/>
              <p:nvPr/>
            </p:nvSpPr>
            <p:spPr>
              <a:xfrm>
                <a:off x="1495725" y="1389622"/>
                <a:ext cx="601693" cy="430887"/>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800" i="0" smtClean="0">
                          <a:solidFill>
                            <a:srgbClr val="FF0000"/>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2800" b="0" i="0" smtClean="0">
                          <a:solidFill>
                            <a:srgbClr val="FF0000"/>
                          </a:solidFill>
                          <a:latin typeface="Cambria Math" panose="02040503050406030204" pitchFamily="18" charset="0"/>
                          <a:ea typeface="Cambria Math" panose="02040503050406030204" pitchFamily="18" charset="0"/>
                          <a:cs typeface="B Koodak" panose="00000700000000000000" pitchFamily="2" charset="-78"/>
                        </a:rPr>
                        <m:t>6</m:t>
                      </m:r>
                    </m:oMath>
                  </m:oMathPara>
                </a14:m>
                <a:endParaRPr lang="fa-IR" sz="2800" dirty="0">
                  <a:solidFill>
                    <a:srgbClr val="FF0000"/>
                  </a:solidFill>
                  <a:cs typeface="B Koodak" panose="00000700000000000000" pitchFamily="2" charset="-78"/>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495725" y="1389622"/>
                <a:ext cx="601693" cy="430887"/>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424824" y="3488964"/>
                <a:ext cx="601693" cy="430887"/>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800" i="0" smtClean="0">
                          <a:solidFill>
                            <a:srgbClr val="FF0000"/>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2800" b="0" i="0" smtClean="0">
                          <a:solidFill>
                            <a:srgbClr val="FF0000"/>
                          </a:solidFill>
                          <a:latin typeface="Cambria Math" panose="02040503050406030204" pitchFamily="18" charset="0"/>
                          <a:ea typeface="Cambria Math" panose="02040503050406030204" pitchFamily="18" charset="0"/>
                          <a:cs typeface="B Koodak" panose="00000700000000000000" pitchFamily="2" charset="-78"/>
                        </a:rPr>
                        <m:t>6</m:t>
                      </m:r>
                    </m:oMath>
                  </m:oMathPara>
                </a14:m>
                <a:endParaRPr lang="fa-IR" sz="2800" dirty="0">
                  <a:solidFill>
                    <a:srgbClr val="FF0000"/>
                  </a:solidFill>
                  <a:cs typeface="B Koodak" panose="00000700000000000000" pitchFamily="2" charset="-78"/>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424824" y="3488964"/>
                <a:ext cx="601693" cy="430887"/>
              </a:xfrm>
              <a:prstGeom prst="rect">
                <a:avLst/>
              </a:prstGeom>
              <a:blipFill>
                <a:blip r:embed="rId18"/>
                <a:stretch>
                  <a:fillRect/>
                </a:stretch>
              </a:blipFill>
            </p:spPr>
            <p:txBody>
              <a:bodyPr/>
              <a:lstStyle/>
              <a:p>
                <a:r>
                  <a:rPr lang="en-US">
                    <a:noFill/>
                  </a:rPr>
                  <a:t> </a:t>
                </a:r>
              </a:p>
            </p:txBody>
          </p:sp>
        </mc:Fallback>
      </mc:AlternateContent>
      <p:sp>
        <p:nvSpPr>
          <p:cNvPr id="27" name="Arc 26"/>
          <p:cNvSpPr/>
          <p:nvPr/>
        </p:nvSpPr>
        <p:spPr>
          <a:xfrm rot="10616942">
            <a:off x="1231569" y="2720483"/>
            <a:ext cx="1160789" cy="705590"/>
          </a:xfrm>
          <a:prstGeom prst="arc">
            <a:avLst>
              <a:gd name="adj1" fmla="val 11507279"/>
              <a:gd name="adj2" fmla="val 0"/>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28" name="Arc 27"/>
          <p:cNvSpPr/>
          <p:nvPr/>
        </p:nvSpPr>
        <p:spPr>
          <a:xfrm>
            <a:off x="5151000" y="1729299"/>
            <a:ext cx="1105381" cy="711088"/>
          </a:xfrm>
          <a:prstGeom prst="arc">
            <a:avLst>
              <a:gd name="adj1" fmla="val 10853636"/>
              <a:gd name="adj2" fmla="val 0"/>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29" name="TextBox 28"/>
              <p:cNvSpPr txBox="1"/>
              <p:nvPr/>
            </p:nvSpPr>
            <p:spPr>
              <a:xfrm>
                <a:off x="5408819" y="1331335"/>
                <a:ext cx="601693" cy="430887"/>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800" i="0" smtClean="0">
                          <a:solidFill>
                            <a:srgbClr val="FF0000"/>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2800" b="0" i="0" smtClean="0">
                          <a:solidFill>
                            <a:srgbClr val="FF0000"/>
                          </a:solidFill>
                          <a:latin typeface="Cambria Math" panose="02040503050406030204" pitchFamily="18" charset="0"/>
                          <a:ea typeface="Cambria Math" panose="02040503050406030204" pitchFamily="18" charset="0"/>
                          <a:cs typeface="B Koodak" panose="00000700000000000000" pitchFamily="2" charset="-78"/>
                        </a:rPr>
                        <m:t>6</m:t>
                      </m:r>
                    </m:oMath>
                  </m:oMathPara>
                </a14:m>
                <a:endParaRPr lang="fa-IR" sz="2800" dirty="0">
                  <a:solidFill>
                    <a:srgbClr val="FF0000"/>
                  </a:solidFill>
                  <a:cs typeface="B Koodak" panose="00000700000000000000" pitchFamily="2" charset="-78"/>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5408819" y="1331335"/>
                <a:ext cx="601693" cy="430887"/>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337918" y="3430677"/>
                <a:ext cx="601693" cy="430887"/>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800" i="0" smtClean="0">
                          <a:solidFill>
                            <a:srgbClr val="FF0000"/>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2800" b="0" i="0" smtClean="0">
                          <a:solidFill>
                            <a:srgbClr val="FF0000"/>
                          </a:solidFill>
                          <a:latin typeface="Cambria Math" panose="02040503050406030204" pitchFamily="18" charset="0"/>
                          <a:ea typeface="Cambria Math" panose="02040503050406030204" pitchFamily="18" charset="0"/>
                          <a:cs typeface="B Koodak" panose="00000700000000000000" pitchFamily="2" charset="-78"/>
                        </a:rPr>
                        <m:t>6</m:t>
                      </m:r>
                    </m:oMath>
                  </m:oMathPara>
                </a14:m>
                <a:endParaRPr lang="fa-IR" sz="2800" dirty="0">
                  <a:solidFill>
                    <a:srgbClr val="FF0000"/>
                  </a:solidFill>
                  <a:cs typeface="B Koodak" panose="00000700000000000000" pitchFamily="2" charset="-78"/>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5337918" y="3430677"/>
                <a:ext cx="601693" cy="430887"/>
              </a:xfrm>
              <a:prstGeom prst="rect">
                <a:avLst/>
              </a:prstGeom>
              <a:blipFill>
                <a:blip r:embed="rId20"/>
                <a:stretch>
                  <a:fillRect/>
                </a:stretch>
              </a:blipFill>
            </p:spPr>
            <p:txBody>
              <a:bodyPr/>
              <a:lstStyle/>
              <a:p>
                <a:r>
                  <a:rPr lang="en-US">
                    <a:noFill/>
                  </a:rPr>
                  <a:t> </a:t>
                </a:r>
              </a:p>
            </p:txBody>
          </p:sp>
        </mc:Fallback>
      </mc:AlternateContent>
      <p:sp>
        <p:nvSpPr>
          <p:cNvPr id="31" name="Arc 30"/>
          <p:cNvSpPr/>
          <p:nvPr/>
        </p:nvSpPr>
        <p:spPr>
          <a:xfrm rot="10616942">
            <a:off x="5144663" y="2662196"/>
            <a:ext cx="1160789" cy="705590"/>
          </a:xfrm>
          <a:prstGeom prst="arc">
            <a:avLst>
              <a:gd name="adj1" fmla="val 11507279"/>
              <a:gd name="adj2" fmla="val 0"/>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32" name="Arc 31"/>
          <p:cNvSpPr/>
          <p:nvPr/>
        </p:nvSpPr>
        <p:spPr>
          <a:xfrm>
            <a:off x="8787485" y="1787586"/>
            <a:ext cx="1105381" cy="711088"/>
          </a:xfrm>
          <a:prstGeom prst="arc">
            <a:avLst>
              <a:gd name="adj1" fmla="val 10853636"/>
              <a:gd name="adj2" fmla="val 0"/>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33" name="TextBox 32"/>
              <p:cNvSpPr txBox="1"/>
              <p:nvPr/>
            </p:nvSpPr>
            <p:spPr>
              <a:xfrm>
                <a:off x="9045304" y="1389622"/>
                <a:ext cx="601693" cy="430887"/>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800" i="0" smtClean="0">
                          <a:solidFill>
                            <a:srgbClr val="FF0000"/>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2800" b="0" i="0" smtClean="0">
                          <a:solidFill>
                            <a:srgbClr val="FF0000"/>
                          </a:solidFill>
                          <a:latin typeface="Cambria Math" panose="02040503050406030204" pitchFamily="18" charset="0"/>
                          <a:ea typeface="Cambria Math" panose="02040503050406030204" pitchFamily="18" charset="0"/>
                          <a:cs typeface="B Koodak" panose="00000700000000000000" pitchFamily="2" charset="-78"/>
                        </a:rPr>
                        <m:t>18</m:t>
                      </m:r>
                    </m:oMath>
                  </m:oMathPara>
                </a14:m>
                <a:endParaRPr lang="fa-IR" sz="2800" dirty="0">
                  <a:solidFill>
                    <a:srgbClr val="FF0000"/>
                  </a:solidFill>
                  <a:cs typeface="B Koodak" panose="00000700000000000000" pitchFamily="2" charset="-78"/>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9045304" y="1389622"/>
                <a:ext cx="601693" cy="430887"/>
              </a:xfrm>
              <a:prstGeom prst="rect">
                <a:avLst/>
              </a:prstGeom>
              <a:blipFill>
                <a:blip r:embed="rId21"/>
                <a:stretch>
                  <a:fillRect l="-6061" r="-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8974403" y="3488964"/>
                <a:ext cx="601693" cy="430887"/>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800" i="0" smtClean="0">
                          <a:solidFill>
                            <a:srgbClr val="FF0000"/>
                          </a:solidFill>
                          <a:latin typeface="Cambria Math" panose="02040503050406030204" pitchFamily="18" charset="0"/>
                          <a:ea typeface="Cambria Math" panose="02040503050406030204" pitchFamily="18" charset="0"/>
                          <a:cs typeface="B Koodak" panose="00000700000000000000" pitchFamily="2" charset="-78"/>
                        </a:rPr>
                        <m:t>÷</m:t>
                      </m:r>
                      <m:r>
                        <m:rPr>
                          <m:nor/>
                        </m:rPr>
                        <a:rPr lang="fa-IR" sz="2800" b="0" i="0" smtClean="0">
                          <a:solidFill>
                            <a:srgbClr val="FF0000"/>
                          </a:solidFill>
                          <a:latin typeface="Cambria Math" panose="02040503050406030204" pitchFamily="18" charset="0"/>
                          <a:ea typeface="Cambria Math" panose="02040503050406030204" pitchFamily="18" charset="0"/>
                          <a:cs typeface="B Koodak" panose="00000700000000000000" pitchFamily="2" charset="-78"/>
                        </a:rPr>
                        <m:t>18</m:t>
                      </m:r>
                    </m:oMath>
                  </m:oMathPara>
                </a14:m>
                <a:endParaRPr lang="fa-IR" sz="2800" dirty="0">
                  <a:solidFill>
                    <a:srgbClr val="FF0000"/>
                  </a:solidFill>
                  <a:cs typeface="B Koodak" panose="00000700000000000000" pitchFamily="2" charset="-78"/>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8974403" y="3488964"/>
                <a:ext cx="601693" cy="430887"/>
              </a:xfrm>
              <a:prstGeom prst="rect">
                <a:avLst/>
              </a:prstGeom>
              <a:blipFill>
                <a:blip r:embed="rId22"/>
                <a:stretch>
                  <a:fillRect l="-6061" r="-15152"/>
                </a:stretch>
              </a:blipFill>
            </p:spPr>
            <p:txBody>
              <a:bodyPr/>
              <a:lstStyle/>
              <a:p>
                <a:r>
                  <a:rPr lang="en-US">
                    <a:noFill/>
                  </a:rPr>
                  <a:t> </a:t>
                </a:r>
              </a:p>
            </p:txBody>
          </p:sp>
        </mc:Fallback>
      </mc:AlternateContent>
      <p:sp>
        <p:nvSpPr>
          <p:cNvPr id="35" name="Arc 34"/>
          <p:cNvSpPr/>
          <p:nvPr/>
        </p:nvSpPr>
        <p:spPr>
          <a:xfrm rot="10616942">
            <a:off x="8781148" y="2720483"/>
            <a:ext cx="1160789" cy="705590"/>
          </a:xfrm>
          <a:prstGeom prst="arc">
            <a:avLst>
              <a:gd name="adj1" fmla="val 11507279"/>
              <a:gd name="adj2" fmla="val 0"/>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Tree>
    <p:extLst>
      <p:ext uri="{BB962C8B-B14F-4D97-AF65-F5344CB8AC3E}">
        <p14:creationId xmlns:p14="http://schemas.microsoft.com/office/powerpoint/2010/main" val="238557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left)">
                                      <p:cBhvr>
                                        <p:cTn id="50" dur="500"/>
                                        <p:tgtEl>
                                          <p:spTgt spid="3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500"/>
                                        <p:tgtEl>
                                          <p:spTgt spid="3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500"/>
                                        <p:tgtEl>
                                          <p:spTgt spid="34"/>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16">
                                            <p:txEl>
                                              <p:pRg st="0" end="0"/>
                                            </p:txEl>
                                          </p:spTgt>
                                        </p:tgtEl>
                                        <p:attrNameLst>
                                          <p:attrName>style.visibility</p:attrName>
                                        </p:attrNameLst>
                                      </p:cBhvr>
                                      <p:to>
                                        <p:strVal val="visible"/>
                                      </p:to>
                                    </p:set>
                                    <p:animEffect transition="in" filter="barn(inVertical)">
                                      <p:cBhvr>
                                        <p:cTn id="64" dur="500"/>
                                        <p:tgtEl>
                                          <p:spTgt spid="16">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dissolve">
                                      <p:cBhvr>
                                        <p:cTn id="69" dur="500"/>
                                        <p:tgtEl>
                                          <p:spTgt spid="17"/>
                                        </p:tgtEl>
                                      </p:cBhvr>
                                    </p:animEffect>
                                  </p:childTnLst>
                                </p:cTn>
                              </p:par>
                              <p:par>
                                <p:cTn id="70" presetID="47" presetClass="entr" presetSubtype="0" fill="hold" nodeType="with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1000"/>
                                        <p:tgtEl>
                                          <p:spTgt spid="52"/>
                                        </p:tgtEl>
                                      </p:cBhvr>
                                    </p:animEffect>
                                    <p:anim calcmode="lin" valueType="num">
                                      <p:cBhvr>
                                        <p:cTn id="73" dur="1000" fill="hold"/>
                                        <p:tgtEl>
                                          <p:spTgt spid="52"/>
                                        </p:tgtEl>
                                        <p:attrNameLst>
                                          <p:attrName>ppt_x</p:attrName>
                                        </p:attrNameLst>
                                      </p:cBhvr>
                                      <p:tavLst>
                                        <p:tav tm="0">
                                          <p:val>
                                            <p:strVal val="#ppt_x"/>
                                          </p:val>
                                        </p:tav>
                                        <p:tav tm="100000">
                                          <p:val>
                                            <p:strVal val="#ppt_x"/>
                                          </p:val>
                                        </p:tav>
                                      </p:tavLst>
                                    </p:anim>
                                    <p:anim calcmode="lin" valueType="num">
                                      <p:cBhvr>
                                        <p:cTn id="74" dur="1000" fill="hold"/>
                                        <p:tgtEl>
                                          <p:spTgt spid="52"/>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fade">
                                      <p:cBhvr>
                                        <p:cTn id="82" dur="1000"/>
                                        <p:tgtEl>
                                          <p:spTgt spid="57"/>
                                        </p:tgtEl>
                                      </p:cBhvr>
                                    </p:animEffect>
                                    <p:anim calcmode="lin" valueType="num">
                                      <p:cBhvr>
                                        <p:cTn id="83" dur="1000" fill="hold"/>
                                        <p:tgtEl>
                                          <p:spTgt spid="57"/>
                                        </p:tgtEl>
                                        <p:attrNameLst>
                                          <p:attrName>ppt_x</p:attrName>
                                        </p:attrNameLst>
                                      </p:cBhvr>
                                      <p:tavLst>
                                        <p:tav tm="0">
                                          <p:val>
                                            <p:strVal val="#ppt_x"/>
                                          </p:val>
                                        </p:tav>
                                        <p:tav tm="100000">
                                          <p:val>
                                            <p:strVal val="#ppt_x"/>
                                          </p:val>
                                        </p:tav>
                                      </p:tavLst>
                                    </p:anim>
                                    <p:anim calcmode="lin" valueType="num">
                                      <p:cBhvr>
                                        <p:cTn id="84" dur="1000" fill="hold"/>
                                        <p:tgtEl>
                                          <p:spTgt spid="57"/>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1000"/>
                                        <p:tgtEl>
                                          <p:spTgt spid="58"/>
                                        </p:tgtEl>
                                      </p:cBhvr>
                                    </p:animEffect>
                                    <p:anim calcmode="lin" valueType="num">
                                      <p:cBhvr>
                                        <p:cTn id="88" dur="1000" fill="hold"/>
                                        <p:tgtEl>
                                          <p:spTgt spid="58"/>
                                        </p:tgtEl>
                                        <p:attrNameLst>
                                          <p:attrName>ppt_x</p:attrName>
                                        </p:attrNameLst>
                                      </p:cBhvr>
                                      <p:tavLst>
                                        <p:tav tm="0">
                                          <p:val>
                                            <p:strVal val="#ppt_x"/>
                                          </p:val>
                                        </p:tav>
                                        <p:tav tm="100000">
                                          <p:val>
                                            <p:strVal val="#ppt_x"/>
                                          </p:val>
                                        </p:tav>
                                      </p:tavLst>
                                    </p:anim>
                                    <p:anim calcmode="lin" valueType="num">
                                      <p:cBhvr>
                                        <p:cTn id="8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59">
                                            <p:txEl>
                                              <p:pRg st="0" end="0"/>
                                            </p:txEl>
                                          </p:spTgt>
                                        </p:tgtEl>
                                        <p:attrNameLst>
                                          <p:attrName>style.visibility</p:attrName>
                                        </p:attrNameLst>
                                      </p:cBhvr>
                                      <p:to>
                                        <p:strVal val="visible"/>
                                      </p:to>
                                    </p:set>
                                    <p:animEffect transition="in" filter="wipe(left)">
                                      <p:cBhvr>
                                        <p:cTn id="94" dur="500"/>
                                        <p:tgtEl>
                                          <p:spTgt spid="59">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2" fill="hold" nodeType="clickEffect">
                                  <p:stCondLst>
                                    <p:cond delay="0"/>
                                  </p:stCondLst>
                                  <p:childTnLst>
                                    <p:set>
                                      <p:cBhvr>
                                        <p:cTn id="98" dur="1" fill="hold">
                                          <p:stCondLst>
                                            <p:cond delay="0"/>
                                          </p:stCondLst>
                                        </p:cTn>
                                        <p:tgtEl>
                                          <p:spTgt spid="60">
                                            <p:txEl>
                                              <p:pRg st="0" end="0"/>
                                            </p:txEl>
                                          </p:spTgt>
                                        </p:tgtEl>
                                        <p:attrNameLst>
                                          <p:attrName>style.visibility</p:attrName>
                                        </p:attrNameLst>
                                      </p:cBhvr>
                                      <p:to>
                                        <p:strVal val="visible"/>
                                      </p:to>
                                    </p:set>
                                    <p:animEffect transition="in" filter="wipe(right)">
                                      <p:cBhvr>
                                        <p:cTn id="99" dur="500"/>
                                        <p:tgtEl>
                                          <p:spTgt spid="60">
                                            <p:txEl>
                                              <p:pRg st="0" end="0"/>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nodeType="clickEffect">
                                  <p:stCondLst>
                                    <p:cond delay="0"/>
                                  </p:stCondLst>
                                  <p:childTnLst>
                                    <p:set>
                                      <p:cBhvr>
                                        <p:cTn id="103" dur="1" fill="hold">
                                          <p:stCondLst>
                                            <p:cond delay="0"/>
                                          </p:stCondLst>
                                        </p:cTn>
                                        <p:tgtEl>
                                          <p:spTgt spid="61">
                                            <p:txEl>
                                              <p:pRg st="0" end="0"/>
                                            </p:txEl>
                                          </p:spTgt>
                                        </p:tgtEl>
                                        <p:attrNameLst>
                                          <p:attrName>style.visibility</p:attrName>
                                        </p:attrNameLst>
                                      </p:cBhvr>
                                      <p:to>
                                        <p:strVal val="visible"/>
                                      </p:to>
                                    </p:set>
                                    <p:animEffect transition="in" filter="barn(inVertical)">
                                      <p:cBhvr>
                                        <p:cTn id="104" dur="500"/>
                                        <p:tgtEl>
                                          <p:spTgt spid="61">
                                            <p:txEl>
                                              <p:pRg st="0" end="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2" fill="hold" grpId="0" nodeType="click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right)">
                                      <p:cBhvr>
                                        <p:cTn id="10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62" grpId="0"/>
      <p:bldP spid="23" grpId="0"/>
      <p:bldP spid="24" grpId="0" animBg="1"/>
      <p:bldP spid="25" grpId="0"/>
      <p:bldP spid="26" grpId="0"/>
      <p:bldP spid="27" grpId="0" animBg="1"/>
      <p:bldP spid="28" grpId="0" animBg="1"/>
      <p:bldP spid="29" grpId="0"/>
      <p:bldP spid="30" grpId="0"/>
      <p:bldP spid="31" grpId="0" animBg="1"/>
      <p:bldP spid="32" grpId="0" animBg="1"/>
      <p:bldP spid="33" grpId="0"/>
      <p:bldP spid="34" grpId="0"/>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80620" y="361926"/>
            <a:ext cx="7305964" cy="400110"/>
          </a:xfrm>
          <a:prstGeom prst="rect">
            <a:avLst/>
          </a:prstGeom>
          <a:noFill/>
        </p:spPr>
        <p:txBody>
          <a:bodyPr wrap="square" rtlCol="1">
            <a:spAutoFit/>
          </a:bodyPr>
          <a:lstStyle/>
          <a:p>
            <a:pPr algn="r"/>
            <a:r>
              <a:rPr lang="fa-IR" sz="2000" dirty="0">
                <a:cs typeface="B Koodak" panose="00000700000000000000" pitchFamily="2" charset="-78"/>
              </a:rPr>
              <a:t>3- به کمک محور عدد های زیر را از کوچک به بزرگ و از چپ به راست مرتب کنید.</a:t>
            </a:r>
          </a:p>
        </p:txBody>
      </p:sp>
      <mc:AlternateContent xmlns:mc="http://schemas.openxmlformats.org/markup-compatibility/2006" xmlns:a14="http://schemas.microsoft.com/office/drawing/2010/main">
        <mc:Choice Requires="a14">
          <p:sp>
            <p:nvSpPr>
              <p:cNvPr id="6" name="Rectangle 5"/>
              <p:cNvSpPr/>
              <p:nvPr/>
            </p:nvSpPr>
            <p:spPr>
              <a:xfrm>
                <a:off x="2147100" y="880723"/>
                <a:ext cx="675185" cy="8833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800" i="1" smtClean="0">
                              <a:solidFill>
                                <a:schemeClr val="tx1"/>
                              </a:solidFill>
                              <a:latin typeface="Cambria Math" panose="02040503050406030204" pitchFamily="18" charset="0"/>
                            </a:rPr>
                          </m:ctrlPr>
                        </m:fPr>
                        <m:num>
                          <m:r>
                            <m:rPr>
                              <m:nor/>
                            </m:rPr>
                            <a:rPr lang="fa-IR" sz="2800" b="0" i="0" smtClean="0">
                              <a:solidFill>
                                <a:schemeClr val="tx1"/>
                              </a:solidFill>
                              <a:latin typeface="Cambria Math" panose="02040503050406030204" pitchFamily="18" charset="0"/>
                              <a:cs typeface="B Koodak" panose="00000700000000000000" pitchFamily="2" charset="-78"/>
                            </a:rPr>
                            <m:t>1</m:t>
                          </m:r>
                        </m:num>
                        <m:den>
                          <m:r>
                            <m:rPr>
                              <m:nor/>
                            </m:rPr>
                            <a:rPr lang="fa-IR" sz="2800" b="0" i="0" smtClean="0">
                              <a:solidFill>
                                <a:schemeClr val="tx1"/>
                              </a:solidFill>
                              <a:latin typeface="Cambria Math" panose="02040503050406030204" pitchFamily="18" charset="0"/>
                              <a:cs typeface="B Koodak" panose="00000700000000000000" pitchFamily="2" charset="-78"/>
                            </a:rPr>
                            <m:t>10</m:t>
                          </m:r>
                        </m:den>
                      </m:f>
                    </m:oMath>
                  </m:oMathPara>
                </a14:m>
                <a:endParaRPr lang="fa-IR" sz="2800" dirty="0">
                  <a:solidFill>
                    <a:schemeClr val="tx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147100" y="880723"/>
                <a:ext cx="675185" cy="88338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689107" y="880724"/>
                <a:ext cx="479618" cy="8840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800" i="1" smtClean="0">
                              <a:solidFill>
                                <a:schemeClr val="tx1"/>
                              </a:solidFill>
                              <a:latin typeface="Cambria Math" panose="02040503050406030204" pitchFamily="18" charset="0"/>
                            </a:rPr>
                          </m:ctrlPr>
                        </m:fPr>
                        <m:num>
                          <m:r>
                            <m:rPr>
                              <m:nor/>
                            </m:rPr>
                            <a:rPr lang="fa-IR" sz="2800" b="0" i="0" smtClean="0">
                              <a:solidFill>
                                <a:schemeClr val="tx1"/>
                              </a:solidFill>
                              <a:latin typeface="Cambria Math" panose="02040503050406030204" pitchFamily="18" charset="0"/>
                              <a:cs typeface="B Koodak" panose="00000700000000000000" pitchFamily="2" charset="-78"/>
                            </a:rPr>
                            <m:t>3</m:t>
                          </m:r>
                        </m:num>
                        <m:den>
                          <m:r>
                            <m:rPr>
                              <m:nor/>
                            </m:rPr>
                            <a:rPr lang="fa-IR" sz="2800" b="0" i="0" smtClean="0">
                              <a:solidFill>
                                <a:schemeClr val="tx1"/>
                              </a:solidFill>
                              <a:latin typeface="Cambria Math" panose="02040503050406030204" pitchFamily="18" charset="0"/>
                              <a:cs typeface="B Koodak" panose="00000700000000000000" pitchFamily="2" charset="-78"/>
                            </a:rPr>
                            <m:t>5</m:t>
                          </m:r>
                        </m:den>
                      </m:f>
                    </m:oMath>
                  </m:oMathPara>
                </a14:m>
                <a:endParaRPr lang="fa-IR" sz="28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689107" y="880724"/>
                <a:ext cx="479618" cy="884088"/>
              </a:xfrm>
              <a:prstGeom prst="rect">
                <a:avLst/>
              </a:prstGeom>
              <a:blipFill>
                <a:blip r:embed="rId5"/>
                <a:stretch>
                  <a:fillRect/>
                </a:stretch>
              </a:blipFill>
            </p:spPr>
            <p:txBody>
              <a:bodyPr/>
              <a:lstStyle/>
              <a:p>
                <a:r>
                  <a:rPr lang="en-US">
                    <a:noFill/>
                  </a:rPr>
                  <a:t> </a:t>
                </a:r>
              </a:p>
            </p:txBody>
          </p:sp>
        </mc:Fallback>
      </mc:AlternateContent>
      <p:sp>
        <p:nvSpPr>
          <p:cNvPr id="8" name="Rectangle 7"/>
          <p:cNvSpPr/>
          <p:nvPr/>
        </p:nvSpPr>
        <p:spPr>
          <a:xfrm>
            <a:off x="2896600" y="1051029"/>
            <a:ext cx="455730" cy="523220"/>
          </a:xfrm>
          <a:prstGeom prst="rect">
            <a:avLst/>
          </a:prstGeom>
        </p:spPr>
        <p:txBody>
          <a:bodyPr wrap="square">
            <a:spAutoFit/>
          </a:bodyPr>
          <a:lstStyle/>
          <a:p>
            <a:r>
              <a:rPr lang="fa-IR" sz="2800" dirty="0">
                <a:solidFill>
                  <a:schemeClr val="tx1"/>
                </a:solidFill>
                <a:cs typeface="B Koodak" panose="00000700000000000000" pitchFamily="2" charset="-78"/>
              </a:rPr>
              <a:t>0</a:t>
            </a:r>
          </a:p>
        </p:txBody>
      </p:sp>
      <p:sp>
        <p:nvSpPr>
          <p:cNvPr id="9" name="Rectangle 8"/>
          <p:cNvSpPr/>
          <p:nvPr/>
        </p:nvSpPr>
        <p:spPr>
          <a:xfrm>
            <a:off x="3409856" y="1051029"/>
            <a:ext cx="455730" cy="523220"/>
          </a:xfrm>
          <a:prstGeom prst="rect">
            <a:avLst/>
          </a:prstGeom>
        </p:spPr>
        <p:txBody>
          <a:bodyPr wrap="square">
            <a:spAutoFit/>
          </a:bodyPr>
          <a:lstStyle/>
          <a:p>
            <a:r>
              <a:rPr lang="fa-IR" sz="2800" dirty="0">
                <a:solidFill>
                  <a:schemeClr val="tx1"/>
                </a:solidFill>
                <a:cs typeface="B Koodak" panose="00000700000000000000" pitchFamily="2" charset="-78"/>
              </a:rPr>
              <a:t>2</a:t>
            </a:r>
          </a:p>
        </p:txBody>
      </p:sp>
      <mc:AlternateContent xmlns:mc="http://schemas.openxmlformats.org/markup-compatibility/2006" xmlns:a14="http://schemas.microsoft.com/office/drawing/2010/main">
        <mc:Choice Requires="a14">
          <p:sp>
            <p:nvSpPr>
              <p:cNvPr id="10" name="Rectangle 9"/>
              <p:cNvSpPr/>
              <p:nvPr/>
            </p:nvSpPr>
            <p:spPr>
              <a:xfrm>
                <a:off x="3895433" y="923939"/>
                <a:ext cx="845429" cy="762196"/>
              </a:xfrm>
              <a:prstGeom prst="rect">
                <a:avLst/>
              </a:prstGeom>
            </p:spPr>
            <p:txBody>
              <a:bodyPr wrap="square">
                <a:spAutoFit/>
              </a:bodyPr>
              <a:lstStyle/>
              <a:p>
                <a:r>
                  <a:rPr lang="fa-IR" sz="2400" dirty="0">
                    <a:solidFill>
                      <a:schemeClr val="tx1">
                        <a:lumMod val="95000"/>
                        <a:lumOff val="5000"/>
                      </a:schemeClr>
                    </a:solidFill>
                    <a:cs typeface="B Koodak" panose="00000700000000000000" pitchFamily="2" charset="-78"/>
                  </a:rPr>
                  <a:t> </a:t>
                </a:r>
                <a:r>
                  <a:rPr lang="fa-IR" sz="3600" dirty="0">
                    <a:solidFill>
                      <a:schemeClr val="tx1">
                        <a:lumMod val="95000"/>
                        <a:lumOff val="5000"/>
                      </a:schemeClr>
                    </a:solidFill>
                    <a:cs typeface="B Koodak" panose="00000700000000000000" pitchFamily="2" charset="-78"/>
                  </a:rPr>
                  <a:t>-</a:t>
                </a:r>
                <a:r>
                  <a:rPr lang="fa-IR" sz="2800" dirty="0">
                    <a:solidFill>
                      <a:schemeClr val="tx1">
                        <a:lumMod val="95000"/>
                        <a:lumOff val="5000"/>
                      </a:schemeClr>
                    </a:solidFill>
                    <a:cs typeface="B Koodak" panose="00000700000000000000" pitchFamily="2" charset="-78"/>
                  </a:rPr>
                  <a:t> </a:t>
                </a:r>
                <a14:m>
                  <m:oMath xmlns:m="http://schemas.openxmlformats.org/officeDocument/2006/math">
                    <m:f>
                      <m:fPr>
                        <m:ctrlPr>
                          <a:rPr lang="fa-IR" sz="2800" i="1">
                            <a:solidFill>
                              <a:schemeClr val="tx1">
                                <a:lumMod val="95000"/>
                                <a:lumOff val="5000"/>
                              </a:schemeClr>
                            </a:solidFill>
                            <a:latin typeface="Cambria Math" panose="02040503050406030204" pitchFamily="18" charset="0"/>
                          </a:rPr>
                        </m:ctrlPr>
                      </m:fPr>
                      <m:num>
                        <m:r>
                          <m:rPr>
                            <m:nor/>
                          </m:rPr>
                          <a:rPr lang="fa-IR" sz="2800">
                            <a:solidFill>
                              <a:schemeClr val="tx1">
                                <a:lumMod val="95000"/>
                                <a:lumOff val="5000"/>
                              </a:schemeClr>
                            </a:solidFill>
                            <a:latin typeface="Cambria Math" panose="02040503050406030204" pitchFamily="18" charset="0"/>
                            <a:cs typeface="B Koodak" panose="00000700000000000000" pitchFamily="2" charset="-78"/>
                          </a:rPr>
                          <m:t>1</m:t>
                        </m:r>
                      </m:num>
                      <m:den>
                        <m:r>
                          <m:rPr>
                            <m:nor/>
                          </m:rPr>
                          <a:rPr lang="fa-IR" sz="2800">
                            <a:solidFill>
                              <a:schemeClr val="tx1">
                                <a:lumMod val="95000"/>
                                <a:lumOff val="5000"/>
                              </a:schemeClr>
                            </a:solidFill>
                            <a:latin typeface="Cambria Math" panose="02040503050406030204" pitchFamily="18" charset="0"/>
                            <a:cs typeface="B Koodak" panose="00000700000000000000" pitchFamily="2" charset="-78"/>
                          </a:rPr>
                          <m:t>2</m:t>
                        </m:r>
                      </m:den>
                    </m:f>
                  </m:oMath>
                </a14:m>
                <a:r>
                  <a:rPr lang="fa-IR" sz="2400" dirty="0">
                    <a:solidFill>
                      <a:schemeClr val="tx1">
                        <a:lumMod val="95000"/>
                        <a:lumOff val="5000"/>
                      </a:schemeClr>
                    </a:solidFill>
                    <a:cs typeface="B Koodak" panose="00000700000000000000" pitchFamily="2" charset="-78"/>
                  </a:rPr>
                  <a:t> </a:t>
                </a:r>
              </a:p>
            </p:txBody>
          </p:sp>
        </mc:Choice>
        <mc:Fallback xmlns="">
          <p:sp>
            <p:nvSpPr>
              <p:cNvPr id="10" name="Rectangle 9"/>
              <p:cNvSpPr>
                <a:spLocks noRot="1" noChangeAspect="1" noMove="1" noResize="1" noEditPoints="1" noAdjustHandles="1" noChangeArrowheads="1" noChangeShapeType="1" noTextEdit="1"/>
              </p:cNvSpPr>
              <p:nvPr/>
            </p:nvSpPr>
            <p:spPr>
              <a:xfrm>
                <a:off x="3895433" y="923939"/>
                <a:ext cx="845429" cy="762196"/>
              </a:xfrm>
              <a:prstGeom prst="rect">
                <a:avLst/>
              </a:prstGeom>
              <a:blipFill>
                <a:blip r:embed="rId6"/>
                <a:stretch>
                  <a:fillRect l="-15108" r="-4317" b="-304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691144" y="923939"/>
                <a:ext cx="817853" cy="763094"/>
              </a:xfrm>
              <a:prstGeom prst="rect">
                <a:avLst/>
              </a:prstGeom>
            </p:spPr>
            <p:txBody>
              <a:bodyPr wrap="none">
                <a:spAutoFit/>
              </a:bodyPr>
              <a:lstStyle/>
              <a:p>
                <a:r>
                  <a:rPr lang="fa-IR" sz="2800" dirty="0">
                    <a:solidFill>
                      <a:schemeClr val="tx1">
                        <a:lumMod val="95000"/>
                        <a:lumOff val="5000"/>
                      </a:schemeClr>
                    </a:solidFill>
                    <a:cs typeface="B Koodak" panose="00000700000000000000" pitchFamily="2" charset="-78"/>
                  </a:rPr>
                  <a:t> </a:t>
                </a:r>
                <a:r>
                  <a:rPr lang="fa-IR" sz="3600" dirty="0">
                    <a:solidFill>
                      <a:schemeClr val="tx1">
                        <a:lumMod val="95000"/>
                        <a:lumOff val="5000"/>
                      </a:schemeClr>
                    </a:solidFill>
                    <a:cs typeface="B Koodak" panose="00000700000000000000" pitchFamily="2" charset="-78"/>
                  </a:rPr>
                  <a:t>-</a:t>
                </a:r>
                <a:r>
                  <a:rPr lang="fa-IR" sz="2800" dirty="0">
                    <a:solidFill>
                      <a:schemeClr val="tx1">
                        <a:lumMod val="95000"/>
                        <a:lumOff val="5000"/>
                      </a:schemeClr>
                    </a:solidFill>
                    <a:cs typeface="B Koodak" panose="00000700000000000000" pitchFamily="2" charset="-78"/>
                  </a:rPr>
                  <a:t> </a:t>
                </a:r>
                <a14:m>
                  <m:oMath xmlns:m="http://schemas.openxmlformats.org/officeDocument/2006/math">
                    <m:f>
                      <m:fPr>
                        <m:ctrlPr>
                          <a:rPr lang="fa-IR" sz="2800" i="1">
                            <a:solidFill>
                              <a:schemeClr val="tx1">
                                <a:lumMod val="95000"/>
                                <a:lumOff val="5000"/>
                              </a:schemeClr>
                            </a:solidFill>
                            <a:latin typeface="Cambria Math" panose="02040503050406030204" pitchFamily="18" charset="0"/>
                          </a:rPr>
                        </m:ctrlPr>
                      </m:fPr>
                      <m:num>
                        <m:r>
                          <m:rPr>
                            <m:nor/>
                          </m:rPr>
                          <a:rPr lang="fa-IR" sz="2800" b="0" i="0" smtClean="0">
                            <a:solidFill>
                              <a:schemeClr val="tx1">
                                <a:lumMod val="95000"/>
                                <a:lumOff val="5000"/>
                              </a:schemeClr>
                            </a:solidFill>
                            <a:latin typeface="Cambria Math" panose="02040503050406030204" pitchFamily="18" charset="0"/>
                            <a:cs typeface="B Koodak" panose="00000700000000000000" pitchFamily="2" charset="-78"/>
                          </a:rPr>
                          <m:t>3</m:t>
                        </m:r>
                      </m:num>
                      <m:den>
                        <m:r>
                          <m:rPr>
                            <m:nor/>
                          </m:rPr>
                          <a:rPr lang="fa-IR" sz="2800" b="0" i="0" smtClean="0">
                            <a:solidFill>
                              <a:schemeClr val="tx1">
                                <a:lumMod val="95000"/>
                                <a:lumOff val="5000"/>
                              </a:schemeClr>
                            </a:solidFill>
                            <a:latin typeface="Cambria Math" panose="02040503050406030204" pitchFamily="18" charset="0"/>
                            <a:cs typeface="B Koodak" panose="00000700000000000000" pitchFamily="2" charset="-78"/>
                          </a:rPr>
                          <m:t>5</m:t>
                        </m:r>
                      </m:den>
                    </m:f>
                  </m:oMath>
                </a14:m>
                <a:r>
                  <a:rPr lang="fa-IR" sz="2800" dirty="0">
                    <a:solidFill>
                      <a:schemeClr val="tx1">
                        <a:lumMod val="95000"/>
                        <a:lumOff val="5000"/>
                      </a:schemeClr>
                    </a:solidFill>
                    <a:cs typeface="B Koodak" panose="00000700000000000000" pitchFamily="2" charset="-78"/>
                  </a:rPr>
                  <a:t> </a:t>
                </a:r>
              </a:p>
            </p:txBody>
          </p:sp>
        </mc:Choice>
        <mc:Fallback xmlns="">
          <p:sp>
            <p:nvSpPr>
              <p:cNvPr id="11" name="Rectangle 10"/>
              <p:cNvSpPr>
                <a:spLocks noRot="1" noChangeAspect="1" noMove="1" noResize="1" noEditPoints="1" noAdjustHandles="1" noChangeArrowheads="1" noChangeShapeType="1" noTextEdit="1"/>
              </p:cNvSpPr>
              <p:nvPr/>
            </p:nvSpPr>
            <p:spPr>
              <a:xfrm>
                <a:off x="4691144" y="923939"/>
                <a:ext cx="817853" cy="763094"/>
              </a:xfrm>
              <a:prstGeom prst="rect">
                <a:avLst/>
              </a:prstGeom>
              <a:blipFill>
                <a:blip r:embed="rId7"/>
                <a:stretch>
                  <a:fillRect l="-16418" r="-13433" b="-30400"/>
                </a:stretch>
              </a:blipFill>
            </p:spPr>
            <p:txBody>
              <a:bodyPr/>
              <a:lstStyle/>
              <a:p>
                <a:r>
                  <a:rPr lang="en-US">
                    <a:noFill/>
                  </a:rPr>
                  <a:t> </a:t>
                </a:r>
              </a:p>
            </p:txBody>
          </p:sp>
        </mc:Fallback>
      </mc:AlternateContent>
      <p:sp>
        <p:nvSpPr>
          <p:cNvPr id="12" name="TextBox 11"/>
          <p:cNvSpPr txBox="1"/>
          <p:nvPr/>
        </p:nvSpPr>
        <p:spPr>
          <a:xfrm>
            <a:off x="1972270" y="1009347"/>
            <a:ext cx="286328" cy="523220"/>
          </a:xfrm>
          <a:prstGeom prst="rect">
            <a:avLst/>
          </a:prstGeom>
          <a:noFill/>
        </p:spPr>
        <p:txBody>
          <a:bodyPr wrap="square" rtlCol="1">
            <a:spAutoFit/>
          </a:bodyPr>
          <a:lstStyle/>
          <a:p>
            <a:r>
              <a:rPr lang="fa-IR" sz="2800" dirty="0">
                <a:cs typeface="B Koodak" panose="00000700000000000000" pitchFamily="2" charset="-78"/>
              </a:rPr>
              <a:t>و</a:t>
            </a:r>
          </a:p>
        </p:txBody>
      </p:sp>
      <p:sp>
        <p:nvSpPr>
          <p:cNvPr id="13" name="TextBox 12"/>
          <p:cNvSpPr txBox="1"/>
          <p:nvPr/>
        </p:nvSpPr>
        <p:spPr>
          <a:xfrm>
            <a:off x="2610966" y="1009347"/>
            <a:ext cx="286328" cy="523220"/>
          </a:xfrm>
          <a:prstGeom prst="rect">
            <a:avLst/>
          </a:prstGeom>
          <a:noFill/>
        </p:spPr>
        <p:txBody>
          <a:bodyPr wrap="square" rtlCol="1">
            <a:spAutoFit/>
          </a:bodyPr>
          <a:lstStyle/>
          <a:p>
            <a:r>
              <a:rPr lang="fa-IR" sz="2800" dirty="0">
                <a:cs typeface="B Koodak" panose="00000700000000000000" pitchFamily="2" charset="-78"/>
              </a:rPr>
              <a:t>و</a:t>
            </a:r>
          </a:p>
        </p:txBody>
      </p:sp>
      <p:sp>
        <p:nvSpPr>
          <p:cNvPr id="14" name="TextBox 13"/>
          <p:cNvSpPr txBox="1"/>
          <p:nvPr/>
        </p:nvSpPr>
        <p:spPr>
          <a:xfrm>
            <a:off x="3134085" y="1000111"/>
            <a:ext cx="286328" cy="523220"/>
          </a:xfrm>
          <a:prstGeom prst="rect">
            <a:avLst/>
          </a:prstGeom>
          <a:noFill/>
        </p:spPr>
        <p:txBody>
          <a:bodyPr wrap="square" rtlCol="1">
            <a:spAutoFit/>
          </a:bodyPr>
          <a:lstStyle/>
          <a:p>
            <a:r>
              <a:rPr lang="fa-IR" sz="2800" dirty="0">
                <a:cs typeface="B Koodak" panose="00000700000000000000" pitchFamily="2" charset="-78"/>
              </a:rPr>
              <a:t>و</a:t>
            </a:r>
          </a:p>
        </p:txBody>
      </p:sp>
      <p:sp>
        <p:nvSpPr>
          <p:cNvPr id="15" name="TextBox 14"/>
          <p:cNvSpPr txBox="1"/>
          <p:nvPr/>
        </p:nvSpPr>
        <p:spPr>
          <a:xfrm>
            <a:off x="3683422" y="990875"/>
            <a:ext cx="286328" cy="523220"/>
          </a:xfrm>
          <a:prstGeom prst="rect">
            <a:avLst/>
          </a:prstGeom>
          <a:noFill/>
        </p:spPr>
        <p:txBody>
          <a:bodyPr wrap="square" rtlCol="1">
            <a:spAutoFit/>
          </a:bodyPr>
          <a:lstStyle/>
          <a:p>
            <a:r>
              <a:rPr lang="fa-IR" sz="2800" dirty="0">
                <a:cs typeface="B Koodak" panose="00000700000000000000" pitchFamily="2" charset="-78"/>
              </a:rPr>
              <a:t>و</a:t>
            </a:r>
          </a:p>
        </p:txBody>
      </p:sp>
      <p:sp>
        <p:nvSpPr>
          <p:cNvPr id="16" name="TextBox 15"/>
          <p:cNvSpPr txBox="1"/>
          <p:nvPr/>
        </p:nvSpPr>
        <p:spPr>
          <a:xfrm>
            <a:off x="4512853" y="1009347"/>
            <a:ext cx="286328" cy="523220"/>
          </a:xfrm>
          <a:prstGeom prst="rect">
            <a:avLst/>
          </a:prstGeom>
          <a:noFill/>
        </p:spPr>
        <p:txBody>
          <a:bodyPr wrap="square" rtlCol="1">
            <a:spAutoFit/>
          </a:bodyPr>
          <a:lstStyle/>
          <a:p>
            <a:r>
              <a:rPr lang="fa-IR" sz="2800" dirty="0">
                <a:cs typeface="B Koodak" panose="00000700000000000000" pitchFamily="2" charset="-78"/>
              </a:rPr>
              <a:t>و</a:t>
            </a:r>
          </a:p>
        </p:txBody>
      </p:sp>
      <mc:AlternateContent xmlns:mc="http://schemas.openxmlformats.org/markup-compatibility/2006" xmlns:a14="http://schemas.microsoft.com/office/drawing/2010/main">
        <mc:Choice Requires="a14">
          <p:sp>
            <p:nvSpPr>
              <p:cNvPr id="53" name="Rectangle 52"/>
              <p:cNvSpPr/>
              <p:nvPr/>
            </p:nvSpPr>
            <p:spPr>
              <a:xfrm>
                <a:off x="1594879" y="2325364"/>
                <a:ext cx="606256" cy="7689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400" i="1" smtClean="0">
                              <a:solidFill>
                                <a:schemeClr val="accent2">
                                  <a:lumMod val="75000"/>
                                </a:schemeClr>
                              </a:solidFill>
                              <a:latin typeface="Cambria Math" panose="02040503050406030204" pitchFamily="18" charset="0"/>
                            </a:rPr>
                          </m:ctrlPr>
                        </m:fPr>
                        <m:num>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6</m:t>
                          </m:r>
                        </m:num>
                        <m:den>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10</m:t>
                          </m:r>
                        </m:den>
                      </m:f>
                    </m:oMath>
                  </m:oMathPara>
                </a14:m>
                <a:endParaRPr lang="fa-IR" sz="2400" dirty="0">
                  <a:solidFill>
                    <a:schemeClr val="accent2">
                      <a:lumMod val="75000"/>
                    </a:schemeClr>
                  </a:solidFill>
                </a:endParaRPr>
              </a:p>
            </p:txBody>
          </p:sp>
        </mc:Choice>
        <mc:Fallback xmlns="">
          <p:sp>
            <p:nvSpPr>
              <p:cNvPr id="53" name="Rectangle 52"/>
              <p:cNvSpPr>
                <a:spLocks noRot="1" noChangeAspect="1" noMove="1" noResize="1" noEditPoints="1" noAdjustHandles="1" noChangeArrowheads="1" noChangeShapeType="1" noTextEdit="1"/>
              </p:cNvSpPr>
              <p:nvPr/>
            </p:nvSpPr>
            <p:spPr>
              <a:xfrm>
                <a:off x="1594879" y="2325364"/>
                <a:ext cx="606256" cy="76899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3372039" y="2335796"/>
                <a:ext cx="606255" cy="7735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400" i="1" smtClean="0">
                              <a:solidFill>
                                <a:schemeClr val="accent2">
                                  <a:lumMod val="75000"/>
                                </a:schemeClr>
                              </a:solidFill>
                              <a:latin typeface="Cambria Math" panose="02040503050406030204" pitchFamily="18" charset="0"/>
                            </a:rPr>
                          </m:ctrlPr>
                        </m:fPr>
                        <m:num>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20</m:t>
                          </m:r>
                        </m:num>
                        <m:den>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10</m:t>
                          </m:r>
                        </m:den>
                      </m:f>
                    </m:oMath>
                  </m:oMathPara>
                </a14:m>
                <a:endParaRPr lang="fa-IR" sz="2400" dirty="0">
                  <a:solidFill>
                    <a:schemeClr val="accent2">
                      <a:lumMod val="75000"/>
                    </a:schemeClr>
                  </a:solidFill>
                </a:endParaRPr>
              </a:p>
            </p:txBody>
          </p:sp>
        </mc:Choice>
        <mc:Fallback xmlns="">
          <p:sp>
            <p:nvSpPr>
              <p:cNvPr id="56" name="Rectangle 55"/>
              <p:cNvSpPr>
                <a:spLocks noRot="1" noChangeAspect="1" noMove="1" noResize="1" noEditPoints="1" noAdjustHandles="1" noChangeArrowheads="1" noChangeShapeType="1" noTextEdit="1"/>
              </p:cNvSpPr>
              <p:nvPr/>
            </p:nvSpPr>
            <p:spPr>
              <a:xfrm>
                <a:off x="3372039" y="2335796"/>
                <a:ext cx="606255" cy="77354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3874756" y="2323343"/>
                <a:ext cx="886781" cy="7648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sz="2400" b="0" i="1" smtClean="0">
                          <a:solidFill>
                            <a:schemeClr val="accent2">
                              <a:lumMod val="75000"/>
                            </a:schemeClr>
                          </a:solidFill>
                          <a:latin typeface="Cambria Math" panose="02040503050406030204" pitchFamily="18" charset="0"/>
                        </a:rPr>
                        <m:t>−</m:t>
                      </m:r>
                      <m:f>
                        <m:fPr>
                          <m:ctrlPr>
                            <a:rPr lang="fa-IR" sz="2400" i="1" smtClean="0">
                              <a:solidFill>
                                <a:schemeClr val="accent2">
                                  <a:lumMod val="75000"/>
                                </a:schemeClr>
                              </a:solidFill>
                              <a:latin typeface="Cambria Math" panose="02040503050406030204" pitchFamily="18" charset="0"/>
                            </a:rPr>
                          </m:ctrlPr>
                        </m:fPr>
                        <m:num>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5</m:t>
                          </m:r>
                        </m:num>
                        <m:den>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10</m:t>
                          </m:r>
                        </m:den>
                      </m:f>
                    </m:oMath>
                  </m:oMathPara>
                </a14:m>
                <a:endParaRPr lang="fa-IR" sz="2400" dirty="0">
                  <a:solidFill>
                    <a:schemeClr val="accent2">
                      <a:lumMod val="75000"/>
                    </a:schemeClr>
                  </a:solidFill>
                </a:endParaRPr>
              </a:p>
            </p:txBody>
          </p:sp>
        </mc:Choice>
        <mc:Fallback xmlns="">
          <p:sp>
            <p:nvSpPr>
              <p:cNvPr id="57" name="Rectangle 56"/>
              <p:cNvSpPr>
                <a:spLocks noRot="1" noChangeAspect="1" noMove="1" noResize="1" noEditPoints="1" noAdjustHandles="1" noChangeArrowheads="1" noChangeShapeType="1" noTextEdit="1"/>
              </p:cNvSpPr>
              <p:nvPr/>
            </p:nvSpPr>
            <p:spPr>
              <a:xfrm>
                <a:off x="3874756" y="2323343"/>
                <a:ext cx="886781" cy="76482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4663762" y="2321258"/>
                <a:ext cx="886781" cy="7689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sz="2400" b="0" i="1" smtClean="0">
                          <a:solidFill>
                            <a:schemeClr val="accent2">
                              <a:lumMod val="75000"/>
                            </a:schemeClr>
                          </a:solidFill>
                          <a:latin typeface="Cambria Math" panose="02040503050406030204" pitchFamily="18" charset="0"/>
                        </a:rPr>
                        <m:t>−</m:t>
                      </m:r>
                      <m:f>
                        <m:fPr>
                          <m:ctrlPr>
                            <a:rPr lang="fa-IR" sz="2400" i="1" smtClean="0">
                              <a:solidFill>
                                <a:schemeClr val="accent2">
                                  <a:lumMod val="75000"/>
                                </a:schemeClr>
                              </a:solidFill>
                              <a:latin typeface="Cambria Math" panose="02040503050406030204" pitchFamily="18" charset="0"/>
                            </a:rPr>
                          </m:ctrlPr>
                        </m:fPr>
                        <m:num>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6</m:t>
                          </m:r>
                        </m:num>
                        <m:den>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10</m:t>
                          </m:r>
                        </m:den>
                      </m:f>
                    </m:oMath>
                  </m:oMathPara>
                </a14:m>
                <a:endParaRPr lang="fa-IR" sz="2400" dirty="0">
                  <a:solidFill>
                    <a:schemeClr val="accent2">
                      <a:lumMod val="75000"/>
                    </a:schemeClr>
                  </a:solidFill>
                </a:endParaRPr>
              </a:p>
            </p:txBody>
          </p:sp>
        </mc:Choice>
        <mc:Fallback xmlns="">
          <p:sp>
            <p:nvSpPr>
              <p:cNvPr id="58" name="Rectangle 57"/>
              <p:cNvSpPr>
                <a:spLocks noRot="1" noChangeAspect="1" noMove="1" noResize="1" noEditPoints="1" noAdjustHandles="1" noChangeArrowheads="1" noChangeShapeType="1" noTextEdit="1"/>
              </p:cNvSpPr>
              <p:nvPr/>
            </p:nvSpPr>
            <p:spPr>
              <a:xfrm>
                <a:off x="4663762" y="2321258"/>
                <a:ext cx="886781" cy="768993"/>
              </a:xfrm>
              <a:prstGeom prst="rect">
                <a:avLst/>
              </a:prstGeom>
              <a:blipFill>
                <a:blip r:embed="rId11"/>
                <a:stretch>
                  <a:fillRect/>
                </a:stretch>
              </a:blipFill>
            </p:spPr>
            <p:txBody>
              <a:bodyPr/>
              <a:lstStyle/>
              <a:p>
                <a:r>
                  <a:rPr lang="en-US">
                    <a:noFill/>
                  </a:rPr>
                  <a:t> </a:t>
                </a:r>
              </a:p>
            </p:txBody>
          </p:sp>
        </mc:Fallback>
      </mc:AlternateContent>
      <p:sp>
        <p:nvSpPr>
          <p:cNvPr id="19" name="TextBox 18"/>
          <p:cNvSpPr txBox="1"/>
          <p:nvPr/>
        </p:nvSpPr>
        <p:spPr>
          <a:xfrm>
            <a:off x="7043100" y="1029186"/>
            <a:ext cx="4884626" cy="1200329"/>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1">
            <a:spAutoFit/>
          </a:bodyPr>
          <a:lstStyle/>
          <a:p>
            <a:pPr algn="ctr" rtl="1"/>
            <a:r>
              <a:rPr lang="fa-IR" sz="3200" dirty="0">
                <a:solidFill>
                  <a:schemeClr val="accent2">
                    <a:lumMod val="75000"/>
                  </a:schemeClr>
                </a:solidFill>
                <a:latin typeface="IRAban" panose="02000503000000020002" pitchFamily="2" charset="-78"/>
                <a:cs typeface="IRAban" panose="02000503000000020002" pitchFamily="2" charset="-78"/>
                <a:sym typeface="Wingdings" panose="05000000000000000000" pitchFamily="2" charset="2"/>
              </a:rPr>
              <a:t></a:t>
            </a:r>
            <a:r>
              <a:rPr lang="fa-IR" sz="2000" dirty="0">
                <a:solidFill>
                  <a:schemeClr val="accent2">
                    <a:lumMod val="75000"/>
                  </a:schemeClr>
                </a:solidFill>
                <a:latin typeface="IRAban" panose="02000503000000020002" pitchFamily="2" charset="-78"/>
                <a:cs typeface="IRAban" panose="02000503000000020002" pitchFamily="2" charset="-78"/>
              </a:rPr>
              <a:t>برای مقایسه اعداد کسری بهتر است ابتدا آن ها را هم مخرج کرده و سپس باهم مقایسه کنیم.</a:t>
            </a:r>
          </a:p>
        </p:txBody>
      </p:sp>
      <p:grpSp>
        <p:nvGrpSpPr>
          <p:cNvPr id="33" name="Group 32"/>
          <p:cNvGrpSpPr/>
          <p:nvPr/>
        </p:nvGrpSpPr>
        <p:grpSpPr>
          <a:xfrm>
            <a:off x="6972558" y="2593081"/>
            <a:ext cx="4573217" cy="770980"/>
            <a:chOff x="591871" y="2415928"/>
            <a:chExt cx="4573217" cy="770980"/>
          </a:xfrm>
        </p:grpSpPr>
        <mc:AlternateContent xmlns:mc="http://schemas.openxmlformats.org/markup-compatibility/2006" xmlns:a14="http://schemas.microsoft.com/office/drawing/2010/main">
          <mc:Choice Requires="a14">
            <p:sp>
              <p:nvSpPr>
                <p:cNvPr id="21" name="Rectangle 20"/>
                <p:cNvSpPr/>
                <p:nvPr/>
              </p:nvSpPr>
              <p:spPr>
                <a:xfrm>
                  <a:off x="591871" y="2472161"/>
                  <a:ext cx="737702" cy="667299"/>
                </a:xfrm>
                <a:prstGeom prst="rect">
                  <a:avLst/>
                </a:prstGeom>
              </p:spPr>
              <p:txBody>
                <a:bodyPr wrap="none">
                  <a:spAutoFit/>
                </a:bodyPr>
                <a:lstStyle/>
                <a:p>
                  <a:r>
                    <a:rPr lang="fa-IR" sz="2400" dirty="0">
                      <a:solidFill>
                        <a:srgbClr val="00B050"/>
                      </a:solidFill>
                      <a:cs typeface="B Koodak" panose="00000700000000000000" pitchFamily="2" charset="-78"/>
                    </a:rPr>
                    <a:t> </a:t>
                  </a:r>
                  <a:r>
                    <a:rPr lang="fa-IR" sz="3200" dirty="0">
                      <a:solidFill>
                        <a:srgbClr val="00B050"/>
                      </a:solidFill>
                      <a:cs typeface="B Koodak" panose="00000700000000000000" pitchFamily="2" charset="-78"/>
                    </a:rPr>
                    <a:t>-</a:t>
                  </a:r>
                  <a:r>
                    <a:rPr lang="fa-IR" sz="2400" dirty="0">
                      <a:solidFill>
                        <a:srgbClr val="00B050"/>
                      </a:solidFill>
                      <a:cs typeface="B Koodak" panose="00000700000000000000" pitchFamily="2" charset="-78"/>
                    </a:rPr>
                    <a:t> </a:t>
                  </a:r>
                  <a14:m>
                    <m:oMath xmlns:m="http://schemas.openxmlformats.org/officeDocument/2006/math">
                      <m:f>
                        <m:fPr>
                          <m:ctrlPr>
                            <a:rPr lang="fa-IR" sz="2400" i="1">
                              <a:solidFill>
                                <a:srgbClr val="00B050"/>
                              </a:solidFill>
                              <a:latin typeface="Cambria Math" panose="02040503050406030204" pitchFamily="18" charset="0"/>
                            </a:rPr>
                          </m:ctrlPr>
                        </m:fPr>
                        <m:num>
                          <m:r>
                            <m:rPr>
                              <m:nor/>
                            </m:rPr>
                            <a:rPr lang="fa-IR" sz="2400">
                              <a:solidFill>
                                <a:srgbClr val="00B050"/>
                              </a:solidFill>
                              <a:latin typeface="Cambria Math" panose="02040503050406030204" pitchFamily="18" charset="0"/>
                              <a:cs typeface="B Koodak" panose="00000700000000000000" pitchFamily="2" charset="-78"/>
                            </a:rPr>
                            <m:t>3</m:t>
                          </m:r>
                        </m:num>
                        <m:den>
                          <m:r>
                            <m:rPr>
                              <m:nor/>
                            </m:rPr>
                            <a:rPr lang="fa-IR" sz="2400">
                              <a:solidFill>
                                <a:srgbClr val="00B050"/>
                              </a:solidFill>
                              <a:latin typeface="Cambria Math" panose="02040503050406030204" pitchFamily="18" charset="0"/>
                              <a:cs typeface="B Koodak" panose="00000700000000000000" pitchFamily="2" charset="-78"/>
                            </a:rPr>
                            <m:t>5</m:t>
                          </m:r>
                        </m:den>
                      </m:f>
                    </m:oMath>
                  </a14:m>
                  <a:r>
                    <a:rPr lang="fa-IR" sz="2400" dirty="0">
                      <a:solidFill>
                        <a:srgbClr val="00B050"/>
                      </a:solidFill>
                      <a:cs typeface="B Koodak" panose="00000700000000000000" pitchFamily="2" charset="-78"/>
                    </a:rPr>
                    <a:t> </a:t>
                  </a:r>
                </a:p>
              </p:txBody>
            </p:sp>
          </mc:Choice>
          <mc:Fallback xmlns="">
            <p:sp>
              <p:nvSpPr>
                <p:cNvPr id="21" name="Rectangle 20"/>
                <p:cNvSpPr>
                  <a:spLocks noRot="1" noChangeAspect="1" noMove="1" noResize="1" noEditPoints="1" noAdjustHandles="1" noChangeArrowheads="1" noChangeShapeType="1" noTextEdit="1"/>
                </p:cNvSpPr>
                <p:nvPr/>
              </p:nvSpPr>
              <p:spPr>
                <a:xfrm>
                  <a:off x="591871" y="2472161"/>
                  <a:ext cx="737702" cy="667299"/>
                </a:xfrm>
                <a:prstGeom prst="rect">
                  <a:avLst/>
                </a:prstGeom>
                <a:blipFill>
                  <a:blip r:embed="rId12"/>
                  <a:stretch>
                    <a:fillRect l="-13223" r="-11570" b="-31193"/>
                  </a:stretch>
                </a:blipFill>
              </p:spPr>
              <p:txBody>
                <a:bodyPr/>
                <a:lstStyle/>
                <a:p>
                  <a:r>
                    <a:rPr lang="fa-IR">
                      <a:noFill/>
                    </a:rPr>
                    <a:t> </a:t>
                  </a:r>
                </a:p>
              </p:txBody>
            </p:sp>
          </mc:Fallback>
        </mc:AlternateContent>
        <p:sp>
          <p:nvSpPr>
            <p:cNvPr id="22" name="TextBox 21"/>
            <p:cNvSpPr txBox="1"/>
            <p:nvPr/>
          </p:nvSpPr>
          <p:spPr>
            <a:xfrm>
              <a:off x="1268967" y="2601075"/>
              <a:ext cx="360219" cy="400110"/>
            </a:xfrm>
            <a:prstGeom prst="rect">
              <a:avLst/>
            </a:prstGeom>
            <a:noFill/>
          </p:spPr>
          <p:txBody>
            <a:bodyPr wrap="square" rtlCol="1">
              <a:spAutoFit/>
            </a:bodyPr>
            <a:lstStyle/>
            <a:p>
              <a:r>
                <a:rPr lang="fa-IR" sz="2000" dirty="0">
                  <a:solidFill>
                    <a:srgbClr val="00B050"/>
                  </a:solidFill>
                </a:rPr>
                <a:t>&gt;</a:t>
              </a:r>
            </a:p>
          </p:txBody>
        </p:sp>
        <p:sp>
          <p:nvSpPr>
            <p:cNvPr id="23" name="TextBox 22"/>
            <p:cNvSpPr txBox="1"/>
            <p:nvPr/>
          </p:nvSpPr>
          <p:spPr>
            <a:xfrm>
              <a:off x="2190826" y="2601075"/>
              <a:ext cx="360219" cy="400110"/>
            </a:xfrm>
            <a:prstGeom prst="rect">
              <a:avLst/>
            </a:prstGeom>
            <a:noFill/>
          </p:spPr>
          <p:txBody>
            <a:bodyPr wrap="square" rtlCol="1">
              <a:spAutoFit/>
            </a:bodyPr>
            <a:lstStyle/>
            <a:p>
              <a:r>
                <a:rPr lang="fa-IR" sz="2000" dirty="0">
                  <a:solidFill>
                    <a:srgbClr val="00B050"/>
                  </a:solidFill>
                </a:rPr>
                <a:t>&gt;</a:t>
              </a:r>
            </a:p>
          </p:txBody>
        </p:sp>
        <p:sp>
          <p:nvSpPr>
            <p:cNvPr id="24" name="TextBox 23"/>
            <p:cNvSpPr txBox="1"/>
            <p:nvPr/>
          </p:nvSpPr>
          <p:spPr>
            <a:xfrm>
              <a:off x="2782792" y="2601075"/>
              <a:ext cx="360219" cy="400110"/>
            </a:xfrm>
            <a:prstGeom prst="rect">
              <a:avLst/>
            </a:prstGeom>
            <a:noFill/>
          </p:spPr>
          <p:txBody>
            <a:bodyPr wrap="square" rtlCol="1">
              <a:spAutoFit/>
            </a:bodyPr>
            <a:lstStyle/>
            <a:p>
              <a:r>
                <a:rPr lang="fa-IR" sz="2000" dirty="0">
                  <a:solidFill>
                    <a:srgbClr val="00B050"/>
                  </a:solidFill>
                </a:rPr>
                <a:t>&gt;</a:t>
              </a:r>
            </a:p>
          </p:txBody>
        </p:sp>
        <p:sp>
          <p:nvSpPr>
            <p:cNvPr id="25" name="TextBox 24"/>
            <p:cNvSpPr txBox="1"/>
            <p:nvPr/>
          </p:nvSpPr>
          <p:spPr>
            <a:xfrm>
              <a:off x="3775221" y="2631852"/>
              <a:ext cx="360219" cy="400110"/>
            </a:xfrm>
            <a:prstGeom prst="rect">
              <a:avLst/>
            </a:prstGeom>
            <a:noFill/>
          </p:spPr>
          <p:txBody>
            <a:bodyPr wrap="square" rtlCol="1">
              <a:spAutoFit/>
            </a:bodyPr>
            <a:lstStyle/>
            <a:p>
              <a:r>
                <a:rPr lang="fa-IR" sz="2000" dirty="0">
                  <a:solidFill>
                    <a:srgbClr val="00B050"/>
                  </a:solidFill>
                </a:rPr>
                <a:t>&gt;</a:t>
              </a:r>
            </a:p>
          </p:txBody>
        </p:sp>
        <p:sp>
          <p:nvSpPr>
            <p:cNvPr id="26" name="TextBox 25"/>
            <p:cNvSpPr txBox="1"/>
            <p:nvPr/>
          </p:nvSpPr>
          <p:spPr>
            <a:xfrm>
              <a:off x="4502357" y="2631852"/>
              <a:ext cx="535710" cy="400110"/>
            </a:xfrm>
            <a:prstGeom prst="rect">
              <a:avLst/>
            </a:prstGeom>
            <a:noFill/>
          </p:spPr>
          <p:txBody>
            <a:bodyPr wrap="square" rtlCol="1">
              <a:spAutoFit/>
            </a:bodyPr>
            <a:lstStyle/>
            <a:p>
              <a:r>
                <a:rPr lang="fa-IR" sz="2000" dirty="0">
                  <a:solidFill>
                    <a:srgbClr val="00B050"/>
                  </a:solidFill>
                </a:rPr>
                <a:t>&gt;</a:t>
              </a:r>
            </a:p>
          </p:txBody>
        </p:sp>
        <mc:AlternateContent xmlns:mc="http://schemas.openxmlformats.org/markup-compatibility/2006" xmlns:a14="http://schemas.microsoft.com/office/drawing/2010/main">
          <mc:Choice Requires="a14">
            <p:sp>
              <p:nvSpPr>
                <p:cNvPr id="28" name="Rectangle 27"/>
                <p:cNvSpPr/>
                <p:nvPr/>
              </p:nvSpPr>
              <p:spPr>
                <a:xfrm>
                  <a:off x="1535774" y="2472867"/>
                  <a:ext cx="737702" cy="666593"/>
                </a:xfrm>
                <a:prstGeom prst="rect">
                  <a:avLst/>
                </a:prstGeom>
              </p:spPr>
              <p:txBody>
                <a:bodyPr wrap="none">
                  <a:spAutoFit/>
                </a:bodyPr>
                <a:lstStyle/>
                <a:p>
                  <a:r>
                    <a:rPr lang="fa-IR" sz="2400" dirty="0">
                      <a:solidFill>
                        <a:srgbClr val="00B050"/>
                      </a:solidFill>
                      <a:cs typeface="B Koodak" panose="00000700000000000000" pitchFamily="2" charset="-78"/>
                    </a:rPr>
                    <a:t> </a:t>
                  </a:r>
                  <a:r>
                    <a:rPr lang="fa-IR" sz="3200" dirty="0">
                      <a:solidFill>
                        <a:srgbClr val="00B050"/>
                      </a:solidFill>
                      <a:cs typeface="B Koodak" panose="00000700000000000000" pitchFamily="2" charset="-78"/>
                    </a:rPr>
                    <a:t>-</a:t>
                  </a:r>
                  <a:r>
                    <a:rPr lang="fa-IR" sz="2400" dirty="0">
                      <a:solidFill>
                        <a:srgbClr val="00B050"/>
                      </a:solidFill>
                      <a:cs typeface="B Koodak" panose="00000700000000000000" pitchFamily="2" charset="-78"/>
                    </a:rPr>
                    <a:t> </a:t>
                  </a:r>
                  <a14:m>
                    <m:oMath xmlns:m="http://schemas.openxmlformats.org/officeDocument/2006/math">
                      <m:f>
                        <m:fPr>
                          <m:ctrlPr>
                            <a:rPr lang="fa-IR" sz="2400" i="1">
                              <a:solidFill>
                                <a:srgbClr val="00B050"/>
                              </a:solidFill>
                              <a:latin typeface="Cambria Math" panose="02040503050406030204" pitchFamily="18" charset="0"/>
                            </a:rPr>
                          </m:ctrlPr>
                        </m:fPr>
                        <m:num>
                          <m:r>
                            <m:rPr>
                              <m:nor/>
                            </m:rPr>
                            <a:rPr lang="fa-IR" sz="2400">
                              <a:solidFill>
                                <a:srgbClr val="00B050"/>
                              </a:solidFill>
                              <a:latin typeface="Cambria Math" panose="02040503050406030204" pitchFamily="18" charset="0"/>
                              <a:cs typeface="B Koodak" panose="00000700000000000000" pitchFamily="2" charset="-78"/>
                            </a:rPr>
                            <m:t>1</m:t>
                          </m:r>
                        </m:num>
                        <m:den>
                          <m:r>
                            <m:rPr>
                              <m:nor/>
                            </m:rPr>
                            <a:rPr lang="fa-IR" sz="2400">
                              <a:solidFill>
                                <a:srgbClr val="00B050"/>
                              </a:solidFill>
                              <a:latin typeface="Cambria Math" panose="02040503050406030204" pitchFamily="18" charset="0"/>
                              <a:cs typeface="B Koodak" panose="00000700000000000000" pitchFamily="2" charset="-78"/>
                            </a:rPr>
                            <m:t>2</m:t>
                          </m:r>
                        </m:den>
                      </m:f>
                    </m:oMath>
                  </a14:m>
                  <a:r>
                    <a:rPr lang="fa-IR" sz="2400" dirty="0">
                      <a:solidFill>
                        <a:srgbClr val="00B050"/>
                      </a:solidFill>
                      <a:cs typeface="B Koodak" panose="00000700000000000000" pitchFamily="2" charset="-78"/>
                    </a:rPr>
                    <a:t> </a:t>
                  </a:r>
                </a:p>
              </p:txBody>
            </p:sp>
          </mc:Choice>
          <mc:Fallback xmlns="">
            <p:sp>
              <p:nvSpPr>
                <p:cNvPr id="28" name="Rectangle 27"/>
                <p:cNvSpPr>
                  <a:spLocks noRot="1" noChangeAspect="1" noMove="1" noResize="1" noEditPoints="1" noAdjustHandles="1" noChangeArrowheads="1" noChangeShapeType="1" noTextEdit="1"/>
                </p:cNvSpPr>
                <p:nvPr/>
              </p:nvSpPr>
              <p:spPr>
                <a:xfrm>
                  <a:off x="1535774" y="2472867"/>
                  <a:ext cx="737702" cy="666593"/>
                </a:xfrm>
                <a:prstGeom prst="rect">
                  <a:avLst/>
                </a:prstGeom>
                <a:blipFill>
                  <a:blip r:embed="rId13"/>
                  <a:stretch>
                    <a:fillRect l="-14050" r="-10744" b="-30275"/>
                  </a:stretch>
                </a:blipFill>
              </p:spPr>
              <p:txBody>
                <a:bodyPr/>
                <a:lstStyle/>
                <a:p>
                  <a:r>
                    <a:rPr lang="fa-IR">
                      <a:noFill/>
                    </a:rPr>
                    <a:t> </a:t>
                  </a:r>
                </a:p>
              </p:txBody>
            </p:sp>
          </mc:Fallback>
        </mc:AlternateContent>
        <p:sp>
          <p:nvSpPr>
            <p:cNvPr id="29" name="Rectangle 28"/>
            <p:cNvSpPr/>
            <p:nvPr/>
          </p:nvSpPr>
          <p:spPr>
            <a:xfrm>
              <a:off x="2505223" y="2601075"/>
              <a:ext cx="352982" cy="461665"/>
            </a:xfrm>
            <a:prstGeom prst="rect">
              <a:avLst/>
            </a:prstGeom>
          </p:spPr>
          <p:txBody>
            <a:bodyPr wrap="none">
              <a:spAutoFit/>
            </a:bodyPr>
            <a:lstStyle/>
            <a:p>
              <a:r>
                <a:rPr lang="fa-IR" sz="2400" dirty="0">
                  <a:solidFill>
                    <a:srgbClr val="00B050"/>
                  </a:solidFill>
                  <a:cs typeface="B Koodak" panose="00000700000000000000" pitchFamily="2" charset="-78"/>
                </a:rPr>
                <a:t>0</a:t>
              </a:r>
            </a:p>
          </p:txBody>
        </p:sp>
        <mc:AlternateContent xmlns:mc="http://schemas.openxmlformats.org/markup-compatibility/2006" xmlns:a14="http://schemas.microsoft.com/office/drawing/2010/main">
          <mc:Choice Requires="a14">
            <p:sp>
              <p:nvSpPr>
                <p:cNvPr id="30" name="Rectangle 29"/>
                <p:cNvSpPr/>
                <p:nvPr/>
              </p:nvSpPr>
              <p:spPr>
                <a:xfrm>
                  <a:off x="3112685" y="2415928"/>
                  <a:ext cx="606255" cy="7704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400" i="1" smtClean="0">
                                <a:solidFill>
                                  <a:srgbClr val="00B050"/>
                                </a:solidFill>
                                <a:latin typeface="Cambria Math" panose="02040503050406030204" pitchFamily="18" charset="0"/>
                              </a:rPr>
                            </m:ctrlPr>
                          </m:fPr>
                          <m:num>
                            <m:r>
                              <m:rPr>
                                <m:nor/>
                              </m:rPr>
                              <a:rPr lang="fa-IR" sz="2400">
                                <a:solidFill>
                                  <a:srgbClr val="00B050"/>
                                </a:solidFill>
                                <a:latin typeface="Cambria Math" panose="02040503050406030204" pitchFamily="18" charset="0"/>
                                <a:cs typeface="B Koodak" panose="00000700000000000000" pitchFamily="2" charset="-78"/>
                              </a:rPr>
                              <m:t>1</m:t>
                            </m:r>
                          </m:num>
                          <m:den>
                            <m:r>
                              <m:rPr>
                                <m:nor/>
                              </m:rPr>
                              <a:rPr lang="fa-IR" sz="2400">
                                <a:solidFill>
                                  <a:srgbClr val="00B050"/>
                                </a:solidFill>
                                <a:latin typeface="Cambria Math" panose="02040503050406030204" pitchFamily="18" charset="0"/>
                                <a:cs typeface="B Koodak" panose="00000700000000000000" pitchFamily="2" charset="-78"/>
                              </a:rPr>
                              <m:t>10</m:t>
                            </m:r>
                          </m:den>
                        </m:f>
                      </m:oMath>
                    </m:oMathPara>
                  </a14:m>
                  <a:endParaRPr lang="fa-IR" sz="2400" dirty="0">
                    <a:solidFill>
                      <a:srgbClr val="00B050"/>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3112685" y="2415928"/>
                  <a:ext cx="606255" cy="770404"/>
                </a:xfrm>
                <a:prstGeom prst="rect">
                  <a:avLst/>
                </a:prstGeom>
                <a:blipFill>
                  <a:blip r:embed="rId14"/>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4039256" y="2415928"/>
                  <a:ext cx="437940" cy="7709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400" i="1" smtClean="0">
                                <a:solidFill>
                                  <a:srgbClr val="00B050"/>
                                </a:solidFill>
                                <a:latin typeface="Cambria Math" panose="02040503050406030204" pitchFamily="18" charset="0"/>
                              </a:rPr>
                            </m:ctrlPr>
                          </m:fPr>
                          <m:num>
                            <m:r>
                              <m:rPr>
                                <m:nor/>
                              </m:rPr>
                              <a:rPr lang="fa-IR" sz="2400">
                                <a:solidFill>
                                  <a:srgbClr val="00B050"/>
                                </a:solidFill>
                                <a:latin typeface="Cambria Math" panose="02040503050406030204" pitchFamily="18" charset="0"/>
                                <a:cs typeface="B Koodak" panose="00000700000000000000" pitchFamily="2" charset="-78"/>
                              </a:rPr>
                              <m:t>3</m:t>
                            </m:r>
                          </m:num>
                          <m:den>
                            <m:r>
                              <m:rPr>
                                <m:nor/>
                              </m:rPr>
                              <a:rPr lang="fa-IR" sz="2400">
                                <a:solidFill>
                                  <a:srgbClr val="00B050"/>
                                </a:solidFill>
                                <a:latin typeface="Cambria Math" panose="02040503050406030204" pitchFamily="18" charset="0"/>
                                <a:cs typeface="B Koodak" panose="00000700000000000000" pitchFamily="2" charset="-78"/>
                              </a:rPr>
                              <m:t>5</m:t>
                            </m:r>
                          </m:den>
                        </m:f>
                      </m:oMath>
                    </m:oMathPara>
                  </a14:m>
                  <a:endParaRPr lang="fa-IR" sz="2400" dirty="0">
                    <a:solidFill>
                      <a:srgbClr val="00B050"/>
                    </a:solidFill>
                  </a:endParaRPr>
                </a:p>
              </p:txBody>
            </p:sp>
          </mc:Choice>
          <mc:Fallback xmlns="">
            <p:sp>
              <p:nvSpPr>
                <p:cNvPr id="31" name="Rectangle 30"/>
                <p:cNvSpPr>
                  <a:spLocks noRot="1" noChangeAspect="1" noMove="1" noResize="1" noEditPoints="1" noAdjustHandles="1" noChangeArrowheads="1" noChangeShapeType="1" noTextEdit="1"/>
                </p:cNvSpPr>
                <p:nvPr/>
              </p:nvSpPr>
              <p:spPr>
                <a:xfrm>
                  <a:off x="4039256" y="2415928"/>
                  <a:ext cx="437940" cy="770980"/>
                </a:xfrm>
                <a:prstGeom prst="rect">
                  <a:avLst/>
                </a:prstGeom>
                <a:blipFill>
                  <a:blip r:embed="rId15"/>
                  <a:stretch>
                    <a:fillRect/>
                  </a:stretch>
                </a:blipFill>
              </p:spPr>
              <p:txBody>
                <a:bodyPr/>
                <a:lstStyle/>
                <a:p>
                  <a:r>
                    <a:rPr lang="fa-IR">
                      <a:noFill/>
                    </a:rPr>
                    <a:t> </a:t>
                  </a:r>
                </a:p>
              </p:txBody>
            </p:sp>
          </mc:Fallback>
        </mc:AlternateContent>
        <p:sp>
          <p:nvSpPr>
            <p:cNvPr id="32" name="Rectangle 31"/>
            <p:cNvSpPr/>
            <p:nvPr/>
          </p:nvSpPr>
          <p:spPr>
            <a:xfrm>
              <a:off x="4812106" y="2631852"/>
              <a:ext cx="352982" cy="461665"/>
            </a:xfrm>
            <a:prstGeom prst="rect">
              <a:avLst/>
            </a:prstGeom>
          </p:spPr>
          <p:txBody>
            <a:bodyPr wrap="none">
              <a:spAutoFit/>
            </a:bodyPr>
            <a:lstStyle/>
            <a:p>
              <a:r>
                <a:rPr lang="fa-IR" sz="2400" dirty="0">
                  <a:solidFill>
                    <a:srgbClr val="00B050"/>
                  </a:solidFill>
                  <a:cs typeface="B Koodak" panose="00000700000000000000" pitchFamily="2" charset="-78"/>
                </a:rPr>
                <a:t>2</a:t>
              </a:r>
            </a:p>
          </p:txBody>
        </p:sp>
      </p:grpSp>
      <p:sp>
        <p:nvSpPr>
          <p:cNvPr id="34" name="TextBox 33"/>
          <p:cNvSpPr txBox="1"/>
          <p:nvPr/>
        </p:nvSpPr>
        <p:spPr>
          <a:xfrm>
            <a:off x="7119844" y="3994586"/>
            <a:ext cx="4807882" cy="400110"/>
          </a:xfrm>
          <a:prstGeom prst="rect">
            <a:avLst/>
          </a:prstGeom>
          <a:noFill/>
        </p:spPr>
        <p:txBody>
          <a:bodyPr wrap="square" rtlCol="1">
            <a:spAutoFit/>
          </a:bodyPr>
          <a:lstStyle/>
          <a:p>
            <a:pPr algn="r"/>
            <a:r>
              <a:rPr lang="fa-IR" sz="2000" dirty="0">
                <a:cs typeface="B Koodak" panose="00000700000000000000" pitchFamily="2" charset="-78"/>
              </a:rPr>
              <a:t>4- در جاهای خالی علامت مناسب &lt;  = &gt; بگذارید. </a:t>
            </a:r>
          </a:p>
        </p:txBody>
      </p:sp>
      <mc:AlternateContent xmlns:mc="http://schemas.openxmlformats.org/markup-compatibility/2006" xmlns:a14="http://schemas.microsoft.com/office/drawing/2010/main">
        <mc:Choice Requires="a14">
          <p:sp>
            <p:nvSpPr>
              <p:cNvPr id="36" name="Rectangle 35"/>
              <p:cNvSpPr/>
              <p:nvPr/>
            </p:nvSpPr>
            <p:spPr>
              <a:xfrm>
                <a:off x="628957" y="5043115"/>
                <a:ext cx="418704" cy="7709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400" i="1">
                              <a:latin typeface="Cambria Math" panose="02040503050406030204" pitchFamily="18" charset="0"/>
                            </a:rPr>
                          </m:ctrlPr>
                        </m:fPr>
                        <m:num>
                          <m:r>
                            <m:rPr>
                              <m:nor/>
                            </m:rPr>
                            <a:rPr lang="fa-IR" sz="2400">
                              <a:latin typeface="Cambria Math" panose="02040503050406030204" pitchFamily="18" charset="0"/>
                              <a:cs typeface="B Koodak" panose="00000700000000000000" pitchFamily="2" charset="-78"/>
                            </a:rPr>
                            <m:t>3</m:t>
                          </m:r>
                        </m:num>
                        <m:den>
                          <m:r>
                            <m:rPr>
                              <m:nor/>
                            </m:rPr>
                            <a:rPr lang="fa-IR" sz="2400">
                              <a:latin typeface="Cambria Math" panose="02040503050406030204" pitchFamily="18" charset="0"/>
                              <a:cs typeface="B Koodak" panose="00000700000000000000" pitchFamily="2" charset="-78"/>
                            </a:rPr>
                            <m:t>5</m:t>
                          </m:r>
                        </m:den>
                      </m:f>
                    </m:oMath>
                  </m:oMathPara>
                </a14:m>
                <a:endParaRPr lang="fa-IR" sz="2400" dirty="0">
                  <a:cs typeface="B Koodak" panose="00000700000000000000" pitchFamily="2" charset="-78"/>
                </a:endParaRPr>
              </a:p>
            </p:txBody>
          </p:sp>
        </mc:Choice>
        <mc:Fallback xmlns="">
          <p:sp>
            <p:nvSpPr>
              <p:cNvPr id="36" name="Rectangle 35"/>
              <p:cNvSpPr>
                <a:spLocks noRot="1" noChangeAspect="1" noMove="1" noResize="1" noEditPoints="1" noAdjustHandles="1" noChangeArrowheads="1" noChangeShapeType="1" noTextEdit="1"/>
              </p:cNvSpPr>
              <p:nvPr/>
            </p:nvSpPr>
            <p:spPr>
              <a:xfrm>
                <a:off x="628957" y="5043115"/>
                <a:ext cx="418704" cy="770980"/>
              </a:xfrm>
              <a:prstGeom prst="rect">
                <a:avLst/>
              </a:prstGeom>
              <a:blipFill>
                <a:blip r:embed="rId16"/>
                <a:stretch>
                  <a:fillRect/>
                </a:stretch>
              </a:blipFill>
            </p:spPr>
            <p:txBody>
              <a:bodyPr/>
              <a:lstStyle/>
              <a:p>
                <a:r>
                  <a:rPr lang="fa-IR">
                    <a:noFill/>
                  </a:rPr>
                  <a:t> </a:t>
                </a:r>
              </a:p>
            </p:txBody>
          </p:sp>
        </mc:Fallback>
      </mc:AlternateContent>
      <p:sp>
        <p:nvSpPr>
          <p:cNvPr id="37" name="Oval 36"/>
          <p:cNvSpPr/>
          <p:nvPr/>
        </p:nvSpPr>
        <p:spPr>
          <a:xfrm>
            <a:off x="1129045" y="5241059"/>
            <a:ext cx="452491" cy="458773"/>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41" name="TextBox 40"/>
              <p:cNvSpPr txBox="1"/>
              <p:nvPr/>
            </p:nvSpPr>
            <p:spPr>
              <a:xfrm>
                <a:off x="1716629" y="5317222"/>
                <a:ext cx="741100" cy="369332"/>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f>
                        <m:fPr>
                          <m:type m:val="lin"/>
                          <m:ctrlPr>
                            <a:rPr lang="fa-IR" sz="2400" i="1" smtClean="0">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0</m:t>
                          </m:r>
                        </m:num>
                        <m:den>
                          <m:r>
                            <m:rPr>
                              <m:nor/>
                            </m:rPr>
                            <a:rPr lang="fa-IR" sz="2400" i="0">
                              <a:latin typeface="Cambria Math" panose="02040503050406030204" pitchFamily="18" charset="0"/>
                              <a:cs typeface="B Koodak" panose="00000700000000000000" pitchFamily="2" charset="-78"/>
                            </a:rPr>
                            <m:t>25</m:t>
                          </m:r>
                        </m:den>
                      </m:f>
                    </m:oMath>
                  </m:oMathPara>
                </a14:m>
                <a:endParaRPr lang="fa-IR" sz="2400" dirty="0">
                  <a:cs typeface="B Koodak" panose="00000700000000000000" pitchFamily="2" charset="-78"/>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1716629" y="5317222"/>
                <a:ext cx="741100" cy="369332"/>
              </a:xfrm>
              <a:prstGeom prst="rect">
                <a:avLst/>
              </a:prstGeom>
              <a:blipFill>
                <a:blip r:embed="rId17"/>
                <a:stretch>
                  <a:fillRect l="-47934" t="-178689" r="-80992" b="-239344"/>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4587942" y="5170483"/>
                <a:ext cx="737702" cy="662810"/>
              </a:xfrm>
              <a:prstGeom prst="rect">
                <a:avLst/>
              </a:prstGeom>
            </p:spPr>
            <p:txBody>
              <a:bodyPr wrap="none">
                <a:spAutoFit/>
              </a:bodyPr>
              <a:lstStyle/>
              <a:p>
                <a:r>
                  <a:rPr lang="fa-IR" sz="2400" dirty="0">
                    <a:solidFill>
                      <a:schemeClr val="tx1"/>
                    </a:solidFill>
                    <a:cs typeface="B Koodak" panose="00000700000000000000" pitchFamily="2" charset="-78"/>
                  </a:rPr>
                  <a:t> </a:t>
                </a:r>
                <a:r>
                  <a:rPr lang="fa-IR" sz="3200" dirty="0">
                    <a:solidFill>
                      <a:schemeClr val="tx1"/>
                    </a:solidFill>
                    <a:cs typeface="B Koodak" panose="00000700000000000000" pitchFamily="2" charset="-78"/>
                  </a:rPr>
                  <a:t>-</a:t>
                </a:r>
                <a:r>
                  <a:rPr lang="fa-IR" sz="2400" dirty="0">
                    <a:solidFill>
                      <a:schemeClr val="tx1"/>
                    </a:solidFill>
                    <a:cs typeface="B Koodak" panose="00000700000000000000" pitchFamily="2" charset="-78"/>
                  </a:rPr>
                  <a:t> </a:t>
                </a:r>
                <a14:m>
                  <m:oMath xmlns:m="http://schemas.openxmlformats.org/officeDocument/2006/math">
                    <m:f>
                      <m:fPr>
                        <m:ctrlPr>
                          <a:rPr lang="fa-IR" sz="2400" i="1">
                            <a:solidFill>
                              <a:schemeClr val="tx1"/>
                            </a:solidFill>
                            <a:latin typeface="Cambria Math" panose="02040503050406030204" pitchFamily="18" charset="0"/>
                          </a:rPr>
                        </m:ctrlPr>
                      </m:fPr>
                      <m:num>
                        <m:r>
                          <m:rPr>
                            <m:nor/>
                          </m:rPr>
                          <a:rPr lang="fa-IR" sz="2400" b="0" i="0" smtClean="0">
                            <a:solidFill>
                              <a:schemeClr val="tx1"/>
                            </a:solidFill>
                            <a:latin typeface="Cambria Math" panose="02040503050406030204" pitchFamily="18" charset="0"/>
                            <a:cs typeface="B Koodak" panose="00000700000000000000" pitchFamily="2" charset="-78"/>
                          </a:rPr>
                          <m:t>1</m:t>
                        </m:r>
                      </m:num>
                      <m:den>
                        <m:r>
                          <m:rPr>
                            <m:nor/>
                          </m:rPr>
                          <a:rPr lang="fa-IR" sz="2400" b="0" i="0" smtClean="0">
                            <a:solidFill>
                              <a:schemeClr val="tx1"/>
                            </a:solidFill>
                            <a:latin typeface="Cambria Math" panose="02040503050406030204" pitchFamily="18" charset="0"/>
                            <a:cs typeface="B Koodak" panose="00000700000000000000" pitchFamily="2" charset="-78"/>
                          </a:rPr>
                          <m:t>7</m:t>
                        </m:r>
                      </m:den>
                    </m:f>
                  </m:oMath>
                </a14:m>
                <a:r>
                  <a:rPr lang="fa-IR" sz="2400" dirty="0">
                    <a:solidFill>
                      <a:schemeClr val="tx1"/>
                    </a:solidFill>
                    <a:cs typeface="B Koodak" panose="00000700000000000000" pitchFamily="2" charset="-78"/>
                  </a:rPr>
                  <a:t> </a:t>
                </a:r>
              </a:p>
            </p:txBody>
          </p:sp>
        </mc:Choice>
        <mc:Fallback xmlns="">
          <p:sp>
            <p:nvSpPr>
              <p:cNvPr id="42" name="Rectangle 41"/>
              <p:cNvSpPr>
                <a:spLocks noRot="1" noChangeAspect="1" noMove="1" noResize="1" noEditPoints="1" noAdjustHandles="1" noChangeArrowheads="1" noChangeShapeType="1" noTextEdit="1"/>
              </p:cNvSpPr>
              <p:nvPr/>
            </p:nvSpPr>
            <p:spPr>
              <a:xfrm>
                <a:off x="4587942" y="5170483"/>
                <a:ext cx="737702" cy="662810"/>
              </a:xfrm>
              <a:prstGeom prst="rect">
                <a:avLst/>
              </a:prstGeom>
              <a:blipFill>
                <a:blip r:embed="rId18"/>
                <a:stretch>
                  <a:fillRect l="-14050" r="-10744" b="-30275"/>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5818578" y="5206385"/>
                <a:ext cx="906017" cy="662810"/>
              </a:xfrm>
              <a:prstGeom prst="rect">
                <a:avLst/>
              </a:prstGeom>
            </p:spPr>
            <p:txBody>
              <a:bodyPr wrap="none">
                <a:spAutoFit/>
              </a:bodyPr>
              <a:lstStyle/>
              <a:p>
                <a:r>
                  <a:rPr lang="fa-IR" sz="2400" dirty="0">
                    <a:solidFill>
                      <a:schemeClr val="tx1"/>
                    </a:solidFill>
                    <a:cs typeface="B Koodak" panose="00000700000000000000" pitchFamily="2" charset="-78"/>
                  </a:rPr>
                  <a:t> </a:t>
                </a:r>
                <a:r>
                  <a:rPr lang="fa-IR" sz="3200" dirty="0">
                    <a:solidFill>
                      <a:schemeClr val="tx1"/>
                    </a:solidFill>
                    <a:cs typeface="B Koodak" panose="00000700000000000000" pitchFamily="2" charset="-78"/>
                  </a:rPr>
                  <a:t>-</a:t>
                </a:r>
                <a:r>
                  <a:rPr lang="fa-IR" sz="2400" dirty="0">
                    <a:solidFill>
                      <a:schemeClr val="tx1"/>
                    </a:solidFill>
                    <a:cs typeface="B Koodak" panose="00000700000000000000" pitchFamily="2" charset="-78"/>
                  </a:rPr>
                  <a:t> </a:t>
                </a:r>
                <a14:m>
                  <m:oMath xmlns:m="http://schemas.openxmlformats.org/officeDocument/2006/math">
                    <m:f>
                      <m:fPr>
                        <m:ctrlPr>
                          <a:rPr lang="fa-IR" sz="2400" i="1">
                            <a:solidFill>
                              <a:schemeClr val="tx1"/>
                            </a:solidFill>
                            <a:latin typeface="Cambria Math" panose="02040503050406030204" pitchFamily="18" charset="0"/>
                          </a:rPr>
                        </m:ctrlPr>
                      </m:fPr>
                      <m:num>
                        <m:r>
                          <m:rPr>
                            <m:nor/>
                          </m:rPr>
                          <a:rPr lang="fa-IR" sz="2400" b="0" i="0" smtClean="0">
                            <a:solidFill>
                              <a:schemeClr val="tx1"/>
                            </a:solidFill>
                            <a:latin typeface="Cambria Math" panose="02040503050406030204" pitchFamily="18" charset="0"/>
                            <a:cs typeface="B Koodak" panose="00000700000000000000" pitchFamily="2" charset="-78"/>
                          </a:rPr>
                          <m:t>11</m:t>
                        </m:r>
                      </m:num>
                      <m:den>
                        <m:r>
                          <m:rPr>
                            <m:nor/>
                          </m:rPr>
                          <a:rPr lang="fa-IR" sz="2400" b="0" i="0" smtClean="0">
                            <a:solidFill>
                              <a:schemeClr val="tx1"/>
                            </a:solidFill>
                            <a:latin typeface="Cambria Math" panose="02040503050406030204" pitchFamily="18" charset="0"/>
                            <a:cs typeface="B Koodak" panose="00000700000000000000" pitchFamily="2" charset="-78"/>
                          </a:rPr>
                          <m:t>5</m:t>
                        </m:r>
                      </m:den>
                    </m:f>
                  </m:oMath>
                </a14:m>
                <a:r>
                  <a:rPr lang="fa-IR" sz="2400" dirty="0">
                    <a:solidFill>
                      <a:schemeClr val="tx1"/>
                    </a:solidFill>
                    <a:cs typeface="B Koodak" panose="00000700000000000000" pitchFamily="2" charset="-78"/>
                  </a:rPr>
                  <a:t> </a:t>
                </a:r>
              </a:p>
            </p:txBody>
          </p:sp>
        </mc:Choice>
        <mc:Fallback xmlns="">
          <p:sp>
            <p:nvSpPr>
              <p:cNvPr id="43" name="Rectangle 42"/>
              <p:cNvSpPr>
                <a:spLocks noRot="1" noChangeAspect="1" noMove="1" noResize="1" noEditPoints="1" noAdjustHandles="1" noChangeArrowheads="1" noChangeShapeType="1" noTextEdit="1"/>
              </p:cNvSpPr>
              <p:nvPr/>
            </p:nvSpPr>
            <p:spPr>
              <a:xfrm>
                <a:off x="5818578" y="5206385"/>
                <a:ext cx="906017" cy="662810"/>
              </a:xfrm>
              <a:prstGeom prst="rect">
                <a:avLst/>
              </a:prstGeom>
              <a:blipFill>
                <a:blip r:embed="rId19"/>
                <a:stretch>
                  <a:fillRect l="-10738" r="-9396" b="-31193"/>
                </a:stretch>
              </a:blipFill>
            </p:spPr>
            <p:txBody>
              <a:bodyPr/>
              <a:lstStyle/>
              <a:p>
                <a:r>
                  <a:rPr lang="fa-IR">
                    <a:noFill/>
                  </a:rPr>
                  <a:t> </a:t>
                </a:r>
              </a:p>
            </p:txBody>
          </p:sp>
        </mc:Fallback>
      </mc:AlternateContent>
      <p:sp>
        <p:nvSpPr>
          <p:cNvPr id="44" name="Oval 43"/>
          <p:cNvSpPr/>
          <p:nvPr/>
        </p:nvSpPr>
        <p:spPr>
          <a:xfrm>
            <a:off x="5366087" y="5272501"/>
            <a:ext cx="452491" cy="458773"/>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45" name="Rectangle 44"/>
              <p:cNvSpPr/>
              <p:nvPr/>
            </p:nvSpPr>
            <p:spPr>
              <a:xfrm>
                <a:off x="8233602" y="5163941"/>
                <a:ext cx="737702" cy="675891"/>
              </a:xfrm>
              <a:prstGeom prst="rect">
                <a:avLst/>
              </a:prstGeom>
            </p:spPr>
            <p:txBody>
              <a:bodyPr wrap="none">
                <a:spAutoFit/>
              </a:bodyPr>
              <a:lstStyle/>
              <a:p>
                <a:r>
                  <a:rPr lang="fa-IR" sz="2400" dirty="0">
                    <a:solidFill>
                      <a:schemeClr val="tx1"/>
                    </a:solidFill>
                    <a:cs typeface="B Koodak" panose="00000700000000000000" pitchFamily="2" charset="-78"/>
                  </a:rPr>
                  <a:t> </a:t>
                </a:r>
                <a:r>
                  <a:rPr lang="fa-IR" sz="3200" dirty="0">
                    <a:solidFill>
                      <a:schemeClr val="tx1"/>
                    </a:solidFill>
                    <a:cs typeface="B Koodak" panose="00000700000000000000" pitchFamily="2" charset="-78"/>
                  </a:rPr>
                  <a:t>-</a:t>
                </a:r>
                <a:r>
                  <a:rPr lang="fa-IR" sz="2400" dirty="0">
                    <a:solidFill>
                      <a:schemeClr val="tx1"/>
                    </a:solidFill>
                    <a:cs typeface="B Koodak" panose="00000700000000000000" pitchFamily="2" charset="-78"/>
                  </a:rPr>
                  <a:t> </a:t>
                </a:r>
                <a14:m>
                  <m:oMath xmlns:m="http://schemas.openxmlformats.org/officeDocument/2006/math">
                    <m:f>
                      <m:fPr>
                        <m:ctrlPr>
                          <a:rPr lang="fa-IR" sz="2400" i="1">
                            <a:solidFill>
                              <a:schemeClr val="tx1"/>
                            </a:solidFill>
                            <a:latin typeface="Cambria Math" panose="02040503050406030204" pitchFamily="18" charset="0"/>
                          </a:rPr>
                        </m:ctrlPr>
                      </m:fPr>
                      <m:num>
                        <m:r>
                          <m:rPr>
                            <m:nor/>
                          </m:rPr>
                          <a:rPr lang="fa-IR" sz="2400" b="0" i="0" smtClean="0">
                            <a:solidFill>
                              <a:schemeClr val="tx1"/>
                            </a:solidFill>
                            <a:latin typeface="Cambria Math" panose="02040503050406030204" pitchFamily="18" charset="0"/>
                            <a:cs typeface="B Koodak" panose="00000700000000000000" pitchFamily="2" charset="-78"/>
                          </a:rPr>
                          <m:t>3</m:t>
                        </m:r>
                      </m:num>
                      <m:den>
                        <m:r>
                          <m:rPr>
                            <m:nor/>
                          </m:rPr>
                          <a:rPr lang="fa-IR" sz="2400" b="0" i="0" smtClean="0">
                            <a:solidFill>
                              <a:schemeClr val="tx1"/>
                            </a:solidFill>
                            <a:latin typeface="Cambria Math" panose="02040503050406030204" pitchFamily="18" charset="0"/>
                            <a:cs typeface="B Koodak" panose="00000700000000000000" pitchFamily="2" charset="-78"/>
                          </a:rPr>
                          <m:t>6</m:t>
                        </m:r>
                      </m:den>
                    </m:f>
                  </m:oMath>
                </a14:m>
                <a:r>
                  <a:rPr lang="fa-IR" sz="2400" dirty="0">
                    <a:solidFill>
                      <a:schemeClr val="tx1"/>
                    </a:solidFill>
                    <a:cs typeface="B Koodak" panose="00000700000000000000" pitchFamily="2" charset="-78"/>
                  </a:rPr>
                  <a:t> </a:t>
                </a:r>
              </a:p>
            </p:txBody>
          </p:sp>
        </mc:Choice>
        <mc:Fallback xmlns="">
          <p:sp>
            <p:nvSpPr>
              <p:cNvPr id="45" name="Rectangle 44"/>
              <p:cNvSpPr>
                <a:spLocks noRot="1" noChangeAspect="1" noMove="1" noResize="1" noEditPoints="1" noAdjustHandles="1" noChangeArrowheads="1" noChangeShapeType="1" noTextEdit="1"/>
              </p:cNvSpPr>
              <p:nvPr/>
            </p:nvSpPr>
            <p:spPr>
              <a:xfrm>
                <a:off x="8233602" y="5163941"/>
                <a:ext cx="737702" cy="675891"/>
              </a:xfrm>
              <a:prstGeom prst="rect">
                <a:avLst/>
              </a:prstGeom>
              <a:blipFill>
                <a:blip r:embed="rId20"/>
                <a:stretch>
                  <a:fillRect l="-14050" r="-10744" b="-29730"/>
                </a:stretch>
              </a:blipFill>
            </p:spPr>
            <p:txBody>
              <a:bodyPr/>
              <a:lstStyle/>
              <a:p>
                <a:r>
                  <a:rPr lang="fa-IR">
                    <a:noFill/>
                  </a:rPr>
                  <a:t> </a:t>
                </a:r>
              </a:p>
            </p:txBody>
          </p:sp>
        </mc:Fallback>
      </mc:AlternateContent>
      <p:sp>
        <p:nvSpPr>
          <p:cNvPr id="46" name="Oval 45"/>
          <p:cNvSpPr/>
          <p:nvPr/>
        </p:nvSpPr>
        <p:spPr>
          <a:xfrm>
            <a:off x="9032922" y="5272499"/>
            <a:ext cx="452491" cy="458773"/>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47" name="Rectangle 46"/>
              <p:cNvSpPr/>
              <p:nvPr/>
            </p:nvSpPr>
            <p:spPr>
              <a:xfrm>
                <a:off x="9516073" y="5272499"/>
                <a:ext cx="96423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type m:val="lin"/>
                          <m:ctrlPr>
                            <a:rPr lang="fa-IR" sz="2400" i="1">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 </m:t>
                          </m:r>
                          <m:r>
                            <m:rPr>
                              <m:nor/>
                            </m:rPr>
                            <a:rPr lang="fa-IR" sz="2400">
                              <a:latin typeface="Cambria Math" panose="02040503050406030204" pitchFamily="18" charset="0"/>
                              <a:cs typeface="B Koodak" panose="00000700000000000000" pitchFamily="2" charset="-78"/>
                            </a:rPr>
                            <m:t>0</m:t>
                          </m:r>
                        </m:num>
                        <m:den>
                          <m:r>
                            <m:rPr>
                              <m:nor/>
                            </m:rPr>
                            <a:rPr lang="fa-IR" sz="2400">
                              <a:latin typeface="Cambria Math" panose="02040503050406030204" pitchFamily="18" charset="0"/>
                              <a:cs typeface="B Koodak" panose="00000700000000000000" pitchFamily="2" charset="-78"/>
                            </a:rPr>
                            <m:t>5</m:t>
                          </m:r>
                        </m:den>
                      </m:f>
                    </m:oMath>
                  </m:oMathPara>
                </a14:m>
                <a:endParaRPr lang="fa-IR" dirty="0">
                  <a:cs typeface="B Koodak" panose="00000700000000000000" pitchFamily="2" charset="-78"/>
                </a:endParaRPr>
              </a:p>
            </p:txBody>
          </p:sp>
        </mc:Choice>
        <mc:Fallback xmlns="">
          <p:sp>
            <p:nvSpPr>
              <p:cNvPr id="47" name="Rectangle 46"/>
              <p:cNvSpPr>
                <a:spLocks noRot="1" noChangeAspect="1" noMove="1" noResize="1" noEditPoints="1" noAdjustHandles="1" noChangeArrowheads="1" noChangeShapeType="1" noTextEdit="1"/>
              </p:cNvSpPr>
              <p:nvPr/>
            </p:nvSpPr>
            <p:spPr>
              <a:xfrm>
                <a:off x="9516073" y="5272499"/>
                <a:ext cx="964238" cy="461665"/>
              </a:xfrm>
              <a:prstGeom prst="rect">
                <a:avLst/>
              </a:prstGeom>
              <a:blipFill>
                <a:blip r:embed="rId21"/>
                <a:stretch>
                  <a:fillRect l="-5063" t="-134211" r="-70253" b="-181579"/>
                </a:stretch>
              </a:blipFill>
            </p:spPr>
            <p:txBody>
              <a:bodyPr/>
              <a:lstStyle/>
              <a:p>
                <a:r>
                  <a:rPr lang="fa-IR">
                    <a:noFill/>
                  </a:rPr>
                  <a:t> </a:t>
                </a:r>
              </a:p>
            </p:txBody>
          </p:sp>
        </mc:Fallback>
      </mc:AlternateContent>
      <p:sp>
        <p:nvSpPr>
          <p:cNvPr id="2" name="Rectangle 1"/>
          <p:cNvSpPr/>
          <p:nvPr/>
        </p:nvSpPr>
        <p:spPr>
          <a:xfrm>
            <a:off x="1198953" y="5166995"/>
            <a:ext cx="383438" cy="523220"/>
          </a:xfrm>
          <a:prstGeom prst="rect">
            <a:avLst/>
          </a:prstGeom>
        </p:spPr>
        <p:txBody>
          <a:bodyPr wrap="none">
            <a:spAutoFit/>
          </a:bodyPr>
          <a:lstStyle/>
          <a:p>
            <a:r>
              <a:rPr lang="fa-IR" sz="2800" dirty="0">
                <a:solidFill>
                  <a:srgbClr val="FF0000"/>
                </a:solidFill>
                <a:cs typeface="B Koodak" panose="00000700000000000000" pitchFamily="2" charset="-78"/>
              </a:rPr>
              <a:t>&lt;</a:t>
            </a:r>
            <a:endParaRPr lang="fa-IR" sz="2800" dirty="0">
              <a:solidFill>
                <a:srgbClr val="FF0000"/>
              </a:solidFill>
            </a:endParaRPr>
          </a:p>
        </p:txBody>
      </p:sp>
      <p:sp>
        <p:nvSpPr>
          <p:cNvPr id="3" name="Rectangle 2"/>
          <p:cNvSpPr/>
          <p:nvPr/>
        </p:nvSpPr>
        <p:spPr>
          <a:xfrm>
            <a:off x="5418004" y="5217995"/>
            <a:ext cx="383438" cy="523220"/>
          </a:xfrm>
          <a:prstGeom prst="rect">
            <a:avLst/>
          </a:prstGeom>
        </p:spPr>
        <p:txBody>
          <a:bodyPr wrap="none">
            <a:spAutoFit/>
          </a:bodyPr>
          <a:lstStyle/>
          <a:p>
            <a:r>
              <a:rPr lang="fa-IR" sz="2800" dirty="0">
                <a:solidFill>
                  <a:srgbClr val="FF0000"/>
                </a:solidFill>
                <a:cs typeface="B Koodak" panose="00000700000000000000" pitchFamily="2" charset="-78"/>
              </a:rPr>
              <a:t>&lt;</a:t>
            </a:r>
            <a:endParaRPr lang="fa-IR" sz="2400" dirty="0">
              <a:solidFill>
                <a:srgbClr val="FF0000"/>
              </a:solidFill>
            </a:endParaRPr>
          </a:p>
        </p:txBody>
      </p:sp>
      <p:sp>
        <p:nvSpPr>
          <p:cNvPr id="27" name="Rectangle 26"/>
          <p:cNvSpPr/>
          <p:nvPr/>
        </p:nvSpPr>
        <p:spPr>
          <a:xfrm>
            <a:off x="9073058" y="5206385"/>
            <a:ext cx="372218" cy="584775"/>
          </a:xfrm>
          <a:prstGeom prst="rect">
            <a:avLst/>
          </a:prstGeom>
        </p:spPr>
        <p:txBody>
          <a:bodyPr wrap="none">
            <a:spAutoFit/>
          </a:bodyPr>
          <a:lstStyle/>
          <a:p>
            <a:r>
              <a:rPr lang="fa-IR" sz="3200" dirty="0">
                <a:solidFill>
                  <a:srgbClr val="FF0000"/>
                </a:solidFill>
                <a:cs typeface="B Koodak" panose="00000700000000000000" pitchFamily="2" charset="-78"/>
              </a:rPr>
              <a:t>=</a:t>
            </a:r>
            <a:endParaRPr lang="fa-IR" sz="3200" dirty="0">
              <a:solidFill>
                <a:srgbClr val="FF0000"/>
              </a:solidFill>
            </a:endParaRPr>
          </a:p>
        </p:txBody>
      </p:sp>
      <p:cxnSp>
        <p:nvCxnSpPr>
          <p:cNvPr id="38" name="Straight Arrow Connector 37"/>
          <p:cNvCxnSpPr/>
          <p:nvPr/>
        </p:nvCxnSpPr>
        <p:spPr>
          <a:xfrm>
            <a:off x="1928916" y="1866297"/>
            <a:ext cx="0" cy="364771"/>
          </a:xfrm>
          <a:prstGeom prst="straightConnector1">
            <a:avLst/>
          </a:prstGeom>
          <a:ln w="381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0" name="Straight Arrow Connector 49"/>
          <p:cNvCxnSpPr/>
          <p:nvPr/>
        </p:nvCxnSpPr>
        <p:spPr>
          <a:xfrm>
            <a:off x="3670093" y="1850228"/>
            <a:ext cx="0" cy="364771"/>
          </a:xfrm>
          <a:prstGeom prst="straightConnector1">
            <a:avLst/>
          </a:prstGeom>
          <a:ln w="381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1" name="Straight Arrow Connector 50"/>
          <p:cNvCxnSpPr/>
          <p:nvPr/>
        </p:nvCxnSpPr>
        <p:spPr>
          <a:xfrm>
            <a:off x="4401725" y="1850228"/>
            <a:ext cx="0" cy="364771"/>
          </a:xfrm>
          <a:prstGeom prst="straightConnector1">
            <a:avLst/>
          </a:prstGeom>
          <a:ln w="381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2" name="Straight Arrow Connector 51"/>
          <p:cNvCxnSpPr/>
          <p:nvPr/>
        </p:nvCxnSpPr>
        <p:spPr>
          <a:xfrm>
            <a:off x="5215976" y="1850228"/>
            <a:ext cx="0" cy="364771"/>
          </a:xfrm>
          <a:prstGeom prst="straightConnector1">
            <a:avLst/>
          </a:prstGeom>
          <a:ln w="381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9" name="Straight Arrow Connector 48"/>
          <p:cNvCxnSpPr/>
          <p:nvPr/>
        </p:nvCxnSpPr>
        <p:spPr>
          <a:xfrm>
            <a:off x="2499821" y="1866297"/>
            <a:ext cx="0" cy="364771"/>
          </a:xfrm>
          <a:prstGeom prst="straightConnector1">
            <a:avLst/>
          </a:prstGeom>
          <a:ln w="381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4" name="Straight Arrow Connector 53"/>
          <p:cNvCxnSpPr/>
          <p:nvPr/>
        </p:nvCxnSpPr>
        <p:spPr>
          <a:xfrm>
            <a:off x="3091810" y="1866297"/>
            <a:ext cx="0" cy="364771"/>
          </a:xfrm>
          <a:prstGeom prst="straightConnector1">
            <a:avLst/>
          </a:prstGeom>
          <a:ln w="381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55" name="Rectangle 54"/>
              <p:cNvSpPr/>
              <p:nvPr/>
            </p:nvSpPr>
            <p:spPr>
              <a:xfrm>
                <a:off x="2180692" y="2320554"/>
                <a:ext cx="606256" cy="7704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400" i="1" smtClean="0">
                              <a:solidFill>
                                <a:schemeClr val="accent2">
                                  <a:lumMod val="75000"/>
                                </a:schemeClr>
                              </a:solidFill>
                              <a:latin typeface="Cambria Math" panose="02040503050406030204" pitchFamily="18" charset="0"/>
                            </a:rPr>
                          </m:ctrlPr>
                        </m:fPr>
                        <m:num>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1</m:t>
                          </m:r>
                        </m:num>
                        <m:den>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10</m:t>
                          </m:r>
                        </m:den>
                      </m:f>
                    </m:oMath>
                  </m:oMathPara>
                </a14:m>
                <a:endParaRPr lang="fa-IR" sz="2400" dirty="0">
                  <a:solidFill>
                    <a:schemeClr val="accent2">
                      <a:lumMod val="75000"/>
                    </a:schemeClr>
                  </a:solidFill>
                </a:endParaRPr>
              </a:p>
            </p:txBody>
          </p:sp>
        </mc:Choice>
        <mc:Fallback xmlns="">
          <p:sp>
            <p:nvSpPr>
              <p:cNvPr id="55" name="Rectangle 54"/>
              <p:cNvSpPr>
                <a:spLocks noRot="1" noChangeAspect="1" noMove="1" noResize="1" noEditPoints="1" noAdjustHandles="1" noChangeArrowheads="1" noChangeShapeType="1" noTextEdit="1"/>
              </p:cNvSpPr>
              <p:nvPr/>
            </p:nvSpPr>
            <p:spPr>
              <a:xfrm>
                <a:off x="2180692" y="2320554"/>
                <a:ext cx="606256" cy="770404"/>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2788682" y="2414825"/>
                <a:ext cx="606256" cy="6878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400" i="1" smtClean="0">
                              <a:solidFill>
                                <a:schemeClr val="accent2">
                                  <a:lumMod val="75000"/>
                                </a:schemeClr>
                              </a:solidFill>
                              <a:latin typeface="Cambria Math" panose="02040503050406030204" pitchFamily="18" charset="0"/>
                            </a:rPr>
                          </m:ctrlPr>
                        </m:fPr>
                        <m:num>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0</m:t>
                          </m:r>
                        </m:num>
                        <m:den>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10</m:t>
                          </m:r>
                        </m:den>
                      </m:f>
                    </m:oMath>
                  </m:oMathPara>
                </a14:m>
                <a:endParaRPr lang="fa-IR" sz="2400" dirty="0">
                  <a:solidFill>
                    <a:schemeClr val="accent2">
                      <a:lumMod val="75000"/>
                    </a:schemeClr>
                  </a:solidFill>
                </a:endParaRPr>
              </a:p>
            </p:txBody>
          </p:sp>
        </mc:Choice>
        <mc:Fallback xmlns="">
          <p:sp>
            <p:nvSpPr>
              <p:cNvPr id="59" name="Rectangle 58"/>
              <p:cNvSpPr>
                <a:spLocks noRot="1" noChangeAspect="1" noMove="1" noResize="1" noEditPoints="1" noAdjustHandles="1" noChangeArrowheads="1" noChangeShapeType="1" noTextEdit="1"/>
              </p:cNvSpPr>
              <p:nvPr/>
            </p:nvSpPr>
            <p:spPr>
              <a:xfrm>
                <a:off x="2788682" y="2414825"/>
                <a:ext cx="606256" cy="687881"/>
              </a:xfrm>
              <a:prstGeom prst="rect">
                <a:avLst/>
              </a:prstGeom>
              <a:blipFill>
                <a:blip r:embed="rId23"/>
                <a:stretch>
                  <a:fillRect/>
                </a:stretch>
              </a:blipFill>
            </p:spPr>
            <p:txBody>
              <a:bodyPr/>
              <a:lstStyle/>
              <a:p>
                <a:r>
                  <a:rPr lang="en-US">
                    <a:noFill/>
                  </a:rPr>
                  <a:t> </a:t>
                </a:r>
              </a:p>
            </p:txBody>
          </p:sp>
        </mc:Fallback>
      </mc:AlternateContent>
      <p:sp>
        <p:nvSpPr>
          <p:cNvPr id="17" name="TextBox 16"/>
          <p:cNvSpPr txBox="1"/>
          <p:nvPr/>
        </p:nvSpPr>
        <p:spPr>
          <a:xfrm>
            <a:off x="2047843" y="2558710"/>
            <a:ext cx="266420" cy="400110"/>
          </a:xfrm>
          <a:prstGeom prst="rect">
            <a:avLst/>
          </a:prstGeom>
          <a:noFill/>
        </p:spPr>
        <p:txBody>
          <a:bodyPr wrap="none" rtlCol="0">
            <a:spAutoFit/>
          </a:bodyPr>
          <a:lstStyle/>
          <a:p>
            <a:r>
              <a:rPr lang="fa-IR" sz="2000" dirty="0">
                <a:solidFill>
                  <a:schemeClr val="accent2">
                    <a:lumMod val="75000"/>
                  </a:schemeClr>
                </a:solidFill>
              </a:rPr>
              <a:t>،</a:t>
            </a:r>
            <a:endParaRPr lang="en-US" sz="2000" dirty="0">
              <a:solidFill>
                <a:schemeClr val="accent2">
                  <a:lumMod val="75000"/>
                </a:schemeClr>
              </a:solidFill>
            </a:endParaRPr>
          </a:p>
        </p:txBody>
      </p:sp>
      <p:sp>
        <p:nvSpPr>
          <p:cNvPr id="60" name="TextBox 59"/>
          <p:cNvSpPr txBox="1"/>
          <p:nvPr/>
        </p:nvSpPr>
        <p:spPr>
          <a:xfrm>
            <a:off x="2661661" y="2522513"/>
            <a:ext cx="266420" cy="400110"/>
          </a:xfrm>
          <a:prstGeom prst="rect">
            <a:avLst/>
          </a:prstGeom>
          <a:noFill/>
        </p:spPr>
        <p:txBody>
          <a:bodyPr wrap="none" rtlCol="0">
            <a:spAutoFit/>
          </a:bodyPr>
          <a:lstStyle/>
          <a:p>
            <a:r>
              <a:rPr lang="fa-IR" sz="2000" dirty="0">
                <a:solidFill>
                  <a:schemeClr val="accent2">
                    <a:lumMod val="75000"/>
                  </a:schemeClr>
                </a:solidFill>
              </a:rPr>
              <a:t>،</a:t>
            </a:r>
            <a:endParaRPr lang="en-US" sz="2000" dirty="0">
              <a:solidFill>
                <a:schemeClr val="accent2">
                  <a:lumMod val="75000"/>
                </a:schemeClr>
              </a:solidFill>
            </a:endParaRPr>
          </a:p>
        </p:txBody>
      </p:sp>
      <p:sp>
        <p:nvSpPr>
          <p:cNvPr id="61" name="TextBox 60"/>
          <p:cNvSpPr txBox="1"/>
          <p:nvPr/>
        </p:nvSpPr>
        <p:spPr>
          <a:xfrm>
            <a:off x="3274689" y="2522513"/>
            <a:ext cx="266420" cy="400110"/>
          </a:xfrm>
          <a:prstGeom prst="rect">
            <a:avLst/>
          </a:prstGeom>
          <a:noFill/>
        </p:spPr>
        <p:txBody>
          <a:bodyPr wrap="none" rtlCol="0">
            <a:spAutoFit/>
          </a:bodyPr>
          <a:lstStyle/>
          <a:p>
            <a:r>
              <a:rPr lang="fa-IR" sz="2000" dirty="0">
                <a:solidFill>
                  <a:schemeClr val="accent2">
                    <a:lumMod val="75000"/>
                  </a:schemeClr>
                </a:solidFill>
              </a:rPr>
              <a:t>،</a:t>
            </a:r>
            <a:endParaRPr lang="en-US" sz="2000" dirty="0">
              <a:solidFill>
                <a:schemeClr val="accent2">
                  <a:lumMod val="75000"/>
                </a:schemeClr>
              </a:solidFill>
            </a:endParaRPr>
          </a:p>
        </p:txBody>
      </p:sp>
      <p:sp>
        <p:nvSpPr>
          <p:cNvPr id="62" name="TextBox 61"/>
          <p:cNvSpPr txBox="1"/>
          <p:nvPr/>
        </p:nvSpPr>
        <p:spPr>
          <a:xfrm>
            <a:off x="3797527" y="2533898"/>
            <a:ext cx="266420" cy="400110"/>
          </a:xfrm>
          <a:prstGeom prst="rect">
            <a:avLst/>
          </a:prstGeom>
          <a:noFill/>
        </p:spPr>
        <p:txBody>
          <a:bodyPr wrap="none" rtlCol="0">
            <a:spAutoFit/>
          </a:bodyPr>
          <a:lstStyle/>
          <a:p>
            <a:r>
              <a:rPr lang="fa-IR" sz="2000" dirty="0">
                <a:solidFill>
                  <a:schemeClr val="accent2">
                    <a:lumMod val="75000"/>
                  </a:schemeClr>
                </a:solidFill>
              </a:rPr>
              <a:t>،</a:t>
            </a:r>
            <a:endParaRPr lang="en-US" sz="2000" dirty="0">
              <a:solidFill>
                <a:schemeClr val="accent2">
                  <a:lumMod val="75000"/>
                </a:schemeClr>
              </a:solidFill>
            </a:endParaRPr>
          </a:p>
        </p:txBody>
      </p:sp>
      <p:sp>
        <p:nvSpPr>
          <p:cNvPr id="63" name="TextBox 62"/>
          <p:cNvSpPr txBox="1"/>
          <p:nvPr/>
        </p:nvSpPr>
        <p:spPr>
          <a:xfrm>
            <a:off x="4618807" y="2509207"/>
            <a:ext cx="266420" cy="400110"/>
          </a:xfrm>
          <a:prstGeom prst="rect">
            <a:avLst/>
          </a:prstGeom>
          <a:noFill/>
        </p:spPr>
        <p:txBody>
          <a:bodyPr wrap="none" rtlCol="0">
            <a:spAutoFit/>
          </a:bodyPr>
          <a:lstStyle/>
          <a:p>
            <a:r>
              <a:rPr lang="fa-IR" sz="2000" dirty="0">
                <a:solidFill>
                  <a:schemeClr val="accent2">
                    <a:lumMod val="75000"/>
                  </a:schemeClr>
                </a:solidFill>
              </a:rPr>
              <a:t>،</a:t>
            </a:r>
            <a:endParaRPr lang="en-US" sz="2000" dirty="0">
              <a:solidFill>
                <a:schemeClr val="accent2">
                  <a:lumMod val="75000"/>
                </a:schemeClr>
              </a:solidFill>
            </a:endParaRPr>
          </a:p>
        </p:txBody>
      </p:sp>
    </p:spTree>
    <p:extLst>
      <p:ext uri="{BB962C8B-B14F-4D97-AF65-F5344CB8AC3E}">
        <p14:creationId xmlns:p14="http://schemas.microsoft.com/office/powerpoint/2010/main" val="398032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up)">
                                      <p:cBhvr>
                                        <p:cTn id="25" dur="500"/>
                                        <p:tgtEl>
                                          <p:spTgt spid="38"/>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up)">
                                      <p:cBhvr>
                                        <p:cTn id="28" dur="500"/>
                                        <p:tgtEl>
                                          <p:spTgt spid="5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up)">
                                      <p:cBhvr>
                                        <p:cTn id="33" dur="500"/>
                                        <p:tgtEl>
                                          <p:spTgt spid="49"/>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up)">
                                      <p:cBhvr>
                                        <p:cTn id="36" dur="500"/>
                                        <p:tgtEl>
                                          <p:spTgt spid="5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up)">
                                      <p:cBhvr>
                                        <p:cTn id="44" dur="500"/>
                                        <p:tgtEl>
                                          <p:spTgt spid="54"/>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500"/>
                                        <p:tgtEl>
                                          <p:spTgt spid="5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fade">
                                      <p:cBhvr>
                                        <p:cTn id="58" dur="500"/>
                                        <p:tgtEl>
                                          <p:spTgt spid="61"/>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wipe(up)">
                                      <p:cBhvr>
                                        <p:cTn id="61" dur="500"/>
                                        <p:tgtEl>
                                          <p:spTgt spid="5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up)">
                                      <p:cBhvr>
                                        <p:cTn id="66" dur="500"/>
                                        <p:tgtEl>
                                          <p:spTgt spid="5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up)">
                                      <p:cBhvr>
                                        <p:cTn id="77" dur="500"/>
                                        <p:tgtEl>
                                          <p:spTgt spid="52"/>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58"/>
                                        </p:tgtEl>
                                        <p:attrNameLst>
                                          <p:attrName>style.visibility</p:attrName>
                                        </p:attrNameLst>
                                      </p:cBhvr>
                                      <p:to>
                                        <p:strVal val="visible"/>
                                      </p:to>
                                    </p:set>
                                    <p:animEffect transition="in" filter="wipe(up)">
                                      <p:cBhvr>
                                        <p:cTn id="80" dur="500"/>
                                        <p:tgtEl>
                                          <p:spTgt spid="5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fade">
                                      <p:cBhvr>
                                        <p:cTn id="83" dur="500"/>
                                        <p:tgtEl>
                                          <p:spTgt spid="63"/>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nodeType="clickEffect">
                                  <p:stCondLst>
                                    <p:cond delay="0"/>
                                  </p:stCondLst>
                                  <p:childTnLst>
                                    <p:set>
                                      <p:cBhvr>
                                        <p:cTn id="87" dur="1" fill="hold">
                                          <p:stCondLst>
                                            <p:cond delay="0"/>
                                          </p:stCondLst>
                                        </p:cTn>
                                        <p:tgtEl>
                                          <p:spTgt spid="33"/>
                                        </p:tgtEl>
                                        <p:attrNameLst>
                                          <p:attrName>style.visibility</p:attrName>
                                        </p:attrNameLst>
                                      </p:cBhvr>
                                      <p:to>
                                        <p:strVal val="visible"/>
                                      </p:to>
                                    </p:set>
                                    <p:anim calcmode="lin" valueType="num">
                                      <p:cBhvr>
                                        <p:cTn id="88" dur="500" fill="hold"/>
                                        <p:tgtEl>
                                          <p:spTgt spid="33"/>
                                        </p:tgtEl>
                                        <p:attrNameLst>
                                          <p:attrName>ppt_w</p:attrName>
                                        </p:attrNameLst>
                                      </p:cBhvr>
                                      <p:tavLst>
                                        <p:tav tm="0">
                                          <p:val>
                                            <p:fltVal val="0"/>
                                          </p:val>
                                        </p:tav>
                                        <p:tav tm="100000">
                                          <p:val>
                                            <p:strVal val="#ppt_w"/>
                                          </p:val>
                                        </p:tav>
                                      </p:tavLst>
                                    </p:anim>
                                    <p:anim calcmode="lin" valueType="num">
                                      <p:cBhvr>
                                        <p:cTn id="89" dur="500" fill="hold"/>
                                        <p:tgtEl>
                                          <p:spTgt spid="33"/>
                                        </p:tgtEl>
                                        <p:attrNameLst>
                                          <p:attrName>ppt_h</p:attrName>
                                        </p:attrNameLst>
                                      </p:cBhvr>
                                      <p:tavLst>
                                        <p:tav tm="0">
                                          <p:val>
                                            <p:fltVal val="0"/>
                                          </p:val>
                                        </p:tav>
                                        <p:tav tm="100000">
                                          <p:val>
                                            <p:strVal val="#ppt_h"/>
                                          </p:val>
                                        </p:tav>
                                      </p:tavLst>
                                    </p:anim>
                                    <p:animEffect transition="in" filter="fade">
                                      <p:cBhvr>
                                        <p:cTn id="90" dur="500"/>
                                        <p:tgtEl>
                                          <p:spTgt spid="33"/>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dissolve">
                                      <p:cBhvr>
                                        <p:cTn id="95" dur="500"/>
                                        <p:tgtEl>
                                          <p:spTgt spid="34"/>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dissolve">
                                      <p:cBhvr>
                                        <p:cTn id="98" dur="500"/>
                                        <p:tgtEl>
                                          <p:spTgt spid="36"/>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dissolve">
                                      <p:cBhvr>
                                        <p:cTn id="101" dur="500"/>
                                        <p:tgtEl>
                                          <p:spTgt spid="41"/>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dissolve">
                                      <p:cBhvr>
                                        <p:cTn id="104" dur="500"/>
                                        <p:tgtEl>
                                          <p:spTgt spid="42"/>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dissolve">
                                      <p:cBhvr>
                                        <p:cTn id="107" dur="500"/>
                                        <p:tgtEl>
                                          <p:spTgt spid="43"/>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dissolve">
                                      <p:cBhvr>
                                        <p:cTn id="110" dur="500"/>
                                        <p:tgtEl>
                                          <p:spTgt spid="45"/>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47"/>
                                        </p:tgtEl>
                                        <p:attrNameLst>
                                          <p:attrName>style.visibility</p:attrName>
                                        </p:attrNameLst>
                                      </p:cBhvr>
                                      <p:to>
                                        <p:strVal val="visible"/>
                                      </p:to>
                                    </p:set>
                                    <p:animEffect transition="in" filter="dissolve">
                                      <p:cBhvr>
                                        <p:cTn id="113" dur="500"/>
                                        <p:tgtEl>
                                          <p:spTgt spid="47"/>
                                        </p:tgtEl>
                                      </p:cBhvr>
                                    </p:animEffect>
                                  </p:childTnLst>
                                </p:cTn>
                              </p:par>
                              <p:par>
                                <p:cTn id="114" presetID="9" presetClass="entr" presetSubtype="0" fill="hold" grpId="0" nodeType="with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dissolve">
                                      <p:cBhvr>
                                        <p:cTn id="116" dur="500"/>
                                        <p:tgtEl>
                                          <p:spTgt spid="46"/>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44"/>
                                        </p:tgtEl>
                                        <p:attrNameLst>
                                          <p:attrName>style.visibility</p:attrName>
                                        </p:attrNameLst>
                                      </p:cBhvr>
                                      <p:to>
                                        <p:strVal val="visible"/>
                                      </p:to>
                                    </p:set>
                                    <p:animEffect transition="in" filter="dissolve">
                                      <p:cBhvr>
                                        <p:cTn id="119" dur="500"/>
                                        <p:tgtEl>
                                          <p:spTgt spid="44"/>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37"/>
                                        </p:tgtEl>
                                        <p:attrNameLst>
                                          <p:attrName>style.visibility</p:attrName>
                                        </p:attrNameLst>
                                      </p:cBhvr>
                                      <p:to>
                                        <p:strVal val="visible"/>
                                      </p:to>
                                    </p:set>
                                    <p:animEffect transition="in" filter="dissolve">
                                      <p:cBhvr>
                                        <p:cTn id="122" dur="500"/>
                                        <p:tgtEl>
                                          <p:spTgt spid="37"/>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2"/>
                                        </p:tgtEl>
                                        <p:attrNameLst>
                                          <p:attrName>style.visibility</p:attrName>
                                        </p:attrNameLst>
                                      </p:cBhvr>
                                      <p:to>
                                        <p:strVal val="visible"/>
                                      </p:to>
                                    </p:set>
                                    <p:anim calcmode="lin" valueType="num">
                                      <p:cBhvr>
                                        <p:cTn id="127" dur="500" fill="hold"/>
                                        <p:tgtEl>
                                          <p:spTgt spid="2"/>
                                        </p:tgtEl>
                                        <p:attrNameLst>
                                          <p:attrName>ppt_w</p:attrName>
                                        </p:attrNameLst>
                                      </p:cBhvr>
                                      <p:tavLst>
                                        <p:tav tm="0">
                                          <p:val>
                                            <p:fltVal val="0"/>
                                          </p:val>
                                        </p:tav>
                                        <p:tav tm="100000">
                                          <p:val>
                                            <p:strVal val="#ppt_w"/>
                                          </p:val>
                                        </p:tav>
                                      </p:tavLst>
                                    </p:anim>
                                    <p:anim calcmode="lin" valueType="num">
                                      <p:cBhvr>
                                        <p:cTn id="128" dur="500" fill="hold"/>
                                        <p:tgtEl>
                                          <p:spTgt spid="2"/>
                                        </p:tgtEl>
                                        <p:attrNameLst>
                                          <p:attrName>ppt_h</p:attrName>
                                        </p:attrNameLst>
                                      </p:cBhvr>
                                      <p:tavLst>
                                        <p:tav tm="0">
                                          <p:val>
                                            <p:fltVal val="0"/>
                                          </p:val>
                                        </p:tav>
                                        <p:tav tm="100000">
                                          <p:val>
                                            <p:strVal val="#ppt_h"/>
                                          </p:val>
                                        </p:tav>
                                      </p:tavLst>
                                    </p:anim>
                                    <p:animEffect transition="in" filter="fade">
                                      <p:cBhvr>
                                        <p:cTn id="129" dur="500"/>
                                        <p:tgtEl>
                                          <p:spTgt spid="2"/>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grpId="0" nodeType="clickEffect">
                                  <p:stCondLst>
                                    <p:cond delay="0"/>
                                  </p:stCondLst>
                                  <p:childTnLst>
                                    <p:set>
                                      <p:cBhvr>
                                        <p:cTn id="133" dur="1" fill="hold">
                                          <p:stCondLst>
                                            <p:cond delay="0"/>
                                          </p:stCondLst>
                                        </p:cTn>
                                        <p:tgtEl>
                                          <p:spTgt spid="3"/>
                                        </p:tgtEl>
                                        <p:attrNameLst>
                                          <p:attrName>style.visibility</p:attrName>
                                        </p:attrNameLst>
                                      </p:cBhvr>
                                      <p:to>
                                        <p:strVal val="visible"/>
                                      </p:to>
                                    </p:set>
                                    <p:anim calcmode="lin" valueType="num">
                                      <p:cBhvr>
                                        <p:cTn id="134" dur="500" fill="hold"/>
                                        <p:tgtEl>
                                          <p:spTgt spid="3"/>
                                        </p:tgtEl>
                                        <p:attrNameLst>
                                          <p:attrName>ppt_w</p:attrName>
                                        </p:attrNameLst>
                                      </p:cBhvr>
                                      <p:tavLst>
                                        <p:tav tm="0">
                                          <p:val>
                                            <p:fltVal val="0"/>
                                          </p:val>
                                        </p:tav>
                                        <p:tav tm="100000">
                                          <p:val>
                                            <p:strVal val="#ppt_w"/>
                                          </p:val>
                                        </p:tav>
                                      </p:tavLst>
                                    </p:anim>
                                    <p:anim calcmode="lin" valueType="num">
                                      <p:cBhvr>
                                        <p:cTn id="135" dur="500" fill="hold"/>
                                        <p:tgtEl>
                                          <p:spTgt spid="3"/>
                                        </p:tgtEl>
                                        <p:attrNameLst>
                                          <p:attrName>ppt_h</p:attrName>
                                        </p:attrNameLst>
                                      </p:cBhvr>
                                      <p:tavLst>
                                        <p:tav tm="0">
                                          <p:val>
                                            <p:fltVal val="0"/>
                                          </p:val>
                                        </p:tav>
                                        <p:tav tm="100000">
                                          <p:val>
                                            <p:strVal val="#ppt_h"/>
                                          </p:val>
                                        </p:tav>
                                      </p:tavLst>
                                    </p:anim>
                                    <p:animEffect transition="in" filter="fade">
                                      <p:cBhvr>
                                        <p:cTn id="136" dur="500"/>
                                        <p:tgtEl>
                                          <p:spTgt spid="3"/>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27"/>
                                        </p:tgtEl>
                                        <p:attrNameLst>
                                          <p:attrName>style.visibility</p:attrName>
                                        </p:attrNameLst>
                                      </p:cBhvr>
                                      <p:to>
                                        <p:strVal val="visible"/>
                                      </p:to>
                                    </p:set>
                                    <p:anim calcmode="lin" valueType="num">
                                      <p:cBhvr>
                                        <p:cTn id="141" dur="500" fill="hold"/>
                                        <p:tgtEl>
                                          <p:spTgt spid="27"/>
                                        </p:tgtEl>
                                        <p:attrNameLst>
                                          <p:attrName>ppt_w</p:attrName>
                                        </p:attrNameLst>
                                      </p:cBhvr>
                                      <p:tavLst>
                                        <p:tav tm="0">
                                          <p:val>
                                            <p:fltVal val="0"/>
                                          </p:val>
                                        </p:tav>
                                        <p:tav tm="100000">
                                          <p:val>
                                            <p:strVal val="#ppt_w"/>
                                          </p:val>
                                        </p:tav>
                                      </p:tavLst>
                                    </p:anim>
                                    <p:anim calcmode="lin" valueType="num">
                                      <p:cBhvr>
                                        <p:cTn id="142" dur="500" fill="hold"/>
                                        <p:tgtEl>
                                          <p:spTgt spid="27"/>
                                        </p:tgtEl>
                                        <p:attrNameLst>
                                          <p:attrName>ppt_h</p:attrName>
                                        </p:attrNameLst>
                                      </p:cBhvr>
                                      <p:tavLst>
                                        <p:tav tm="0">
                                          <p:val>
                                            <p:fltVal val="0"/>
                                          </p:val>
                                        </p:tav>
                                        <p:tav tm="100000">
                                          <p:val>
                                            <p:strVal val="#ppt_h"/>
                                          </p:val>
                                        </p:tav>
                                      </p:tavLst>
                                    </p:anim>
                                    <p:animEffect transition="in" filter="fade">
                                      <p:cBhvr>
                                        <p:cTn id="1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6" grpId="0"/>
      <p:bldP spid="57" grpId="0"/>
      <p:bldP spid="58" grpId="0"/>
      <p:bldP spid="19" grpId="0"/>
      <p:bldP spid="34" grpId="0"/>
      <p:bldP spid="36" grpId="0"/>
      <p:bldP spid="37" grpId="0" animBg="1"/>
      <p:bldP spid="41" grpId="0"/>
      <p:bldP spid="42" grpId="0"/>
      <p:bldP spid="43" grpId="0"/>
      <p:bldP spid="44" grpId="0" animBg="1"/>
      <p:bldP spid="45" grpId="0"/>
      <p:bldP spid="46" grpId="0" animBg="1"/>
      <p:bldP spid="47" grpId="0"/>
      <p:bldP spid="2" grpId="0"/>
      <p:bldP spid="3" grpId="0"/>
      <p:bldP spid="27" grpId="0"/>
      <p:bldP spid="55" grpId="0"/>
      <p:bldP spid="59" grpId="0"/>
      <p:bldP spid="17" grpId="0"/>
      <p:bldP spid="60" grpId="0"/>
      <p:bldP spid="61" grpId="0"/>
      <p:bldP spid="62" grpId="0"/>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9364" y="448608"/>
            <a:ext cx="7389091" cy="400110"/>
          </a:xfrm>
          <a:prstGeom prst="rect">
            <a:avLst/>
          </a:prstGeom>
          <a:noFill/>
        </p:spPr>
        <p:txBody>
          <a:bodyPr wrap="square" rtlCol="1">
            <a:spAutoFit/>
          </a:bodyPr>
          <a:lstStyle/>
          <a:p>
            <a:pPr algn="r"/>
            <a:r>
              <a:rPr lang="fa-IR" sz="2000" dirty="0">
                <a:cs typeface="B Koodak" panose="00000700000000000000" pitchFamily="2" charset="-78"/>
              </a:rPr>
              <a:t>5- هر یک از عدد ها را در جدول زیر در جای خود قرار دهید و جدول را کامل کنید.</a:t>
            </a:r>
          </a:p>
        </p:txBody>
      </p:sp>
      <mc:AlternateContent xmlns:mc="http://schemas.openxmlformats.org/markup-compatibility/2006" xmlns:a14="http://schemas.microsoft.com/office/drawing/2010/main">
        <mc:Choice Requires="a14">
          <p:sp>
            <p:nvSpPr>
              <p:cNvPr id="6" name="Rectangle 5"/>
              <p:cNvSpPr/>
              <p:nvPr/>
            </p:nvSpPr>
            <p:spPr>
              <a:xfrm>
                <a:off x="1660363" y="1254421"/>
                <a:ext cx="534121" cy="6540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17</m:t>
                          </m:r>
                        </m:num>
                        <m:den>
                          <m:r>
                            <m:rPr>
                              <m:nor/>
                            </m:rPr>
                            <a:rPr lang="fa-IR" sz="2000" b="0" i="0" smtClean="0">
                              <a:latin typeface="Cambria Math" panose="02040503050406030204" pitchFamily="18" charset="0"/>
                              <a:cs typeface="B Koodak" panose="00000700000000000000" pitchFamily="2" charset="-78"/>
                            </a:rPr>
                            <m:t>7</m:t>
                          </m:r>
                        </m:den>
                      </m:f>
                    </m:oMath>
                  </m:oMathPara>
                </a14:m>
                <a:endParaRPr lang="fa-IR" dirty="0"/>
              </a:p>
            </p:txBody>
          </p:sp>
        </mc:Choice>
        <mc:Fallback xmlns="">
          <p:sp>
            <p:nvSpPr>
              <p:cNvPr id="6" name="Rectangle 5"/>
              <p:cNvSpPr>
                <a:spLocks noRot="1" noChangeAspect="1" noMove="1" noResize="1" noEditPoints="1" noAdjustHandles="1" noChangeArrowheads="1" noChangeShapeType="1" noTextEdit="1"/>
              </p:cNvSpPr>
              <p:nvPr/>
            </p:nvSpPr>
            <p:spPr>
              <a:xfrm>
                <a:off x="1660363" y="1254421"/>
                <a:ext cx="534121" cy="65409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445453" y="1254421"/>
                <a:ext cx="534121" cy="657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1</m:t>
                          </m:r>
                        </m:num>
                        <m:den>
                          <m:r>
                            <m:rPr>
                              <m:nor/>
                            </m:rPr>
                            <a:rPr lang="fa-IR" sz="2000" b="0" i="0" smtClean="0">
                              <a:latin typeface="Cambria Math" panose="02040503050406030204" pitchFamily="18" charset="0"/>
                              <a:cs typeface="B Koodak" panose="00000700000000000000" pitchFamily="2" charset="-78"/>
                            </a:rPr>
                            <m:t>15</m:t>
                          </m:r>
                        </m:den>
                      </m:f>
                    </m:oMath>
                  </m:oMathPara>
                </a14:m>
                <a:endParaRPr lang="fa-IR" sz="2000" dirty="0"/>
              </a:p>
            </p:txBody>
          </p:sp>
        </mc:Choice>
        <mc:Fallback xmlns="">
          <p:sp>
            <p:nvSpPr>
              <p:cNvPr id="7" name="Rectangle 6"/>
              <p:cNvSpPr>
                <a:spLocks noRot="1" noChangeAspect="1" noMove="1" noResize="1" noEditPoints="1" noAdjustHandles="1" noChangeArrowheads="1" noChangeShapeType="1" noTextEdit="1"/>
              </p:cNvSpPr>
              <p:nvPr/>
            </p:nvSpPr>
            <p:spPr>
              <a:xfrm>
                <a:off x="2445453" y="1254421"/>
                <a:ext cx="534121" cy="65768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102609" y="1294496"/>
                <a:ext cx="735586" cy="573940"/>
              </a:xfrm>
              <a:prstGeom prst="rect">
                <a:avLst/>
              </a:prstGeom>
            </p:spPr>
            <p:txBody>
              <a:bodyPr wrap="none">
                <a:spAutoFit/>
              </a:bodyPr>
              <a:lstStyle/>
              <a:p>
                <a:r>
                  <a:rPr lang="en-US" sz="2000" dirty="0">
                    <a:solidFill>
                      <a:schemeClr val="tx1"/>
                    </a:solidFill>
                    <a:cs typeface="B Koodak" panose="00000700000000000000" pitchFamily="2" charset="-78"/>
                  </a:rPr>
                  <a:t> </a:t>
                </a:r>
                <a:r>
                  <a:rPr lang="fa-IR" sz="2000" dirty="0">
                    <a:solidFill>
                      <a:schemeClr val="tx1"/>
                    </a:solidFill>
                    <a:cs typeface="B Koodak" panose="00000700000000000000" pitchFamily="2" charset="-78"/>
                  </a:rPr>
                  <a:t> -</a:t>
                </a:r>
                <a14:m>
                  <m:oMath xmlns:m="http://schemas.openxmlformats.org/officeDocument/2006/math">
                    <m:r>
                      <m:rPr>
                        <m:nor/>
                      </m:rPr>
                      <a:rPr lang="fa-IR" sz="2000" b="0" i="0" smtClean="0">
                        <a:solidFill>
                          <a:schemeClr val="tx1"/>
                        </a:solidFill>
                        <a:latin typeface="Cambria Math" panose="02040503050406030204" pitchFamily="18" charset="0"/>
                        <a:cs typeface="B Koodak" panose="00000700000000000000" pitchFamily="2" charset="-78"/>
                      </a:rPr>
                      <m:t>1</m:t>
                    </m:r>
                    <m:f>
                      <m:fPr>
                        <m:ctrlPr>
                          <a:rPr lang="fa-IR" sz="2000" i="1">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2</m:t>
                        </m:r>
                      </m:num>
                      <m:den>
                        <m:r>
                          <m:rPr>
                            <m:nor/>
                          </m:rPr>
                          <a:rPr lang="fa-IR" sz="2000" b="0" i="0" smtClean="0">
                            <a:solidFill>
                              <a:schemeClr val="tx1"/>
                            </a:solidFill>
                            <a:latin typeface="Cambria Math" panose="02040503050406030204" pitchFamily="18" charset="0"/>
                            <a:cs typeface="B Koodak" panose="00000700000000000000" pitchFamily="2" charset="-78"/>
                          </a:rPr>
                          <m:t>5</m:t>
                        </m:r>
                      </m:den>
                    </m:f>
                  </m:oMath>
                </a14:m>
                <a:endParaRPr lang="fa-IR" sz="2000" dirty="0">
                  <a:solidFill>
                    <a:schemeClr val="tx1"/>
                  </a:solidFill>
                  <a:cs typeface="B Koodak" panose="00000700000000000000" pitchFamily="2" charset="-78"/>
                </a:endParaRPr>
              </a:p>
            </p:txBody>
          </p:sp>
        </mc:Choice>
        <mc:Fallback xmlns="">
          <p:sp>
            <p:nvSpPr>
              <p:cNvPr id="8" name="Rectangle 7"/>
              <p:cNvSpPr>
                <a:spLocks noRot="1" noChangeAspect="1" noMove="1" noResize="1" noEditPoints="1" noAdjustHandles="1" noChangeArrowheads="1" noChangeShapeType="1" noTextEdit="1"/>
              </p:cNvSpPr>
              <p:nvPr/>
            </p:nvSpPr>
            <p:spPr>
              <a:xfrm>
                <a:off x="3102609" y="1294496"/>
                <a:ext cx="735586" cy="573940"/>
              </a:xfrm>
              <a:prstGeom prst="rect">
                <a:avLst/>
              </a:prstGeom>
              <a:blipFill>
                <a:blip r:embed="rId6"/>
                <a:stretch>
                  <a:fillRect l="-2479" b="-1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004696" y="1405006"/>
                <a:ext cx="83163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type m:val="lin"/>
                          <m:ctrlPr>
                            <a:rPr lang="fa-IR" sz="2000" i="1" smtClean="0">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m:t>
                          </m:r>
                          <m:r>
                            <m:rPr>
                              <m:nor/>
                            </m:rPr>
                            <a:rPr lang="fa-IR" sz="2000">
                              <a:solidFill>
                                <a:schemeClr val="tx1"/>
                              </a:solidFill>
                              <a:latin typeface="Cambria Math" panose="02040503050406030204" pitchFamily="18" charset="0"/>
                              <a:cs typeface="B Koodak" panose="00000700000000000000" pitchFamily="2" charset="-78"/>
                            </a:rPr>
                            <m:t> </m:t>
                          </m:r>
                          <m:r>
                            <m:rPr>
                              <m:nor/>
                            </m:rPr>
                            <a:rPr lang="fa-IR" sz="2000" b="0" i="0" smtClean="0">
                              <a:solidFill>
                                <a:schemeClr val="tx1"/>
                              </a:solidFill>
                              <a:latin typeface="Cambria Math" panose="02040503050406030204" pitchFamily="18" charset="0"/>
                              <a:cs typeface="B Koodak" panose="00000700000000000000" pitchFamily="2" charset="-78"/>
                            </a:rPr>
                            <m:t>3</m:t>
                          </m:r>
                        </m:num>
                        <m:den>
                          <m:r>
                            <m:rPr>
                              <m:nor/>
                            </m:rPr>
                            <a:rPr lang="fa-IR" sz="2000">
                              <a:solidFill>
                                <a:schemeClr val="tx1"/>
                              </a:solidFill>
                              <a:latin typeface="Cambria Math" panose="02040503050406030204" pitchFamily="18" charset="0"/>
                              <a:cs typeface="B Koodak" panose="00000700000000000000" pitchFamily="2" charset="-78"/>
                            </a:rPr>
                            <m:t>5</m:t>
                          </m:r>
                        </m:den>
                      </m:f>
                    </m:oMath>
                  </m:oMathPara>
                </a14:m>
                <a:endParaRPr lang="fa-IR" sz="2000" dirty="0">
                  <a:solidFill>
                    <a:schemeClr val="tx1"/>
                  </a:solidFill>
                  <a:cs typeface="B Koodak" panose="00000700000000000000" pitchFamily="2" charset="-78"/>
                </a:endParaRPr>
              </a:p>
            </p:txBody>
          </p:sp>
        </mc:Choice>
        <mc:Fallback xmlns="">
          <p:sp>
            <p:nvSpPr>
              <p:cNvPr id="9" name="Rectangle 8"/>
              <p:cNvSpPr>
                <a:spLocks noRot="1" noChangeAspect="1" noMove="1" noResize="1" noEditPoints="1" noAdjustHandles="1" noChangeArrowheads="1" noChangeShapeType="1" noTextEdit="1"/>
              </p:cNvSpPr>
              <p:nvPr/>
            </p:nvSpPr>
            <p:spPr>
              <a:xfrm>
                <a:off x="4004696" y="1405006"/>
                <a:ext cx="831638" cy="400110"/>
              </a:xfrm>
              <a:prstGeom prst="rect">
                <a:avLst/>
              </a:prstGeom>
              <a:blipFill>
                <a:blip r:embed="rId7"/>
                <a:stretch>
                  <a:fillRect l="-8824" t="-104545" r="-70588" b="-1893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090379" y="1314237"/>
                <a:ext cx="790601" cy="581057"/>
              </a:xfrm>
              <a:prstGeom prst="rect">
                <a:avLst/>
              </a:prstGeom>
            </p:spPr>
            <p:txBody>
              <a:bodyPr wrap="none">
                <a:spAutoFit/>
              </a:bodyPr>
              <a:lstStyle/>
              <a:p>
                <a:r>
                  <a:rPr lang="fa-IR" sz="2000" dirty="0">
                    <a:cs typeface="B Koodak" panose="00000700000000000000" pitchFamily="2" charset="-78"/>
                  </a:rPr>
                  <a:t> </a:t>
                </a:r>
                <a:r>
                  <a:rPr lang="fa-IR" sz="2800" dirty="0">
                    <a:cs typeface="B Koodak" panose="00000700000000000000" pitchFamily="2" charset="-78"/>
                  </a:rPr>
                  <a:t>-</a:t>
                </a:r>
                <a:r>
                  <a:rPr lang="fa-IR" sz="2000" dirty="0">
                    <a:cs typeface="B Koodak" panose="00000700000000000000" pitchFamily="2" charset="-78"/>
                  </a:rPr>
                  <a:t> </a:t>
                </a:r>
                <a14:m>
                  <m:oMath xmlns:m="http://schemas.openxmlformats.org/officeDocument/2006/math">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25</m:t>
                        </m:r>
                      </m:num>
                      <m:den>
                        <m:r>
                          <m:rPr>
                            <m:nor/>
                          </m:rPr>
                          <a:rPr lang="fa-IR" sz="2000" b="0" i="0" smtClean="0">
                            <a:latin typeface="Cambria Math" panose="02040503050406030204" pitchFamily="18" charset="0"/>
                            <a:cs typeface="B Koodak" panose="00000700000000000000" pitchFamily="2" charset="-78"/>
                          </a:rPr>
                          <m:t>6</m:t>
                        </m:r>
                      </m:den>
                    </m:f>
                  </m:oMath>
                </a14:m>
                <a:r>
                  <a:rPr lang="fa-IR" sz="2000" dirty="0">
                    <a:cs typeface="B Koodak" panose="00000700000000000000" pitchFamily="2" charset="-78"/>
                  </a:rPr>
                  <a:t> </a:t>
                </a:r>
              </a:p>
            </p:txBody>
          </p:sp>
        </mc:Choice>
        <mc:Fallback xmlns="">
          <p:sp>
            <p:nvSpPr>
              <p:cNvPr id="10" name="Rectangle 9"/>
              <p:cNvSpPr>
                <a:spLocks noRot="1" noChangeAspect="1" noMove="1" noResize="1" noEditPoints="1" noAdjustHandles="1" noChangeArrowheads="1" noChangeShapeType="1" noTextEdit="1"/>
              </p:cNvSpPr>
              <p:nvPr/>
            </p:nvSpPr>
            <p:spPr>
              <a:xfrm>
                <a:off x="5090379" y="1314237"/>
                <a:ext cx="790601" cy="581057"/>
              </a:xfrm>
              <a:prstGeom prst="rect">
                <a:avLst/>
              </a:prstGeom>
              <a:blipFill>
                <a:blip r:embed="rId8"/>
                <a:stretch>
                  <a:fillRect l="-10000" t="-1053" r="-6154" b="-294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6216368" y="1254421"/>
                <a:ext cx="560858" cy="660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tx1"/>
                          </a:solidFill>
                          <a:latin typeface="Cambria Math" panose="02040503050406030204" pitchFamily="18" charset="0"/>
                          <a:cs typeface="B Koodak" panose="00000700000000000000" pitchFamily="2" charset="-78"/>
                        </a:rPr>
                        <m:t>3</m:t>
                      </m:r>
                      <m:f>
                        <m:fPr>
                          <m:ctrlPr>
                            <a:rPr lang="fa-IR" sz="2000" i="1">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5</m:t>
                          </m:r>
                        </m:num>
                        <m:den>
                          <m:r>
                            <m:rPr>
                              <m:nor/>
                            </m:rPr>
                            <a:rPr lang="fa-IR" sz="2000" b="0" i="0" smtClean="0">
                              <a:solidFill>
                                <a:schemeClr val="tx1"/>
                              </a:solidFill>
                              <a:latin typeface="Cambria Math" panose="02040503050406030204" pitchFamily="18" charset="0"/>
                              <a:cs typeface="B Koodak" panose="00000700000000000000" pitchFamily="2" charset="-78"/>
                            </a:rPr>
                            <m:t>7</m:t>
                          </m:r>
                        </m:den>
                      </m:f>
                    </m:oMath>
                  </m:oMathPara>
                </a14:m>
                <a:endParaRPr lang="fa-IR" sz="2000" dirty="0">
                  <a:solidFill>
                    <a:schemeClr val="tx1"/>
                  </a:solidFill>
                  <a:cs typeface="B Koodak" panose="00000700000000000000" pitchFamily="2" charset="-78"/>
                </a:endParaRPr>
              </a:p>
            </p:txBody>
          </p:sp>
        </mc:Choice>
        <mc:Fallback xmlns="">
          <p:sp>
            <p:nvSpPr>
              <p:cNvPr id="11" name="Rectangle 10"/>
              <p:cNvSpPr>
                <a:spLocks noRot="1" noChangeAspect="1" noMove="1" noResize="1" noEditPoints="1" noAdjustHandles="1" noChangeArrowheads="1" noChangeShapeType="1" noTextEdit="1"/>
              </p:cNvSpPr>
              <p:nvPr/>
            </p:nvSpPr>
            <p:spPr>
              <a:xfrm>
                <a:off x="6216368" y="1254421"/>
                <a:ext cx="560858" cy="66030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134113" y="1247881"/>
                <a:ext cx="700320" cy="6552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tx1"/>
                          </a:solidFill>
                          <a:latin typeface="Cambria Math" panose="02040503050406030204" pitchFamily="18" charset="0"/>
                          <a:cs typeface="B Koodak" panose="00000700000000000000" pitchFamily="2" charset="-78"/>
                        </a:rPr>
                        <m:t>2</m:t>
                      </m:r>
                      <m:f>
                        <m:fPr>
                          <m:ctrlPr>
                            <a:rPr lang="fa-IR" sz="2000" i="1">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7</m:t>
                          </m:r>
                        </m:num>
                        <m:den>
                          <m:r>
                            <m:rPr>
                              <m:nor/>
                            </m:rPr>
                            <a:rPr lang="fa-IR" sz="2000" b="0" i="0" smtClean="0">
                              <a:solidFill>
                                <a:schemeClr val="tx1"/>
                              </a:solidFill>
                              <a:latin typeface="Cambria Math" panose="02040503050406030204" pitchFamily="18" charset="0"/>
                              <a:cs typeface="B Koodak" panose="00000700000000000000" pitchFamily="2" charset="-78"/>
                            </a:rPr>
                            <m:t>10</m:t>
                          </m:r>
                        </m:den>
                      </m:f>
                    </m:oMath>
                  </m:oMathPara>
                </a14:m>
                <a:endParaRPr lang="fa-IR" sz="2000" dirty="0">
                  <a:solidFill>
                    <a:schemeClr val="tx1"/>
                  </a:solidFill>
                  <a:cs typeface="B Koodak" panose="00000700000000000000" pitchFamily="2" charset="-78"/>
                </a:endParaRPr>
              </a:p>
            </p:txBody>
          </p:sp>
        </mc:Choice>
        <mc:Fallback xmlns="">
          <p:sp>
            <p:nvSpPr>
              <p:cNvPr id="12" name="Rectangle 11"/>
              <p:cNvSpPr>
                <a:spLocks noRot="1" noChangeAspect="1" noMove="1" noResize="1" noEditPoints="1" noAdjustHandles="1" noChangeArrowheads="1" noChangeShapeType="1" noTextEdit="1"/>
              </p:cNvSpPr>
              <p:nvPr/>
            </p:nvSpPr>
            <p:spPr>
              <a:xfrm>
                <a:off x="7134113" y="1247881"/>
                <a:ext cx="700320" cy="65524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8086725" y="1294496"/>
                <a:ext cx="875048" cy="570990"/>
              </a:xfrm>
              <a:prstGeom prst="rect">
                <a:avLst/>
              </a:prstGeom>
            </p:spPr>
            <p:txBody>
              <a:bodyPr wrap="none">
                <a:spAutoFit/>
              </a:bodyPr>
              <a:lstStyle/>
              <a:p>
                <a:r>
                  <a:rPr lang="en-US" sz="2000" dirty="0">
                    <a:solidFill>
                      <a:schemeClr val="tx1"/>
                    </a:solidFill>
                    <a:cs typeface="B Koodak" panose="00000700000000000000" pitchFamily="2" charset="-78"/>
                  </a:rPr>
                  <a:t> </a:t>
                </a:r>
                <a:r>
                  <a:rPr lang="fa-IR" sz="2000" dirty="0">
                    <a:solidFill>
                      <a:schemeClr val="tx1"/>
                    </a:solidFill>
                    <a:cs typeface="B Koodak" panose="00000700000000000000" pitchFamily="2" charset="-78"/>
                  </a:rPr>
                  <a:t> -</a:t>
                </a:r>
                <a14:m>
                  <m:oMath xmlns:m="http://schemas.openxmlformats.org/officeDocument/2006/math">
                    <m:r>
                      <m:rPr>
                        <m:nor/>
                      </m:rPr>
                      <a:rPr lang="fa-IR" sz="2000" b="0" i="0" smtClean="0">
                        <a:solidFill>
                          <a:schemeClr val="tx1"/>
                        </a:solidFill>
                        <a:latin typeface="Cambria Math" panose="02040503050406030204" pitchFamily="18" charset="0"/>
                        <a:cs typeface="B Koodak" panose="00000700000000000000" pitchFamily="2" charset="-78"/>
                      </a:rPr>
                      <m:t>3</m:t>
                    </m:r>
                    <m:f>
                      <m:fPr>
                        <m:ctrlPr>
                          <a:rPr lang="fa-IR" sz="2000" i="1">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1</m:t>
                        </m:r>
                      </m:num>
                      <m:den>
                        <m:r>
                          <m:rPr>
                            <m:nor/>
                          </m:rPr>
                          <a:rPr lang="fa-IR" sz="2000" b="0" i="0" smtClean="0">
                            <a:solidFill>
                              <a:schemeClr val="tx1"/>
                            </a:solidFill>
                            <a:latin typeface="Cambria Math" panose="02040503050406030204" pitchFamily="18" charset="0"/>
                            <a:cs typeface="B Koodak" panose="00000700000000000000" pitchFamily="2" charset="-78"/>
                          </a:rPr>
                          <m:t>17</m:t>
                        </m:r>
                      </m:den>
                    </m:f>
                  </m:oMath>
                </a14:m>
                <a:endParaRPr lang="fa-IR" sz="2000" dirty="0">
                  <a:solidFill>
                    <a:schemeClr val="tx1"/>
                  </a:solidFill>
                  <a:cs typeface="B Koodak" panose="00000700000000000000" pitchFamily="2" charset="-78"/>
                </a:endParaRPr>
              </a:p>
            </p:txBody>
          </p:sp>
        </mc:Choice>
        <mc:Fallback xmlns="">
          <p:sp>
            <p:nvSpPr>
              <p:cNvPr id="13" name="Rectangle 12"/>
              <p:cNvSpPr>
                <a:spLocks noRot="1" noChangeAspect="1" noMove="1" noResize="1" noEditPoints="1" noAdjustHandles="1" noChangeArrowheads="1" noChangeShapeType="1" noTextEdit="1"/>
              </p:cNvSpPr>
              <p:nvPr/>
            </p:nvSpPr>
            <p:spPr>
              <a:xfrm>
                <a:off x="8086725" y="1294496"/>
                <a:ext cx="875048" cy="570990"/>
              </a:xfrm>
              <a:prstGeom prst="rect">
                <a:avLst/>
              </a:prstGeom>
              <a:blipFill>
                <a:blip r:embed="rId11"/>
                <a:stretch>
                  <a:fillRect l="-2098" b="-13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9199062" y="1275114"/>
                <a:ext cx="875048" cy="573619"/>
              </a:xfrm>
              <a:prstGeom prst="rect">
                <a:avLst/>
              </a:prstGeom>
            </p:spPr>
            <p:txBody>
              <a:bodyPr wrap="none">
                <a:spAutoFit/>
              </a:bodyPr>
              <a:lstStyle/>
              <a:p>
                <a:r>
                  <a:rPr lang="en-US" sz="2000" dirty="0">
                    <a:solidFill>
                      <a:schemeClr val="tx1"/>
                    </a:solidFill>
                    <a:cs typeface="B Koodak" panose="00000700000000000000" pitchFamily="2" charset="-78"/>
                  </a:rPr>
                  <a:t> </a:t>
                </a:r>
                <a:r>
                  <a:rPr lang="fa-IR" sz="2000" dirty="0">
                    <a:solidFill>
                      <a:schemeClr val="tx1"/>
                    </a:solidFill>
                    <a:cs typeface="B Koodak" panose="00000700000000000000" pitchFamily="2" charset="-78"/>
                  </a:rPr>
                  <a:t> -</a:t>
                </a:r>
                <a14:m>
                  <m:oMath xmlns:m="http://schemas.openxmlformats.org/officeDocument/2006/math">
                    <m:r>
                      <m:rPr>
                        <m:nor/>
                      </m:rPr>
                      <a:rPr lang="fa-IR" sz="2000" b="0" i="0" smtClean="0">
                        <a:solidFill>
                          <a:schemeClr val="tx1"/>
                        </a:solidFill>
                        <a:latin typeface="Cambria Math" panose="02040503050406030204" pitchFamily="18" charset="0"/>
                        <a:cs typeface="B Koodak" panose="00000700000000000000" pitchFamily="2" charset="-78"/>
                      </a:rPr>
                      <m:t>7</m:t>
                    </m:r>
                    <m:f>
                      <m:fPr>
                        <m:ctrlPr>
                          <a:rPr lang="fa-IR" sz="2000" i="1">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2</m:t>
                        </m:r>
                      </m:num>
                      <m:den>
                        <m:r>
                          <m:rPr>
                            <m:nor/>
                          </m:rPr>
                          <a:rPr lang="fa-IR" sz="2000" b="0" i="0" smtClean="0">
                            <a:solidFill>
                              <a:schemeClr val="tx1"/>
                            </a:solidFill>
                            <a:latin typeface="Cambria Math" panose="02040503050406030204" pitchFamily="18" charset="0"/>
                            <a:cs typeface="B Koodak" panose="00000700000000000000" pitchFamily="2" charset="-78"/>
                          </a:rPr>
                          <m:t>10</m:t>
                        </m:r>
                      </m:den>
                    </m:f>
                  </m:oMath>
                </a14:m>
                <a:endParaRPr lang="fa-IR" sz="2000" dirty="0">
                  <a:solidFill>
                    <a:schemeClr val="tx1"/>
                  </a:solidFill>
                  <a:cs typeface="B Koodak" panose="00000700000000000000" pitchFamily="2" charset="-78"/>
                </a:endParaRPr>
              </a:p>
            </p:txBody>
          </p:sp>
        </mc:Choice>
        <mc:Fallback xmlns="">
          <p:sp>
            <p:nvSpPr>
              <p:cNvPr id="14" name="Rectangle 13"/>
              <p:cNvSpPr>
                <a:spLocks noRot="1" noChangeAspect="1" noMove="1" noResize="1" noEditPoints="1" noAdjustHandles="1" noChangeArrowheads="1" noChangeShapeType="1" noTextEdit="1"/>
              </p:cNvSpPr>
              <p:nvPr/>
            </p:nvSpPr>
            <p:spPr>
              <a:xfrm>
                <a:off x="9199062" y="1275114"/>
                <a:ext cx="875048" cy="573619"/>
              </a:xfrm>
              <a:prstGeom prst="rect">
                <a:avLst/>
              </a:prstGeom>
              <a:blipFill>
                <a:blip r:embed="rId12"/>
                <a:stretch>
                  <a:fillRect l="-1389" b="-13830"/>
                </a:stretch>
              </a:blipFill>
            </p:spPr>
            <p:txBody>
              <a:bodyPr/>
              <a:lstStyle/>
              <a:p>
                <a:r>
                  <a:rPr lang="en-US">
                    <a:noFill/>
                  </a:rPr>
                  <a:t> </a:t>
                </a:r>
              </a:p>
            </p:txBody>
          </p:sp>
        </mc:Fallback>
      </mc:AlternateContent>
      <p:sp>
        <p:nvSpPr>
          <p:cNvPr id="15" name="TextBox 14"/>
          <p:cNvSpPr txBox="1"/>
          <p:nvPr/>
        </p:nvSpPr>
        <p:spPr>
          <a:xfrm>
            <a:off x="2189658" y="1401555"/>
            <a:ext cx="314175" cy="400110"/>
          </a:xfrm>
          <a:prstGeom prst="rect">
            <a:avLst/>
          </a:prstGeom>
          <a:noFill/>
        </p:spPr>
        <p:txBody>
          <a:bodyPr wrap="square" rtlCol="1">
            <a:spAutoFit/>
          </a:bodyPr>
          <a:lstStyle/>
          <a:p>
            <a:r>
              <a:rPr lang="fa-IR" sz="2000" dirty="0">
                <a:cs typeface="B Koodak" panose="00000700000000000000" pitchFamily="2" charset="-78"/>
              </a:rPr>
              <a:t>و</a:t>
            </a:r>
          </a:p>
        </p:txBody>
      </p:sp>
      <p:sp>
        <p:nvSpPr>
          <p:cNvPr id="16" name="TextBox 15"/>
          <p:cNvSpPr txBox="1"/>
          <p:nvPr/>
        </p:nvSpPr>
        <p:spPr>
          <a:xfrm>
            <a:off x="2921253" y="1419113"/>
            <a:ext cx="286182" cy="400110"/>
          </a:xfrm>
          <a:prstGeom prst="rect">
            <a:avLst/>
          </a:prstGeom>
          <a:noFill/>
        </p:spPr>
        <p:txBody>
          <a:bodyPr wrap="square" rtlCol="1">
            <a:spAutoFit/>
          </a:bodyPr>
          <a:lstStyle/>
          <a:p>
            <a:r>
              <a:rPr lang="fa-IR" sz="2000" dirty="0">
                <a:cs typeface="B Koodak" panose="00000700000000000000" pitchFamily="2" charset="-78"/>
              </a:rPr>
              <a:t>و</a:t>
            </a:r>
          </a:p>
        </p:txBody>
      </p:sp>
      <p:sp>
        <p:nvSpPr>
          <p:cNvPr id="17" name="TextBox 16"/>
          <p:cNvSpPr txBox="1"/>
          <p:nvPr/>
        </p:nvSpPr>
        <p:spPr>
          <a:xfrm>
            <a:off x="3784452" y="1412837"/>
            <a:ext cx="256517" cy="400110"/>
          </a:xfrm>
          <a:prstGeom prst="rect">
            <a:avLst/>
          </a:prstGeom>
          <a:noFill/>
        </p:spPr>
        <p:txBody>
          <a:bodyPr wrap="square" rtlCol="1">
            <a:spAutoFit/>
          </a:bodyPr>
          <a:lstStyle/>
          <a:p>
            <a:r>
              <a:rPr lang="fa-IR" sz="2000" dirty="0">
                <a:cs typeface="B Koodak" panose="00000700000000000000" pitchFamily="2" charset="-78"/>
              </a:rPr>
              <a:t>و</a:t>
            </a:r>
          </a:p>
        </p:txBody>
      </p:sp>
      <p:sp>
        <p:nvSpPr>
          <p:cNvPr id="18" name="TextBox 17"/>
          <p:cNvSpPr txBox="1"/>
          <p:nvPr/>
        </p:nvSpPr>
        <p:spPr>
          <a:xfrm>
            <a:off x="4836334" y="1396559"/>
            <a:ext cx="387858" cy="400110"/>
          </a:xfrm>
          <a:prstGeom prst="rect">
            <a:avLst/>
          </a:prstGeom>
          <a:noFill/>
        </p:spPr>
        <p:txBody>
          <a:bodyPr wrap="square" rtlCol="1">
            <a:spAutoFit/>
          </a:bodyPr>
          <a:lstStyle/>
          <a:p>
            <a:r>
              <a:rPr lang="fa-IR" sz="2000" dirty="0">
                <a:cs typeface="B Koodak" panose="00000700000000000000" pitchFamily="2" charset="-78"/>
              </a:rPr>
              <a:t>و</a:t>
            </a:r>
          </a:p>
        </p:txBody>
      </p:sp>
      <p:sp>
        <p:nvSpPr>
          <p:cNvPr id="19" name="TextBox 18"/>
          <p:cNvSpPr txBox="1"/>
          <p:nvPr/>
        </p:nvSpPr>
        <p:spPr>
          <a:xfrm>
            <a:off x="5866782" y="1379936"/>
            <a:ext cx="267854" cy="400110"/>
          </a:xfrm>
          <a:prstGeom prst="rect">
            <a:avLst/>
          </a:prstGeom>
          <a:noFill/>
        </p:spPr>
        <p:txBody>
          <a:bodyPr wrap="square" rtlCol="1">
            <a:spAutoFit/>
          </a:bodyPr>
          <a:lstStyle/>
          <a:p>
            <a:r>
              <a:rPr lang="fa-IR" sz="2000" dirty="0">
                <a:cs typeface="B Koodak" panose="00000700000000000000" pitchFamily="2" charset="-78"/>
              </a:rPr>
              <a:t>و</a:t>
            </a:r>
          </a:p>
        </p:txBody>
      </p:sp>
      <p:sp>
        <p:nvSpPr>
          <p:cNvPr id="20" name="TextBox 19"/>
          <p:cNvSpPr txBox="1"/>
          <p:nvPr/>
        </p:nvSpPr>
        <p:spPr>
          <a:xfrm>
            <a:off x="6881821" y="1347347"/>
            <a:ext cx="277021" cy="400110"/>
          </a:xfrm>
          <a:prstGeom prst="rect">
            <a:avLst/>
          </a:prstGeom>
          <a:noFill/>
        </p:spPr>
        <p:txBody>
          <a:bodyPr wrap="square" rtlCol="1">
            <a:spAutoFit/>
          </a:bodyPr>
          <a:lstStyle/>
          <a:p>
            <a:r>
              <a:rPr lang="fa-IR" sz="2000" dirty="0">
                <a:cs typeface="B Koodak" panose="00000700000000000000" pitchFamily="2" charset="-78"/>
              </a:rPr>
              <a:t>و</a:t>
            </a:r>
          </a:p>
        </p:txBody>
      </p:sp>
      <p:sp>
        <p:nvSpPr>
          <p:cNvPr id="21" name="TextBox 20"/>
          <p:cNvSpPr txBox="1"/>
          <p:nvPr/>
        </p:nvSpPr>
        <p:spPr>
          <a:xfrm>
            <a:off x="8973515" y="1355421"/>
            <a:ext cx="286118" cy="400110"/>
          </a:xfrm>
          <a:prstGeom prst="rect">
            <a:avLst/>
          </a:prstGeom>
          <a:noFill/>
        </p:spPr>
        <p:txBody>
          <a:bodyPr wrap="square" rtlCol="1">
            <a:spAutoFit/>
          </a:bodyPr>
          <a:lstStyle/>
          <a:p>
            <a:r>
              <a:rPr lang="fa-IR" sz="2000" dirty="0">
                <a:cs typeface="B Koodak" panose="00000700000000000000" pitchFamily="2" charset="-78"/>
              </a:rPr>
              <a:t>و</a:t>
            </a:r>
          </a:p>
        </p:txBody>
      </p:sp>
      <p:sp>
        <p:nvSpPr>
          <p:cNvPr id="22" name="TextBox 21"/>
          <p:cNvSpPr txBox="1"/>
          <p:nvPr/>
        </p:nvSpPr>
        <p:spPr>
          <a:xfrm>
            <a:off x="7852304" y="1347347"/>
            <a:ext cx="341606" cy="400110"/>
          </a:xfrm>
          <a:prstGeom prst="rect">
            <a:avLst/>
          </a:prstGeom>
          <a:noFill/>
        </p:spPr>
        <p:txBody>
          <a:bodyPr wrap="square" rtlCol="1">
            <a:spAutoFit/>
          </a:bodyPr>
          <a:lstStyle/>
          <a:p>
            <a:r>
              <a:rPr lang="fa-IR" sz="2000" dirty="0">
                <a:cs typeface="B Koodak" panose="00000700000000000000" pitchFamily="2" charset="-78"/>
              </a:rPr>
              <a:t>و</a:t>
            </a:r>
          </a:p>
        </p:txBody>
      </p:sp>
      <p:graphicFrame>
        <p:nvGraphicFramePr>
          <p:cNvPr id="23" name="Table 22"/>
          <p:cNvGraphicFramePr>
            <a:graphicFrameLocks noGrp="1"/>
          </p:cNvGraphicFramePr>
          <p:nvPr>
            <p:extLst>
              <p:ext uri="{D42A27DB-BD31-4B8C-83A1-F6EECF244321}">
                <p14:modId xmlns:p14="http://schemas.microsoft.com/office/powerpoint/2010/main" val="3290072295"/>
              </p:ext>
            </p:extLst>
          </p:nvPr>
        </p:nvGraphicFramePr>
        <p:xfrm>
          <a:off x="1186904" y="2566937"/>
          <a:ext cx="9191840" cy="1420162"/>
        </p:xfrm>
        <a:graphic>
          <a:graphicData uri="http://schemas.openxmlformats.org/drawingml/2006/table">
            <a:tbl>
              <a:tblPr rtl="1" firstRow="1" bandRow="1">
                <a:tableStyleId>{5C22544A-7EE6-4342-B048-85BDC9FD1C3A}</a:tableStyleId>
              </a:tblPr>
              <a:tblGrid>
                <a:gridCol w="1313120">
                  <a:extLst>
                    <a:ext uri="{9D8B030D-6E8A-4147-A177-3AD203B41FA5}">
                      <a16:colId xmlns:a16="http://schemas.microsoft.com/office/drawing/2014/main" val="3468552085"/>
                    </a:ext>
                  </a:extLst>
                </a:gridCol>
                <a:gridCol w="1313120">
                  <a:extLst>
                    <a:ext uri="{9D8B030D-6E8A-4147-A177-3AD203B41FA5}">
                      <a16:colId xmlns:a16="http://schemas.microsoft.com/office/drawing/2014/main" val="1854364297"/>
                    </a:ext>
                  </a:extLst>
                </a:gridCol>
                <a:gridCol w="1313120">
                  <a:extLst>
                    <a:ext uri="{9D8B030D-6E8A-4147-A177-3AD203B41FA5}">
                      <a16:colId xmlns:a16="http://schemas.microsoft.com/office/drawing/2014/main" val="190336635"/>
                    </a:ext>
                  </a:extLst>
                </a:gridCol>
                <a:gridCol w="1313120">
                  <a:extLst>
                    <a:ext uri="{9D8B030D-6E8A-4147-A177-3AD203B41FA5}">
                      <a16:colId xmlns:a16="http://schemas.microsoft.com/office/drawing/2014/main" val="933954937"/>
                    </a:ext>
                  </a:extLst>
                </a:gridCol>
                <a:gridCol w="1313120">
                  <a:extLst>
                    <a:ext uri="{9D8B030D-6E8A-4147-A177-3AD203B41FA5}">
                      <a16:colId xmlns:a16="http://schemas.microsoft.com/office/drawing/2014/main" val="3665095903"/>
                    </a:ext>
                  </a:extLst>
                </a:gridCol>
                <a:gridCol w="1313120">
                  <a:extLst>
                    <a:ext uri="{9D8B030D-6E8A-4147-A177-3AD203B41FA5}">
                      <a16:colId xmlns:a16="http://schemas.microsoft.com/office/drawing/2014/main" val="1671595047"/>
                    </a:ext>
                  </a:extLst>
                </a:gridCol>
                <a:gridCol w="1313120">
                  <a:extLst>
                    <a:ext uri="{9D8B030D-6E8A-4147-A177-3AD203B41FA5}">
                      <a16:colId xmlns:a16="http://schemas.microsoft.com/office/drawing/2014/main" val="1507912896"/>
                    </a:ext>
                  </a:extLst>
                </a:gridCol>
              </a:tblGrid>
              <a:tr h="710081">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04827224"/>
                  </a:ext>
                </a:extLst>
              </a:tr>
              <a:tr h="710081">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499228"/>
                  </a:ext>
                </a:extLst>
              </a:tr>
            </a:tbl>
          </a:graphicData>
        </a:graphic>
      </p:graphicFrame>
      <p:sp>
        <p:nvSpPr>
          <p:cNvPr id="24" name="TextBox 23"/>
          <p:cNvSpPr txBox="1"/>
          <p:nvPr/>
        </p:nvSpPr>
        <p:spPr>
          <a:xfrm>
            <a:off x="1122249" y="2751267"/>
            <a:ext cx="1450927" cy="369332"/>
          </a:xfrm>
          <a:prstGeom prst="rect">
            <a:avLst/>
          </a:prstGeom>
          <a:noFill/>
        </p:spPr>
        <p:txBody>
          <a:bodyPr wrap="square" rtlCol="1">
            <a:spAutoFit/>
          </a:bodyPr>
          <a:lstStyle/>
          <a:p>
            <a:r>
              <a:rPr lang="fa-IR" dirty="0">
                <a:cs typeface="B Koodak" panose="00000700000000000000" pitchFamily="2" charset="-78"/>
              </a:rPr>
              <a:t>کوچک تر از 3-</a:t>
            </a:r>
          </a:p>
        </p:txBody>
      </p:sp>
      <p:sp>
        <p:nvSpPr>
          <p:cNvPr id="25" name="TextBox 24"/>
          <p:cNvSpPr txBox="1"/>
          <p:nvPr/>
        </p:nvSpPr>
        <p:spPr>
          <a:xfrm>
            <a:off x="2610625" y="2762549"/>
            <a:ext cx="1173827" cy="369332"/>
          </a:xfrm>
          <a:prstGeom prst="rect">
            <a:avLst/>
          </a:prstGeom>
          <a:noFill/>
        </p:spPr>
        <p:txBody>
          <a:bodyPr wrap="square" rtlCol="1">
            <a:spAutoFit/>
          </a:bodyPr>
          <a:lstStyle/>
          <a:p>
            <a:r>
              <a:rPr lang="fa-IR" dirty="0">
                <a:cs typeface="B Koodak" panose="00000700000000000000" pitchFamily="2" charset="-78"/>
              </a:rPr>
              <a:t>بین 3- و 2-</a:t>
            </a:r>
          </a:p>
        </p:txBody>
      </p:sp>
      <p:sp>
        <p:nvSpPr>
          <p:cNvPr id="26" name="TextBox 25"/>
          <p:cNvSpPr txBox="1"/>
          <p:nvPr/>
        </p:nvSpPr>
        <p:spPr>
          <a:xfrm>
            <a:off x="3856436" y="2768344"/>
            <a:ext cx="1173827" cy="369332"/>
          </a:xfrm>
          <a:prstGeom prst="rect">
            <a:avLst/>
          </a:prstGeom>
          <a:noFill/>
        </p:spPr>
        <p:txBody>
          <a:bodyPr wrap="square" rtlCol="1">
            <a:spAutoFit/>
          </a:bodyPr>
          <a:lstStyle/>
          <a:p>
            <a:r>
              <a:rPr lang="fa-IR" dirty="0">
                <a:cs typeface="B Koodak" panose="00000700000000000000" pitchFamily="2" charset="-78"/>
              </a:rPr>
              <a:t>بین 2- و 1-</a:t>
            </a:r>
          </a:p>
        </p:txBody>
      </p:sp>
      <p:sp>
        <p:nvSpPr>
          <p:cNvPr id="27" name="TextBox 26"/>
          <p:cNvSpPr txBox="1"/>
          <p:nvPr/>
        </p:nvSpPr>
        <p:spPr>
          <a:xfrm>
            <a:off x="6571928" y="2762549"/>
            <a:ext cx="1173827" cy="369332"/>
          </a:xfrm>
          <a:prstGeom prst="rect">
            <a:avLst/>
          </a:prstGeom>
          <a:noFill/>
        </p:spPr>
        <p:txBody>
          <a:bodyPr wrap="square" rtlCol="1">
            <a:spAutoFit/>
          </a:bodyPr>
          <a:lstStyle/>
          <a:p>
            <a:r>
              <a:rPr lang="fa-IR" dirty="0">
                <a:cs typeface="B Koodak" panose="00000700000000000000" pitchFamily="2" charset="-78"/>
              </a:rPr>
              <a:t>بین 0 و 1</a:t>
            </a:r>
          </a:p>
        </p:txBody>
      </p:sp>
      <p:sp>
        <p:nvSpPr>
          <p:cNvPr id="28" name="TextBox 27"/>
          <p:cNvSpPr txBox="1"/>
          <p:nvPr/>
        </p:nvSpPr>
        <p:spPr>
          <a:xfrm>
            <a:off x="5208173" y="2762549"/>
            <a:ext cx="1173827" cy="369332"/>
          </a:xfrm>
          <a:prstGeom prst="rect">
            <a:avLst/>
          </a:prstGeom>
          <a:noFill/>
        </p:spPr>
        <p:txBody>
          <a:bodyPr wrap="square" rtlCol="1">
            <a:spAutoFit/>
          </a:bodyPr>
          <a:lstStyle/>
          <a:p>
            <a:r>
              <a:rPr lang="fa-IR" dirty="0">
                <a:cs typeface="B Koodak" panose="00000700000000000000" pitchFamily="2" charset="-78"/>
              </a:rPr>
              <a:t>بین 1- و 0</a:t>
            </a:r>
          </a:p>
        </p:txBody>
      </p:sp>
      <p:sp>
        <p:nvSpPr>
          <p:cNvPr id="29" name="TextBox 28"/>
          <p:cNvSpPr txBox="1"/>
          <p:nvPr/>
        </p:nvSpPr>
        <p:spPr>
          <a:xfrm>
            <a:off x="9122599" y="2815088"/>
            <a:ext cx="1320800" cy="369332"/>
          </a:xfrm>
          <a:prstGeom prst="rect">
            <a:avLst/>
          </a:prstGeom>
          <a:noFill/>
        </p:spPr>
        <p:txBody>
          <a:bodyPr wrap="square" rtlCol="1">
            <a:spAutoFit/>
          </a:bodyPr>
          <a:lstStyle/>
          <a:p>
            <a:r>
              <a:rPr lang="fa-IR" dirty="0">
                <a:cs typeface="B Koodak" panose="00000700000000000000" pitchFamily="2" charset="-78"/>
              </a:rPr>
              <a:t>بزرگ تر از  2</a:t>
            </a:r>
          </a:p>
        </p:txBody>
      </p:sp>
      <p:sp>
        <p:nvSpPr>
          <p:cNvPr id="30" name="TextBox 29"/>
          <p:cNvSpPr txBox="1"/>
          <p:nvPr/>
        </p:nvSpPr>
        <p:spPr>
          <a:xfrm>
            <a:off x="7942747" y="2815088"/>
            <a:ext cx="1173827" cy="369332"/>
          </a:xfrm>
          <a:prstGeom prst="rect">
            <a:avLst/>
          </a:prstGeom>
          <a:noFill/>
        </p:spPr>
        <p:txBody>
          <a:bodyPr wrap="square" rtlCol="1">
            <a:spAutoFit/>
          </a:bodyPr>
          <a:lstStyle/>
          <a:p>
            <a:r>
              <a:rPr lang="fa-IR" dirty="0">
                <a:cs typeface="B Koodak" panose="00000700000000000000" pitchFamily="2" charset="-78"/>
              </a:rPr>
              <a:t>بین 1 و 2</a:t>
            </a:r>
          </a:p>
        </p:txBody>
      </p:sp>
      <p:graphicFrame>
        <p:nvGraphicFramePr>
          <p:cNvPr id="32" name="Table 31"/>
          <p:cNvGraphicFramePr>
            <a:graphicFrameLocks noGrp="1"/>
          </p:cNvGraphicFramePr>
          <p:nvPr>
            <p:extLst>
              <p:ext uri="{D42A27DB-BD31-4B8C-83A1-F6EECF244321}">
                <p14:modId xmlns:p14="http://schemas.microsoft.com/office/powerpoint/2010/main" val="1106080608"/>
              </p:ext>
            </p:extLst>
          </p:nvPr>
        </p:nvGraphicFramePr>
        <p:xfrm>
          <a:off x="1186904" y="3992663"/>
          <a:ext cx="1316929" cy="1053192"/>
        </p:xfrm>
        <a:graphic>
          <a:graphicData uri="http://schemas.openxmlformats.org/drawingml/2006/table">
            <a:tbl>
              <a:tblPr rtl="1" firstRow="1" bandRow="1">
                <a:tableStyleId>{5C22544A-7EE6-4342-B048-85BDC9FD1C3A}</a:tableStyleId>
              </a:tblPr>
              <a:tblGrid>
                <a:gridCol w="1316929">
                  <a:extLst>
                    <a:ext uri="{9D8B030D-6E8A-4147-A177-3AD203B41FA5}">
                      <a16:colId xmlns:a16="http://schemas.microsoft.com/office/drawing/2014/main" val="1928457853"/>
                    </a:ext>
                  </a:extLst>
                </a:gridCol>
              </a:tblGrid>
              <a:tr h="1053192">
                <a:tc>
                  <a:txBody>
                    <a:bodyPr/>
                    <a:lstStyle/>
                    <a:p>
                      <a:pPr rtl="1"/>
                      <a:endParaRPr lang="fa-I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8082733"/>
                  </a:ext>
                </a:extLst>
              </a:tr>
            </a:tbl>
          </a:graphicData>
        </a:graphic>
      </p:graphicFrame>
      <p:cxnSp>
        <p:nvCxnSpPr>
          <p:cNvPr id="38" name="Straight Connector 37"/>
          <p:cNvCxnSpPr/>
          <p:nvPr/>
        </p:nvCxnSpPr>
        <p:spPr>
          <a:xfrm flipV="1">
            <a:off x="3001760" y="3612181"/>
            <a:ext cx="25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669086" y="3612181"/>
            <a:ext cx="25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8272249" y="3576021"/>
            <a:ext cx="25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43" name="Table 42"/>
          <p:cNvGraphicFramePr>
            <a:graphicFrameLocks noGrp="1"/>
          </p:cNvGraphicFramePr>
          <p:nvPr>
            <p:extLst>
              <p:ext uri="{D42A27DB-BD31-4B8C-83A1-F6EECF244321}">
                <p14:modId xmlns:p14="http://schemas.microsoft.com/office/powerpoint/2010/main" val="3982368687"/>
              </p:ext>
            </p:extLst>
          </p:nvPr>
        </p:nvGraphicFramePr>
        <p:xfrm>
          <a:off x="9064215" y="3992663"/>
          <a:ext cx="1316929" cy="1053192"/>
        </p:xfrm>
        <a:graphic>
          <a:graphicData uri="http://schemas.openxmlformats.org/drawingml/2006/table">
            <a:tbl>
              <a:tblPr rtl="1" firstRow="1" bandRow="1">
                <a:tableStyleId>{5C22544A-7EE6-4342-B048-85BDC9FD1C3A}</a:tableStyleId>
              </a:tblPr>
              <a:tblGrid>
                <a:gridCol w="1316929">
                  <a:extLst>
                    <a:ext uri="{9D8B030D-6E8A-4147-A177-3AD203B41FA5}">
                      <a16:colId xmlns:a16="http://schemas.microsoft.com/office/drawing/2014/main" val="1928457853"/>
                    </a:ext>
                  </a:extLst>
                </a:gridCol>
              </a:tblGrid>
              <a:tr h="1053192">
                <a:tc>
                  <a:txBody>
                    <a:bodyPr/>
                    <a:lstStyle/>
                    <a:p>
                      <a:pPr rtl="1"/>
                      <a:endParaRPr lang="fa-IR"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8082733"/>
                  </a:ext>
                </a:extLst>
              </a:tr>
            </a:tbl>
          </a:graphicData>
        </a:graphic>
      </p:graphicFrame>
      <p:pic>
        <p:nvPicPr>
          <p:cNvPr id="48" name="Picture 47"/>
          <p:cNvPicPr>
            <a:picLocks noChangeAspect="1"/>
          </p:cNvPicPr>
          <p:nvPr/>
        </p:nvPicPr>
        <p:blipFill>
          <a:blip r:embed="rId13" cstate="print">
            <a:extLst>
              <a:ext uri="{BEBA8EAE-BF5A-486C-A8C5-ECC9F3942E4B}">
                <a14:imgProps xmlns:a14="http://schemas.microsoft.com/office/drawing/2010/main">
                  <a14:imgLayer r:embed="rId14">
                    <a14:imgEffect>
                      <a14:backgroundRemoval t="1108" b="91339" l="10000" r="90000">
                        <a14:foregroundMark x1="40923" y1="30312" x2="40923" y2="30312"/>
                        <a14:foregroundMark x1="40308" y1="26485" x2="40308" y2="26485"/>
                        <a14:foregroundMark x1="58615" y1="35549" x2="58615" y2="35549"/>
                        <a14:foregroundMark x1="56769" y1="31823" x2="56769" y2="31823"/>
                        <a14:foregroundMark x1="50769" y1="33031" x2="50769" y2="33031"/>
                        <a14:foregroundMark x1="34923" y1="63444" x2="34923" y2="63444"/>
                        <a14:foregroundMark x1="34923" y1="68580" x2="34923" y2="68580"/>
                        <a14:foregroundMark x1="28154" y1="68983" x2="28154" y2="68983"/>
                        <a14:foregroundMark x1="15077" y1="68278" x2="15077" y2="68278"/>
                        <a14:foregroundMark x1="18308" y1="74522" x2="18923" y2="74622"/>
                        <a14:foregroundMark x1="22769" y1="76636" x2="30308" y2="77039"/>
                        <a14:foregroundMark x1="49846" y1="77039" x2="65692" y2="77341"/>
                        <a14:foregroundMark x1="73846" y1="67069" x2="34308" y2="70695"/>
                        <a14:foregroundMark x1="25077" y1="65861" x2="13846" y2="68580"/>
                        <a14:foregroundMark x1="68154" y1="60423" x2="64154" y2="56798"/>
                        <a14:foregroundMark x1="43385" y1="67372" x2="62615" y2="66667"/>
                        <a14:foregroundMark x1="30615" y1="68177" x2="38308" y2="68781"/>
                        <a14:foregroundMark x1="25077" y1="78751" x2="65231" y2="73917"/>
                        <a14:foregroundMark x1="66462" y1="77946" x2="78000" y2="73817"/>
                        <a14:foregroundMark x1="76308" y1="83887" x2="77538" y2="91440"/>
                        <a14:foregroundMark x1="67692" y1="83484" x2="67077" y2="91138"/>
                        <a14:foregroundMark x1="72462" y1="81974" x2="73846" y2="89023"/>
                        <a14:foregroundMark x1="63231" y1="81974" x2="64769" y2="87714"/>
                        <a14:foregroundMark x1="12923" y1="68983" x2="12769" y2="65861"/>
                        <a14:foregroundMark x1="10923" y1="66566" x2="11692" y2="72004"/>
                        <a14:foregroundMark x1="59692" y1="35045" x2="59692" y2="35045"/>
                        <a14:foregroundMark x1="42154" y1="29003" x2="42154" y2="29003"/>
                        <a14:foregroundMark x1="65077" y1="18026" x2="79846" y2="16717"/>
                        <a14:foregroundMark x1="37385" y1="12487" x2="78154" y2="23968"/>
                        <a14:foregroundMark x1="81538" y1="38268" x2="84769" y2="14099"/>
                        <a14:foregroundMark x1="88462" y1="14300" x2="85538" y2="37160"/>
                        <a14:foregroundMark x1="79385" y1="11279" x2="57846" y2="10473"/>
                        <a14:foregroundMark x1="25538" y1="89426" x2="25538" y2="89426"/>
                        <a14:foregroundMark x1="28462" y1="89728" x2="28462" y2="89728"/>
                        <a14:foregroundMark x1="28154" y1="88117" x2="28154" y2="88117"/>
                        <a14:foregroundMark x1="42462" y1="90232" x2="42462" y2="90232"/>
                        <a14:foregroundMark x1="40769" y1="90634" x2="40769" y2="90634"/>
                        <a14:foregroundMark x1="46769" y1="85096" x2="46769" y2="85096"/>
                        <a14:foregroundMark x1="45846" y1="83082" x2="45846" y2="84995"/>
                        <a14:foregroundMark x1="15692" y1="84693" x2="16000" y2="88620"/>
                        <a14:foregroundMark x1="59692" y1="82679" x2="59846" y2="85700"/>
                      </a14:backgroundRemoval>
                    </a14:imgEffect>
                  </a14:imgLayer>
                </a14:imgProps>
              </a:ext>
              <a:ext uri="{28A0092B-C50C-407E-A947-70E740481C1C}">
                <a14:useLocalDpi xmlns:a14="http://schemas.microsoft.com/office/drawing/2010/main" val="0"/>
              </a:ext>
            </a:extLst>
          </a:blip>
          <a:stretch>
            <a:fillRect/>
          </a:stretch>
        </p:blipFill>
        <p:spPr>
          <a:xfrm>
            <a:off x="10315886" y="4235250"/>
            <a:ext cx="1572569" cy="2402401"/>
          </a:xfrm>
          <a:prstGeom prst="rect">
            <a:avLst/>
          </a:prstGeom>
        </p:spPr>
      </p:pic>
    </p:spTree>
    <p:extLst>
      <p:ext uri="{BB962C8B-B14F-4D97-AF65-F5344CB8AC3E}">
        <p14:creationId xmlns:p14="http://schemas.microsoft.com/office/powerpoint/2010/main" val="361026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4.58333E-6 2.22222E-6 L -0.61041 0.42037 " pathEditMode="relative" rAng="0" ptsTypes="AA">
                                      <p:cBhvr>
                                        <p:cTn id="6" dur="2000" fill="hold"/>
                                        <p:tgtEl>
                                          <p:spTgt spid="14"/>
                                        </p:tgtEl>
                                        <p:attrNameLst>
                                          <p:attrName>ppt_x</p:attrName>
                                          <p:attrName>ppt_y</p:attrName>
                                        </p:attrNameLst>
                                      </p:cBhvr>
                                      <p:rCtr x="-30521" y="21019"/>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1.45833E-6 -4.07407E-6 L -0.5793 0.41968 " pathEditMode="relative" rAng="0" ptsTypes="AA">
                                      <p:cBhvr>
                                        <p:cTn id="10" dur="2000" fill="hold"/>
                                        <p:tgtEl>
                                          <p:spTgt spid="13"/>
                                        </p:tgtEl>
                                        <p:attrNameLst>
                                          <p:attrName>ppt_x</p:attrName>
                                          <p:attrName>ppt_y</p:attrName>
                                        </p:attrNameLst>
                                      </p:cBhvr>
                                      <p:rCtr x="-28971" y="20972"/>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grpId="0" nodeType="clickEffect">
                                  <p:stCondLst>
                                    <p:cond delay="0"/>
                                  </p:stCondLst>
                                  <p:childTnLst>
                                    <p:animMotion origin="layout" path="M -2.08333E-6 3.7037E-7 L 0.18412 0.42222 " pathEditMode="relative" rAng="0" ptsTypes="AA">
                                      <p:cBhvr>
                                        <p:cTn id="14" dur="2000" fill="hold"/>
                                        <p:tgtEl>
                                          <p:spTgt spid="12"/>
                                        </p:tgtEl>
                                        <p:attrNameLst>
                                          <p:attrName>ppt_x</p:attrName>
                                          <p:attrName>ppt_y</p:attrName>
                                        </p:attrNameLst>
                                      </p:cBhvr>
                                      <p:rCtr x="9206" y="21111"/>
                                    </p:animMotion>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0" nodeType="clickEffect">
                                  <p:stCondLst>
                                    <p:cond delay="0"/>
                                  </p:stCondLst>
                                  <p:childTnLst>
                                    <p:animMotion origin="layout" path="M -2.5E-6 1.48148E-6 L 0.23581 0.2956 " pathEditMode="relative" rAng="0" ptsTypes="AA">
                                      <p:cBhvr>
                                        <p:cTn id="18" dur="2000" fill="hold"/>
                                        <p:tgtEl>
                                          <p:spTgt spid="11"/>
                                        </p:tgtEl>
                                        <p:attrNameLst>
                                          <p:attrName>ppt_x</p:attrName>
                                          <p:attrName>ppt_y</p:attrName>
                                        </p:attrNameLst>
                                      </p:cBhvr>
                                      <p:rCtr x="11784" y="14769"/>
                                    </p:animMotion>
                                  </p:childTnLst>
                                </p:cTn>
                              </p:par>
                            </p:childTnLst>
                          </p:cTn>
                        </p:par>
                      </p:childTnLst>
                    </p:cTn>
                  </p:par>
                  <p:par>
                    <p:cTn id="19" fill="hold">
                      <p:stCondLst>
                        <p:cond delay="indefinite"/>
                      </p:stCondLst>
                      <p:childTnLst>
                        <p:par>
                          <p:cTn id="20" fill="hold">
                            <p:stCondLst>
                              <p:cond delay="0"/>
                            </p:stCondLst>
                            <p:childTnLst>
                              <p:par>
                                <p:cTn id="21" presetID="49" presetClass="path" presetSubtype="0" accel="50000" decel="50000" fill="hold" grpId="0" nodeType="clickEffect">
                                  <p:stCondLst>
                                    <p:cond delay="0"/>
                                  </p:stCondLst>
                                  <p:childTnLst>
                                    <p:animMotion origin="layout" path="M 0 2.22222E-6 L -0.27005 0.29722 " pathEditMode="relative" rAng="0" ptsTypes="AA">
                                      <p:cBhvr>
                                        <p:cTn id="22" dur="2000" fill="hold"/>
                                        <p:tgtEl>
                                          <p:spTgt spid="10"/>
                                        </p:tgtEl>
                                        <p:attrNameLst>
                                          <p:attrName>ppt_x</p:attrName>
                                          <p:attrName>ppt_y</p:attrName>
                                        </p:attrNameLst>
                                      </p:cBhvr>
                                      <p:rCtr x="-13503" y="14861"/>
                                    </p:animMotion>
                                  </p:childTnLst>
                                </p:cTn>
                              </p:par>
                            </p:childTnLst>
                          </p:cTn>
                        </p:par>
                      </p:childTnLst>
                    </p:cTn>
                  </p:par>
                  <p:par>
                    <p:cTn id="23" fill="hold">
                      <p:stCondLst>
                        <p:cond delay="indefinite"/>
                      </p:stCondLst>
                      <p:childTnLst>
                        <p:par>
                          <p:cTn id="24" fill="hold">
                            <p:stCondLst>
                              <p:cond delay="0"/>
                            </p:stCondLst>
                            <p:childTnLst>
                              <p:par>
                                <p:cTn id="25" presetID="49" presetClass="path" presetSubtype="0" accel="50000" decel="50000" fill="hold" grpId="0" nodeType="clickEffect">
                                  <p:stCondLst>
                                    <p:cond delay="0"/>
                                  </p:stCondLst>
                                  <p:childTnLst>
                                    <p:animMotion origin="layout" path="M -2.08333E-7 2.22222E-6 L -0.23281 0.2912 " pathEditMode="relative" rAng="0" ptsTypes="AA">
                                      <p:cBhvr>
                                        <p:cTn id="26" dur="2000" fill="hold"/>
                                        <p:tgtEl>
                                          <p:spTgt spid="9"/>
                                        </p:tgtEl>
                                        <p:attrNameLst>
                                          <p:attrName>ppt_x</p:attrName>
                                          <p:attrName>ppt_y</p:attrName>
                                        </p:attrNameLst>
                                      </p:cBhvr>
                                      <p:rCtr x="-11641" y="14560"/>
                                    </p:animMotion>
                                  </p:childTnLst>
                                </p:cTn>
                              </p:par>
                            </p:childTnLst>
                          </p:cTn>
                        </p:par>
                      </p:childTnLst>
                    </p:cTn>
                  </p:par>
                  <p:par>
                    <p:cTn id="27" fill="hold">
                      <p:stCondLst>
                        <p:cond delay="indefinite"/>
                      </p:stCondLst>
                      <p:childTnLst>
                        <p:par>
                          <p:cTn id="28" fill="hold">
                            <p:stCondLst>
                              <p:cond delay="0"/>
                            </p:stCondLst>
                            <p:childTnLst>
                              <p:par>
                                <p:cTn id="29" presetID="49" presetClass="path" presetSubtype="0" accel="50000" decel="50000" fill="hold" grpId="0" nodeType="clickEffect">
                                  <p:stCondLst>
                                    <p:cond delay="0"/>
                                  </p:stCondLst>
                                  <p:childTnLst>
                                    <p:animMotion origin="layout" path="M 4.58333E-6 4.44444E-6 L 0.07226 0.29606 " pathEditMode="relative" rAng="0" ptsTypes="AA">
                                      <p:cBhvr>
                                        <p:cTn id="30" dur="2000" fill="hold"/>
                                        <p:tgtEl>
                                          <p:spTgt spid="8"/>
                                        </p:tgtEl>
                                        <p:attrNameLst>
                                          <p:attrName>ppt_x</p:attrName>
                                          <p:attrName>ppt_y</p:attrName>
                                        </p:attrNameLst>
                                      </p:cBhvr>
                                      <p:rCtr x="3607" y="14792"/>
                                    </p:animMotion>
                                  </p:childTnLst>
                                </p:cTn>
                              </p:par>
                            </p:childTnLst>
                          </p:cTn>
                        </p:par>
                      </p:childTnLst>
                    </p:cTn>
                  </p:par>
                  <p:par>
                    <p:cTn id="31" fill="hold">
                      <p:stCondLst>
                        <p:cond delay="indefinite"/>
                      </p:stCondLst>
                      <p:childTnLst>
                        <p:par>
                          <p:cTn id="32" fill="hold">
                            <p:stCondLst>
                              <p:cond delay="0"/>
                            </p:stCondLst>
                            <p:childTnLst>
                              <p:par>
                                <p:cTn id="33" presetID="49" presetClass="path" presetSubtype="0" accel="50000" decel="50000" fill="hold" grpId="0" nodeType="clickEffect">
                                  <p:stCondLst>
                                    <p:cond delay="0"/>
                                  </p:stCondLst>
                                  <p:childTnLst>
                                    <p:animMotion origin="layout" path="M 4.16667E-6 2.96296E-6 L 0.36484 0.29514 " pathEditMode="relative" rAng="0" ptsTypes="AA">
                                      <p:cBhvr>
                                        <p:cTn id="34" dur="2000" fill="hold"/>
                                        <p:tgtEl>
                                          <p:spTgt spid="7"/>
                                        </p:tgtEl>
                                        <p:attrNameLst>
                                          <p:attrName>ppt_x</p:attrName>
                                          <p:attrName>ppt_y</p:attrName>
                                        </p:attrNameLst>
                                      </p:cBhvr>
                                      <p:rCtr x="18242" y="14745"/>
                                    </p:animMotion>
                                  </p:childTnLst>
                                </p:cTn>
                              </p:par>
                            </p:childTnLst>
                          </p:cTn>
                        </p:par>
                      </p:childTnLst>
                    </p:cTn>
                  </p:par>
                  <p:par>
                    <p:cTn id="35" fill="hold">
                      <p:stCondLst>
                        <p:cond delay="indefinite"/>
                      </p:stCondLst>
                      <p:childTnLst>
                        <p:par>
                          <p:cTn id="36" fill="hold">
                            <p:stCondLst>
                              <p:cond delay="0"/>
                            </p:stCondLst>
                            <p:childTnLst>
                              <p:par>
                                <p:cTn id="37" presetID="49" presetClass="path" presetSubtype="0" accel="50000" decel="50000" fill="hold" grpId="0" nodeType="clickEffect">
                                  <p:stCondLst>
                                    <p:cond delay="0"/>
                                  </p:stCondLst>
                                  <p:childTnLst>
                                    <p:animMotion origin="layout" path="M -2.91667E-6 4.44444E-6 L 0.66823 0.30069 " pathEditMode="relative" rAng="0" ptsTypes="AA">
                                      <p:cBhvr>
                                        <p:cTn id="38" dur="2000" fill="hold"/>
                                        <p:tgtEl>
                                          <p:spTgt spid="6"/>
                                        </p:tgtEl>
                                        <p:attrNameLst>
                                          <p:attrName>ppt_x</p:attrName>
                                          <p:attrName>ppt_y</p:attrName>
                                        </p:attrNameLst>
                                      </p:cBhvr>
                                      <p:rCtr x="33411" y="15023"/>
                                    </p:animMotion>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par>
                                <p:cTn id="46" presetID="53" presetClass="entr" presetSubtype="16" fill="hold"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p:cTn id="48" dur="500" fill="hold"/>
                                        <p:tgtEl>
                                          <p:spTgt spid="39"/>
                                        </p:tgtEl>
                                        <p:attrNameLst>
                                          <p:attrName>ppt_w</p:attrName>
                                        </p:attrNameLst>
                                      </p:cBhvr>
                                      <p:tavLst>
                                        <p:tav tm="0">
                                          <p:val>
                                            <p:fltVal val="0"/>
                                          </p:val>
                                        </p:tav>
                                        <p:tav tm="100000">
                                          <p:val>
                                            <p:strVal val="#ppt_w"/>
                                          </p:val>
                                        </p:tav>
                                      </p:tavLst>
                                    </p:anim>
                                    <p:anim calcmode="lin" valueType="num">
                                      <p:cBhvr>
                                        <p:cTn id="49" dur="500" fill="hold"/>
                                        <p:tgtEl>
                                          <p:spTgt spid="39"/>
                                        </p:tgtEl>
                                        <p:attrNameLst>
                                          <p:attrName>ppt_h</p:attrName>
                                        </p:attrNameLst>
                                      </p:cBhvr>
                                      <p:tavLst>
                                        <p:tav tm="0">
                                          <p:val>
                                            <p:fltVal val="0"/>
                                          </p:val>
                                        </p:tav>
                                        <p:tav tm="100000">
                                          <p:val>
                                            <p:strVal val="#ppt_h"/>
                                          </p:val>
                                        </p:tav>
                                      </p:tavLst>
                                    </p:anim>
                                    <p:animEffect transition="in" filter="fade">
                                      <p:cBhvr>
                                        <p:cTn id="50" dur="500"/>
                                        <p:tgtEl>
                                          <p:spTgt spid="39"/>
                                        </p:tgtEl>
                                      </p:cBhvr>
                                    </p:animEffect>
                                  </p:childTnLst>
                                </p:cTn>
                              </p:par>
                              <p:par>
                                <p:cTn id="51" presetID="53" presetClass="entr" presetSubtype="16"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p:cTn id="53" dur="500" fill="hold"/>
                                        <p:tgtEl>
                                          <p:spTgt spid="38"/>
                                        </p:tgtEl>
                                        <p:attrNameLst>
                                          <p:attrName>ppt_w</p:attrName>
                                        </p:attrNameLst>
                                      </p:cBhvr>
                                      <p:tavLst>
                                        <p:tav tm="0">
                                          <p:val>
                                            <p:fltVal val="0"/>
                                          </p:val>
                                        </p:tav>
                                        <p:tav tm="100000">
                                          <p:val>
                                            <p:strVal val="#ppt_w"/>
                                          </p:val>
                                        </p:tav>
                                      </p:tavLst>
                                    </p:anim>
                                    <p:anim calcmode="lin" valueType="num">
                                      <p:cBhvr>
                                        <p:cTn id="54" dur="500" fill="hold"/>
                                        <p:tgtEl>
                                          <p:spTgt spid="38"/>
                                        </p:tgtEl>
                                        <p:attrNameLst>
                                          <p:attrName>ppt_h</p:attrName>
                                        </p:attrNameLst>
                                      </p:cBhvr>
                                      <p:tavLst>
                                        <p:tav tm="0">
                                          <p:val>
                                            <p:fltVal val="0"/>
                                          </p:val>
                                        </p:tav>
                                        <p:tav tm="100000">
                                          <p:val>
                                            <p:strVal val="#ppt_h"/>
                                          </p:val>
                                        </p:tav>
                                      </p:tavLst>
                                    </p:anim>
                                    <p:animEffect transition="in" filter="fade">
                                      <p:cBhvr>
                                        <p:cTn id="5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01231" y="604560"/>
            <a:ext cx="1431637" cy="461665"/>
          </a:xfrm>
          <a:prstGeom prst="rect">
            <a:avLst/>
          </a:prstGeom>
          <a:noFill/>
        </p:spPr>
        <p:txBody>
          <a:bodyPr wrap="square" rtlCol="1">
            <a:spAutoFit/>
          </a:bodyPr>
          <a:lstStyle/>
          <a:p>
            <a:pPr algn="r"/>
            <a:r>
              <a:rPr lang="fa-IR" sz="2400" dirty="0">
                <a:solidFill>
                  <a:schemeClr val="accent1">
                    <a:lumMod val="75000"/>
                  </a:schemeClr>
                </a:solidFill>
                <a:latin typeface="IRAban" panose="02000503000000020002" pitchFamily="2" charset="-78"/>
                <a:cs typeface="IRAban" panose="02000503000000020002" pitchFamily="2" charset="-78"/>
              </a:rPr>
              <a:t>فعالیت:</a:t>
            </a:r>
          </a:p>
        </p:txBody>
      </p:sp>
      <p:cxnSp>
        <p:nvCxnSpPr>
          <p:cNvPr id="8" name="Straight Connector 7"/>
          <p:cNvCxnSpPr/>
          <p:nvPr/>
        </p:nvCxnSpPr>
        <p:spPr>
          <a:xfrm flipV="1">
            <a:off x="4136719" y="835392"/>
            <a:ext cx="524625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2152" y="1564835"/>
            <a:ext cx="11487695" cy="400110"/>
          </a:xfrm>
          <a:prstGeom prst="rect">
            <a:avLst/>
          </a:prstGeom>
          <a:noFill/>
        </p:spPr>
        <p:txBody>
          <a:bodyPr wrap="square" rtlCol="1">
            <a:spAutoFit/>
          </a:bodyPr>
          <a:lstStyle/>
          <a:p>
            <a:pPr algn="r"/>
            <a:r>
              <a:rPr lang="fa-IR" sz="2000" dirty="0">
                <a:cs typeface="B Koodak" panose="00000700000000000000" pitchFamily="2" charset="-78"/>
              </a:rPr>
              <a:t>1- روی محور رو به رو فاصله بین عدد های یک و دو را به دو قسمت مساوی تقسیم کرده ایم، </a:t>
            </a:r>
          </a:p>
        </p:txBody>
      </p:sp>
      <p:cxnSp>
        <p:nvCxnSpPr>
          <p:cNvPr id="11" name="Straight Arrow Connector 10"/>
          <p:cNvCxnSpPr/>
          <p:nvPr/>
        </p:nvCxnSpPr>
        <p:spPr>
          <a:xfrm>
            <a:off x="882023" y="2680152"/>
            <a:ext cx="3565236" cy="0"/>
          </a:xfrm>
          <a:prstGeom prst="straightConnector1">
            <a:avLst/>
          </a:prstGeom>
          <a:ln w="28575">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77586" y="2686860"/>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68956" y="2686860"/>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160326" y="2686860"/>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51695" y="2686860"/>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671405" y="2680152"/>
            <a:ext cx="0" cy="108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973326" y="2982424"/>
            <a:ext cx="535325"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0</a:t>
            </a:r>
          </a:p>
        </p:txBody>
      </p:sp>
      <p:sp>
        <p:nvSpPr>
          <p:cNvPr id="20" name="TextBox 19"/>
          <p:cNvSpPr txBox="1"/>
          <p:nvPr/>
        </p:nvSpPr>
        <p:spPr>
          <a:xfrm>
            <a:off x="2986022" y="2994278"/>
            <a:ext cx="725181"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sp>
        <p:nvSpPr>
          <p:cNvPr id="21" name="TextBox 20"/>
          <p:cNvSpPr txBox="1"/>
          <p:nvPr/>
        </p:nvSpPr>
        <p:spPr>
          <a:xfrm>
            <a:off x="3972582" y="2994278"/>
            <a:ext cx="358226"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2</a:t>
            </a:r>
          </a:p>
        </p:txBody>
      </p:sp>
      <p:sp>
        <p:nvSpPr>
          <p:cNvPr id="22" name="TextBox 21"/>
          <p:cNvSpPr txBox="1"/>
          <p:nvPr/>
        </p:nvSpPr>
        <p:spPr>
          <a:xfrm>
            <a:off x="932822" y="2982424"/>
            <a:ext cx="489527"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cxnSp>
        <p:nvCxnSpPr>
          <p:cNvPr id="24" name="Straight Arrow Connector 23"/>
          <p:cNvCxnSpPr/>
          <p:nvPr/>
        </p:nvCxnSpPr>
        <p:spPr>
          <a:xfrm>
            <a:off x="3671405" y="2252982"/>
            <a:ext cx="0" cy="3070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3368547" y="2929895"/>
                <a:ext cx="605716" cy="673299"/>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00B050"/>
                              </a:solidFill>
                              <a:latin typeface="Cambria Math" panose="02040503050406030204" pitchFamily="18" charset="0"/>
                            </a:rPr>
                          </m:ctrlPr>
                        </m:fPr>
                        <m:num>
                          <m:r>
                            <m:rPr>
                              <m:nor/>
                            </m:rPr>
                            <a:rPr lang="fa-IR" sz="2000" b="0" i="0" smtClean="0">
                              <a:solidFill>
                                <a:srgbClr val="00B050"/>
                              </a:solidFill>
                              <a:latin typeface="Cambria Math" panose="02040503050406030204" pitchFamily="18" charset="0"/>
                              <a:cs typeface="B Koodak" panose="00000700000000000000" pitchFamily="2" charset="-78"/>
                            </a:rPr>
                            <m:t>3</m:t>
                          </m:r>
                        </m:num>
                        <m:den>
                          <m:r>
                            <m:rPr>
                              <m:nor/>
                            </m:rPr>
                            <a:rPr lang="fa-IR" sz="2000" b="0" i="0" smtClean="0">
                              <a:solidFill>
                                <a:srgbClr val="00B050"/>
                              </a:solidFill>
                              <a:latin typeface="Cambria Math" panose="02040503050406030204" pitchFamily="18" charset="0"/>
                              <a:cs typeface="B Koodak" panose="00000700000000000000" pitchFamily="2" charset="-78"/>
                            </a:rPr>
                            <m:t>2</m:t>
                          </m:r>
                        </m:den>
                      </m:f>
                    </m:oMath>
                  </m:oMathPara>
                </a14:m>
                <a:endParaRPr lang="fa-IR" sz="2000" dirty="0">
                  <a:solidFill>
                    <a:srgbClr val="00B05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3368547" y="2929895"/>
                <a:ext cx="605716" cy="673299"/>
              </a:xfrm>
              <a:prstGeom prst="rect">
                <a:avLst/>
              </a:prstGeom>
              <a:blipFill>
                <a:blip r:embed="rId2"/>
                <a:stretch>
                  <a:fillRect/>
                </a:stretch>
              </a:blipFill>
            </p:spPr>
            <p:txBody>
              <a:bodyPr/>
              <a:lstStyle/>
              <a:p>
                <a:r>
                  <a:rPr lang="en-US">
                    <a:noFill/>
                  </a:rPr>
                  <a:t> </a:t>
                </a:r>
              </a:p>
            </p:txBody>
          </p:sp>
        </mc:Fallback>
      </mc:AlternateContent>
      <p:sp>
        <p:nvSpPr>
          <p:cNvPr id="2" name="TextBox 1"/>
          <p:cNvSpPr txBox="1"/>
          <p:nvPr/>
        </p:nvSpPr>
        <p:spPr>
          <a:xfrm>
            <a:off x="1958571" y="4102632"/>
            <a:ext cx="9881276" cy="400110"/>
          </a:xfrm>
          <a:prstGeom prst="rect">
            <a:avLst/>
          </a:prstGeom>
          <a:noFill/>
        </p:spPr>
        <p:txBody>
          <a:bodyPr wrap="square" rtlCol="1">
            <a:spAutoFit/>
          </a:bodyPr>
          <a:lstStyle/>
          <a:p>
            <a:pPr algn="r"/>
            <a:r>
              <a:rPr lang="fa-IR" sz="2000" dirty="0">
                <a:cs typeface="B Koodak" panose="00000700000000000000" pitchFamily="2" charset="-78"/>
              </a:rPr>
              <a:t>2- اگر فاصله عدد های 1 تا 2 را به 3 قسمت تقسیم کنیم ، </a:t>
            </a:r>
          </a:p>
        </p:txBody>
      </p:sp>
      <mc:AlternateContent xmlns:mc="http://schemas.openxmlformats.org/markup-compatibility/2006" xmlns:a14="http://schemas.microsoft.com/office/drawing/2010/main">
        <mc:Choice Requires="a14">
          <p:sp>
            <p:nvSpPr>
              <p:cNvPr id="17" name="Rectangle 16"/>
              <p:cNvSpPr/>
              <p:nvPr/>
            </p:nvSpPr>
            <p:spPr>
              <a:xfrm>
                <a:off x="3027226" y="5373195"/>
                <a:ext cx="373820" cy="600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i="1">
                              <a:solidFill>
                                <a:srgbClr val="00B050"/>
                              </a:solidFill>
                              <a:latin typeface="Cambria Math" panose="02040503050406030204" pitchFamily="18" charset="0"/>
                            </a:rPr>
                          </m:ctrlPr>
                        </m:fPr>
                        <m:num>
                          <m:r>
                            <m:rPr>
                              <m:nor/>
                            </m:rPr>
                            <a:rPr lang="fa-IR" b="0" i="0" smtClean="0">
                              <a:solidFill>
                                <a:srgbClr val="00B050"/>
                              </a:solidFill>
                              <a:latin typeface="Cambria Math" panose="02040503050406030204" pitchFamily="18" charset="0"/>
                              <a:cs typeface="B Koodak" panose="00000700000000000000" pitchFamily="2" charset="-78"/>
                            </a:rPr>
                            <m:t>4</m:t>
                          </m:r>
                        </m:num>
                        <m:den>
                          <m:r>
                            <m:rPr>
                              <m:nor/>
                            </m:rPr>
                            <a:rPr lang="fa-IR" b="0" i="0" smtClean="0">
                              <a:solidFill>
                                <a:srgbClr val="00B050"/>
                              </a:solidFill>
                              <a:latin typeface="Cambria Math" panose="02040503050406030204" pitchFamily="18" charset="0"/>
                              <a:cs typeface="B Koodak" panose="00000700000000000000" pitchFamily="2" charset="-78"/>
                            </a:rPr>
                            <m:t>3</m:t>
                          </m:r>
                        </m:den>
                      </m:f>
                    </m:oMath>
                  </m:oMathPara>
                </a14:m>
                <a:endParaRPr lang="fa-IR" dirty="0">
                  <a:solidFill>
                    <a:srgbClr val="00B050"/>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3027226" y="5373195"/>
                <a:ext cx="373820" cy="60099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3427468" y="5395825"/>
                <a:ext cx="373820" cy="600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i="1">
                              <a:solidFill>
                                <a:srgbClr val="00B050"/>
                              </a:solidFill>
                              <a:latin typeface="Cambria Math" panose="02040503050406030204" pitchFamily="18" charset="0"/>
                            </a:rPr>
                          </m:ctrlPr>
                        </m:fPr>
                        <m:num>
                          <m:r>
                            <m:rPr>
                              <m:nor/>
                            </m:rPr>
                            <a:rPr lang="fa-IR" b="0" i="0" smtClean="0">
                              <a:solidFill>
                                <a:srgbClr val="00B050"/>
                              </a:solidFill>
                              <a:latin typeface="Cambria Math" panose="02040503050406030204" pitchFamily="18" charset="0"/>
                              <a:cs typeface="B Koodak" panose="00000700000000000000" pitchFamily="2" charset="-78"/>
                            </a:rPr>
                            <m:t>5</m:t>
                          </m:r>
                        </m:num>
                        <m:den>
                          <m:r>
                            <m:rPr>
                              <m:nor/>
                            </m:rPr>
                            <a:rPr lang="fa-IR" b="0" i="0" smtClean="0">
                              <a:solidFill>
                                <a:srgbClr val="00B050"/>
                              </a:solidFill>
                              <a:latin typeface="Cambria Math" panose="02040503050406030204" pitchFamily="18" charset="0"/>
                              <a:cs typeface="B Koodak" panose="00000700000000000000" pitchFamily="2" charset="-78"/>
                            </a:rPr>
                            <m:t>3</m:t>
                          </m:r>
                        </m:den>
                      </m:f>
                    </m:oMath>
                  </m:oMathPara>
                </a14:m>
                <a:endParaRPr lang="fa-IR" dirty="0">
                  <a:solidFill>
                    <a:srgbClr val="00B050"/>
                  </a:solidFill>
                </a:endParaRPr>
              </a:p>
            </p:txBody>
          </p:sp>
        </mc:Choice>
        <mc:Fallback xmlns="">
          <p:sp>
            <p:nvSpPr>
              <p:cNvPr id="41" name="Rectangle 40"/>
              <p:cNvSpPr>
                <a:spLocks noRot="1" noChangeAspect="1" noMove="1" noResize="1" noEditPoints="1" noAdjustHandles="1" noChangeArrowheads="1" noChangeShapeType="1" noTextEdit="1"/>
              </p:cNvSpPr>
              <p:nvPr/>
            </p:nvSpPr>
            <p:spPr>
              <a:xfrm>
                <a:off x="3427468" y="5395825"/>
                <a:ext cx="373820" cy="600998"/>
              </a:xfrm>
              <a:prstGeom prst="rect">
                <a:avLst/>
              </a:prstGeom>
              <a:blipFill>
                <a:blip r:embed="rId4"/>
                <a:stretch>
                  <a:fillRect/>
                </a:stretch>
              </a:blipFill>
            </p:spPr>
            <p:txBody>
              <a:bodyPr/>
              <a:lstStyle/>
              <a:p>
                <a:r>
                  <a:rPr lang="en-US">
                    <a:noFill/>
                  </a:rPr>
                  <a:t> </a:t>
                </a:r>
              </a:p>
            </p:txBody>
          </p:sp>
        </mc:Fallback>
      </mc:AlternateContent>
      <p:cxnSp>
        <p:nvCxnSpPr>
          <p:cNvPr id="32" name="Straight Arrow Connector 31"/>
          <p:cNvCxnSpPr/>
          <p:nvPr/>
        </p:nvCxnSpPr>
        <p:spPr>
          <a:xfrm>
            <a:off x="571483" y="5199517"/>
            <a:ext cx="3565236" cy="0"/>
          </a:xfrm>
          <a:prstGeom prst="straightConnector1">
            <a:avLst/>
          </a:prstGeom>
          <a:ln w="28575">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892809" y="5200705"/>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884179" y="5200705"/>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875548" y="5200705"/>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697179" y="5496269"/>
            <a:ext cx="535325"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0</a:t>
            </a:r>
          </a:p>
        </p:txBody>
      </p:sp>
      <p:sp>
        <p:nvSpPr>
          <p:cNvPr id="37" name="TextBox 36"/>
          <p:cNvSpPr txBox="1"/>
          <p:nvPr/>
        </p:nvSpPr>
        <p:spPr>
          <a:xfrm>
            <a:off x="656675" y="5496269"/>
            <a:ext cx="489527"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sp>
        <p:nvSpPr>
          <p:cNvPr id="3" name="Rectangle 2"/>
          <p:cNvSpPr/>
          <p:nvPr/>
        </p:nvSpPr>
        <p:spPr>
          <a:xfrm>
            <a:off x="3730346" y="5489028"/>
            <a:ext cx="309700" cy="369332"/>
          </a:xfrm>
          <a:prstGeom prst="rect">
            <a:avLst/>
          </a:prstGeom>
        </p:spPr>
        <p:txBody>
          <a:bodyPr wrap="none">
            <a:spAutoFit/>
          </a:bodyPr>
          <a:lstStyle/>
          <a:p>
            <a:r>
              <a:rPr lang="fa-IR" dirty="0">
                <a:solidFill>
                  <a:schemeClr val="accent1">
                    <a:lumMod val="75000"/>
                  </a:schemeClr>
                </a:solidFill>
                <a:cs typeface="B Koodak" panose="00000700000000000000" pitchFamily="2" charset="-78"/>
              </a:rPr>
              <a:t>2</a:t>
            </a:r>
            <a:endParaRPr lang="fa-IR" dirty="0"/>
          </a:p>
        </p:txBody>
      </p:sp>
      <p:sp>
        <p:nvSpPr>
          <p:cNvPr id="7" name="Rectangle 6"/>
          <p:cNvSpPr/>
          <p:nvPr/>
        </p:nvSpPr>
        <p:spPr>
          <a:xfrm>
            <a:off x="2763240" y="5511658"/>
            <a:ext cx="309700" cy="369332"/>
          </a:xfrm>
          <a:prstGeom prst="rect">
            <a:avLst/>
          </a:prstGeom>
        </p:spPr>
        <p:txBody>
          <a:bodyPr wrap="none">
            <a:spAutoFit/>
          </a:bodyPr>
          <a:lstStyle/>
          <a:p>
            <a:r>
              <a:rPr lang="fa-IR" dirty="0">
                <a:solidFill>
                  <a:schemeClr val="accent1">
                    <a:lumMod val="75000"/>
                  </a:schemeClr>
                </a:solidFill>
                <a:cs typeface="B Koodak" panose="00000700000000000000" pitchFamily="2" charset="-78"/>
              </a:rPr>
              <a:t>1</a:t>
            </a:r>
          </a:p>
        </p:txBody>
      </p:sp>
      <p:cxnSp>
        <p:nvCxnSpPr>
          <p:cNvPr id="12" name="Straight Connector 11"/>
          <p:cNvCxnSpPr/>
          <p:nvPr/>
        </p:nvCxnSpPr>
        <p:spPr>
          <a:xfrm>
            <a:off x="3196446" y="5199517"/>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559915" y="5199517"/>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196446" y="4673198"/>
            <a:ext cx="8708" cy="4283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559915" y="4678854"/>
            <a:ext cx="8708" cy="4283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23438" y1="41059" x2="25938" y2="42353"/>
                        <a14:foregroundMark x1="34500" y1="42765" x2="36938" y2="40824"/>
                        <a14:foregroundMark x1="54500" y1="23471" x2="53625" y2="26882"/>
                        <a14:foregroundMark x1="65313" y1="42353" x2="67063" y2="47412"/>
                        <a14:foregroundMark x1="68438" y1="42529" x2="70688" y2="34706"/>
                        <a14:foregroundMark x1="49563" y1="48882" x2="53375" y2="35529"/>
                        <a14:foregroundMark x1="60563" y1="55000" x2="42125" y2="67706"/>
                        <a14:foregroundMark x1="41000" y1="51647" x2="56063" y2="55647"/>
                        <a14:foregroundMark x1="39438" y1="57765" x2="33563" y2="52294"/>
                        <a14:foregroundMark x1="50250" y1="55235" x2="45063" y2="56529"/>
                        <a14:foregroundMark x1="51563" y1="35765" x2="42125" y2="34059"/>
                        <a14:foregroundMark x1="27500" y1="19235" x2="27063" y2="19882"/>
                        <a14:foregroundMark x1="73188" y1="60941" x2="71813" y2="62000"/>
                      </a14:backgroundRemoval>
                    </a14:imgEffect>
                  </a14:imgLayer>
                </a14:imgProps>
              </a:ext>
              <a:ext uri="{28A0092B-C50C-407E-A947-70E740481C1C}">
                <a14:useLocalDpi xmlns:a14="http://schemas.microsoft.com/office/drawing/2010/main" val="0"/>
              </a:ext>
            </a:extLst>
          </a:blip>
          <a:srcRect l="19418" t="12275" r="18069" b="30583"/>
          <a:stretch/>
        </p:blipFill>
        <p:spPr>
          <a:xfrm>
            <a:off x="10632868" y="283827"/>
            <a:ext cx="1024944" cy="995449"/>
          </a:xfrm>
          <a:prstGeom prst="rect">
            <a:avLst/>
          </a:prstGeom>
        </p:spPr>
      </p:pic>
      <p:sp>
        <p:nvSpPr>
          <p:cNvPr id="23" name="Rectangle 22"/>
          <p:cNvSpPr/>
          <p:nvPr/>
        </p:nvSpPr>
        <p:spPr>
          <a:xfrm>
            <a:off x="7644528" y="1983104"/>
            <a:ext cx="3990195" cy="400110"/>
          </a:xfrm>
          <a:prstGeom prst="rect">
            <a:avLst/>
          </a:prstGeom>
        </p:spPr>
        <p:txBody>
          <a:bodyPr wrap="none">
            <a:spAutoFit/>
          </a:bodyPr>
          <a:lstStyle/>
          <a:p>
            <a:r>
              <a:rPr lang="fa-IR" sz="2000" dirty="0">
                <a:cs typeface="B Koodak" panose="00000700000000000000" pitchFamily="2" charset="-78"/>
              </a:rPr>
              <a:t>نقطه مشخص شده چه عددی را نشان میدهد؟</a:t>
            </a:r>
            <a:endParaRPr lang="en-US" sz="2000" dirty="0"/>
          </a:p>
        </p:txBody>
      </p:sp>
      <p:sp>
        <p:nvSpPr>
          <p:cNvPr id="26" name="Rectangle 25"/>
          <p:cNvSpPr/>
          <p:nvPr/>
        </p:nvSpPr>
        <p:spPr>
          <a:xfrm>
            <a:off x="6754748" y="4660944"/>
            <a:ext cx="4758034" cy="400110"/>
          </a:xfrm>
          <a:prstGeom prst="rect">
            <a:avLst/>
          </a:prstGeom>
        </p:spPr>
        <p:txBody>
          <a:bodyPr wrap="none">
            <a:spAutoFit/>
          </a:bodyPr>
          <a:lstStyle/>
          <a:p>
            <a:pPr algn="r"/>
            <a:r>
              <a:rPr lang="fa-IR" sz="2000" dirty="0">
                <a:cs typeface="B Koodak" panose="00000700000000000000" pitchFamily="2" charset="-78"/>
              </a:rPr>
              <a:t>نقطه های مشخص شده چه عدد هایی را نشان میدهند؟</a:t>
            </a:r>
          </a:p>
        </p:txBody>
      </p:sp>
    </p:spTree>
    <p:extLst>
      <p:ext uri="{BB962C8B-B14F-4D97-AF65-F5344CB8AC3E}">
        <p14:creationId xmlns:p14="http://schemas.microsoft.com/office/powerpoint/2010/main" val="2297805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par>
                                <p:cTn id="14" presetID="9"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par>
                                <p:cTn id="17" presetID="9"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dissolve">
                                      <p:cBhvr>
                                        <p:cTn id="25" dur="500"/>
                                        <p:tgtEl>
                                          <p:spTgt spid="1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500"/>
                                        <p:tgtEl>
                                          <p:spTgt spid="2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500"/>
                                        <p:tgtEl>
                                          <p:spTgt spid="2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dissolv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80">
                                          <p:stCondLst>
                                            <p:cond delay="0"/>
                                          </p:stCondLst>
                                        </p:cTn>
                                        <p:tgtEl>
                                          <p:spTgt spid="18"/>
                                        </p:tgtEl>
                                      </p:cBhvr>
                                    </p:animEffect>
                                    <p:anim calcmode="lin" valueType="num">
                                      <p:cBhvr>
                                        <p:cTn id="4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5" dur="26">
                                          <p:stCondLst>
                                            <p:cond delay="650"/>
                                          </p:stCondLst>
                                        </p:cTn>
                                        <p:tgtEl>
                                          <p:spTgt spid="18"/>
                                        </p:tgtEl>
                                      </p:cBhvr>
                                      <p:to x="100000" y="60000"/>
                                    </p:animScale>
                                    <p:animScale>
                                      <p:cBhvr>
                                        <p:cTn id="46" dur="166" decel="50000">
                                          <p:stCondLst>
                                            <p:cond delay="676"/>
                                          </p:stCondLst>
                                        </p:cTn>
                                        <p:tgtEl>
                                          <p:spTgt spid="18"/>
                                        </p:tgtEl>
                                      </p:cBhvr>
                                      <p:to x="100000" y="100000"/>
                                    </p:animScale>
                                    <p:animScale>
                                      <p:cBhvr>
                                        <p:cTn id="47" dur="26">
                                          <p:stCondLst>
                                            <p:cond delay="1312"/>
                                          </p:stCondLst>
                                        </p:cTn>
                                        <p:tgtEl>
                                          <p:spTgt spid="18"/>
                                        </p:tgtEl>
                                      </p:cBhvr>
                                      <p:to x="100000" y="80000"/>
                                    </p:animScale>
                                    <p:animScale>
                                      <p:cBhvr>
                                        <p:cTn id="48" dur="166" decel="50000">
                                          <p:stCondLst>
                                            <p:cond delay="1338"/>
                                          </p:stCondLst>
                                        </p:cTn>
                                        <p:tgtEl>
                                          <p:spTgt spid="18"/>
                                        </p:tgtEl>
                                      </p:cBhvr>
                                      <p:to x="100000" y="100000"/>
                                    </p:animScale>
                                    <p:animScale>
                                      <p:cBhvr>
                                        <p:cTn id="49" dur="26">
                                          <p:stCondLst>
                                            <p:cond delay="1642"/>
                                          </p:stCondLst>
                                        </p:cTn>
                                        <p:tgtEl>
                                          <p:spTgt spid="18"/>
                                        </p:tgtEl>
                                      </p:cBhvr>
                                      <p:to x="100000" y="90000"/>
                                    </p:animScale>
                                    <p:animScale>
                                      <p:cBhvr>
                                        <p:cTn id="50" dur="166" decel="50000">
                                          <p:stCondLst>
                                            <p:cond delay="1668"/>
                                          </p:stCondLst>
                                        </p:cTn>
                                        <p:tgtEl>
                                          <p:spTgt spid="18"/>
                                        </p:tgtEl>
                                      </p:cBhvr>
                                      <p:to x="100000" y="100000"/>
                                    </p:animScale>
                                    <p:animScale>
                                      <p:cBhvr>
                                        <p:cTn id="51" dur="26">
                                          <p:stCondLst>
                                            <p:cond delay="1808"/>
                                          </p:stCondLst>
                                        </p:cTn>
                                        <p:tgtEl>
                                          <p:spTgt spid="18"/>
                                        </p:tgtEl>
                                      </p:cBhvr>
                                      <p:to x="100000" y="95000"/>
                                    </p:animScale>
                                    <p:animScale>
                                      <p:cBhvr>
                                        <p:cTn id="52" dur="166" decel="50000">
                                          <p:stCondLst>
                                            <p:cond delay="1834"/>
                                          </p:stCondLst>
                                        </p:cTn>
                                        <p:tgtEl>
                                          <p:spTgt spid="18"/>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dissolve">
                                      <p:cBhvr>
                                        <p:cTn id="57" dur="500"/>
                                        <p:tgtEl>
                                          <p:spTgt spid="23"/>
                                        </p:tgtEl>
                                      </p:cBhvr>
                                    </p:animEffect>
                                  </p:childTnLst>
                                </p:cTn>
                              </p:par>
                              <p:par>
                                <p:cTn id="58" presetID="22" presetClass="entr" presetSubtype="1" fill="hold"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dissolve">
                                      <p:cBhvr>
                                        <p:cTn id="72" dur="500"/>
                                        <p:tgtEl>
                                          <p:spTgt spid="2"/>
                                        </p:tgtEl>
                                      </p:cBhvr>
                                    </p:animEffect>
                                  </p:childTnLst>
                                </p:cTn>
                              </p:par>
                              <p:par>
                                <p:cTn id="73" presetID="9" presetClass="entr" presetSubtype="0"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dissolve">
                                      <p:cBhvr>
                                        <p:cTn id="75" dur="500"/>
                                        <p:tgtEl>
                                          <p:spTgt spid="32"/>
                                        </p:tgtEl>
                                      </p:cBhvr>
                                    </p:animEffect>
                                  </p:childTnLst>
                                </p:cTn>
                              </p:par>
                              <p:par>
                                <p:cTn id="76" presetID="9" presetClass="entr" presetSubtype="0" fill="hold"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dissolve">
                                      <p:cBhvr>
                                        <p:cTn id="78" dur="500"/>
                                        <p:tgtEl>
                                          <p:spTgt spid="33"/>
                                        </p:tgtEl>
                                      </p:cBhvr>
                                    </p:animEffect>
                                  </p:childTnLst>
                                </p:cTn>
                              </p:par>
                              <p:par>
                                <p:cTn id="79" presetID="9" presetClass="entr" presetSubtype="0" fill="hold"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dissolve">
                                      <p:cBhvr>
                                        <p:cTn id="81" dur="500"/>
                                        <p:tgtEl>
                                          <p:spTgt spid="34"/>
                                        </p:tgtEl>
                                      </p:cBhvr>
                                    </p:animEffect>
                                  </p:childTnLst>
                                </p:cTn>
                              </p:par>
                              <p:par>
                                <p:cTn id="82" presetID="9" presetClass="entr" presetSubtype="0" fill="hold"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dissolve">
                                      <p:cBhvr>
                                        <p:cTn id="84" dur="500"/>
                                        <p:tgtEl>
                                          <p:spTgt spid="35"/>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dissolve">
                                      <p:cBhvr>
                                        <p:cTn id="87" dur="500"/>
                                        <p:tgtEl>
                                          <p:spTgt spid="36"/>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dissolve">
                                      <p:cBhvr>
                                        <p:cTn id="90" dur="500"/>
                                        <p:tgtEl>
                                          <p:spTgt spid="37"/>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dissolve">
                                      <p:cBhvr>
                                        <p:cTn id="93" dur="500"/>
                                        <p:tgtEl>
                                          <p:spTgt spid="3"/>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dissolve">
                                      <p:cBhvr>
                                        <p:cTn id="96" dur="500"/>
                                        <p:tgtEl>
                                          <p:spTgt spid="7"/>
                                        </p:tgtEl>
                                      </p:cBhvr>
                                    </p:animEffect>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nodeType="click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wipe(down)">
                                      <p:cBhvr>
                                        <p:cTn id="101" dur="580">
                                          <p:stCondLst>
                                            <p:cond delay="0"/>
                                          </p:stCondLst>
                                        </p:cTn>
                                        <p:tgtEl>
                                          <p:spTgt spid="39"/>
                                        </p:tgtEl>
                                      </p:cBhvr>
                                    </p:animEffect>
                                    <p:anim calcmode="lin" valueType="num">
                                      <p:cBhvr>
                                        <p:cTn id="102"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07" dur="26">
                                          <p:stCondLst>
                                            <p:cond delay="650"/>
                                          </p:stCondLst>
                                        </p:cTn>
                                        <p:tgtEl>
                                          <p:spTgt spid="39"/>
                                        </p:tgtEl>
                                      </p:cBhvr>
                                      <p:to x="100000" y="60000"/>
                                    </p:animScale>
                                    <p:animScale>
                                      <p:cBhvr>
                                        <p:cTn id="108" dur="166" decel="50000">
                                          <p:stCondLst>
                                            <p:cond delay="676"/>
                                          </p:stCondLst>
                                        </p:cTn>
                                        <p:tgtEl>
                                          <p:spTgt spid="39"/>
                                        </p:tgtEl>
                                      </p:cBhvr>
                                      <p:to x="100000" y="100000"/>
                                    </p:animScale>
                                    <p:animScale>
                                      <p:cBhvr>
                                        <p:cTn id="109" dur="26">
                                          <p:stCondLst>
                                            <p:cond delay="1312"/>
                                          </p:stCondLst>
                                        </p:cTn>
                                        <p:tgtEl>
                                          <p:spTgt spid="39"/>
                                        </p:tgtEl>
                                      </p:cBhvr>
                                      <p:to x="100000" y="80000"/>
                                    </p:animScale>
                                    <p:animScale>
                                      <p:cBhvr>
                                        <p:cTn id="110" dur="166" decel="50000">
                                          <p:stCondLst>
                                            <p:cond delay="1338"/>
                                          </p:stCondLst>
                                        </p:cTn>
                                        <p:tgtEl>
                                          <p:spTgt spid="39"/>
                                        </p:tgtEl>
                                      </p:cBhvr>
                                      <p:to x="100000" y="100000"/>
                                    </p:animScale>
                                    <p:animScale>
                                      <p:cBhvr>
                                        <p:cTn id="111" dur="26">
                                          <p:stCondLst>
                                            <p:cond delay="1642"/>
                                          </p:stCondLst>
                                        </p:cTn>
                                        <p:tgtEl>
                                          <p:spTgt spid="39"/>
                                        </p:tgtEl>
                                      </p:cBhvr>
                                      <p:to x="100000" y="90000"/>
                                    </p:animScale>
                                    <p:animScale>
                                      <p:cBhvr>
                                        <p:cTn id="112" dur="166" decel="50000">
                                          <p:stCondLst>
                                            <p:cond delay="1668"/>
                                          </p:stCondLst>
                                        </p:cTn>
                                        <p:tgtEl>
                                          <p:spTgt spid="39"/>
                                        </p:tgtEl>
                                      </p:cBhvr>
                                      <p:to x="100000" y="100000"/>
                                    </p:animScale>
                                    <p:animScale>
                                      <p:cBhvr>
                                        <p:cTn id="113" dur="26">
                                          <p:stCondLst>
                                            <p:cond delay="1808"/>
                                          </p:stCondLst>
                                        </p:cTn>
                                        <p:tgtEl>
                                          <p:spTgt spid="39"/>
                                        </p:tgtEl>
                                      </p:cBhvr>
                                      <p:to x="100000" y="95000"/>
                                    </p:animScale>
                                    <p:animScale>
                                      <p:cBhvr>
                                        <p:cTn id="114" dur="166" decel="50000">
                                          <p:stCondLst>
                                            <p:cond delay="1834"/>
                                          </p:stCondLst>
                                        </p:cTn>
                                        <p:tgtEl>
                                          <p:spTgt spid="39"/>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12"/>
                                        </p:tgtEl>
                                        <p:attrNameLst>
                                          <p:attrName>style.visibility</p:attrName>
                                        </p:attrNameLst>
                                      </p:cBhvr>
                                      <p:to>
                                        <p:strVal val="visible"/>
                                      </p:to>
                                    </p:set>
                                    <p:animEffect transition="in" filter="wipe(down)">
                                      <p:cBhvr>
                                        <p:cTn id="117" dur="580">
                                          <p:stCondLst>
                                            <p:cond delay="0"/>
                                          </p:stCondLst>
                                        </p:cTn>
                                        <p:tgtEl>
                                          <p:spTgt spid="12"/>
                                        </p:tgtEl>
                                      </p:cBhvr>
                                    </p:animEffect>
                                    <p:anim calcmode="lin" valueType="num">
                                      <p:cBhvr>
                                        <p:cTn id="11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23" dur="26">
                                          <p:stCondLst>
                                            <p:cond delay="650"/>
                                          </p:stCondLst>
                                        </p:cTn>
                                        <p:tgtEl>
                                          <p:spTgt spid="12"/>
                                        </p:tgtEl>
                                      </p:cBhvr>
                                      <p:to x="100000" y="60000"/>
                                    </p:animScale>
                                    <p:animScale>
                                      <p:cBhvr>
                                        <p:cTn id="124" dur="166" decel="50000">
                                          <p:stCondLst>
                                            <p:cond delay="676"/>
                                          </p:stCondLst>
                                        </p:cTn>
                                        <p:tgtEl>
                                          <p:spTgt spid="12"/>
                                        </p:tgtEl>
                                      </p:cBhvr>
                                      <p:to x="100000" y="100000"/>
                                    </p:animScale>
                                    <p:animScale>
                                      <p:cBhvr>
                                        <p:cTn id="125" dur="26">
                                          <p:stCondLst>
                                            <p:cond delay="1312"/>
                                          </p:stCondLst>
                                        </p:cTn>
                                        <p:tgtEl>
                                          <p:spTgt spid="12"/>
                                        </p:tgtEl>
                                      </p:cBhvr>
                                      <p:to x="100000" y="80000"/>
                                    </p:animScale>
                                    <p:animScale>
                                      <p:cBhvr>
                                        <p:cTn id="126" dur="166" decel="50000">
                                          <p:stCondLst>
                                            <p:cond delay="1338"/>
                                          </p:stCondLst>
                                        </p:cTn>
                                        <p:tgtEl>
                                          <p:spTgt spid="12"/>
                                        </p:tgtEl>
                                      </p:cBhvr>
                                      <p:to x="100000" y="100000"/>
                                    </p:animScale>
                                    <p:animScale>
                                      <p:cBhvr>
                                        <p:cTn id="127" dur="26">
                                          <p:stCondLst>
                                            <p:cond delay="1642"/>
                                          </p:stCondLst>
                                        </p:cTn>
                                        <p:tgtEl>
                                          <p:spTgt spid="12"/>
                                        </p:tgtEl>
                                      </p:cBhvr>
                                      <p:to x="100000" y="90000"/>
                                    </p:animScale>
                                    <p:animScale>
                                      <p:cBhvr>
                                        <p:cTn id="128" dur="166" decel="50000">
                                          <p:stCondLst>
                                            <p:cond delay="1668"/>
                                          </p:stCondLst>
                                        </p:cTn>
                                        <p:tgtEl>
                                          <p:spTgt spid="12"/>
                                        </p:tgtEl>
                                      </p:cBhvr>
                                      <p:to x="100000" y="100000"/>
                                    </p:animScale>
                                    <p:animScale>
                                      <p:cBhvr>
                                        <p:cTn id="129" dur="26">
                                          <p:stCondLst>
                                            <p:cond delay="1808"/>
                                          </p:stCondLst>
                                        </p:cTn>
                                        <p:tgtEl>
                                          <p:spTgt spid="12"/>
                                        </p:tgtEl>
                                      </p:cBhvr>
                                      <p:to x="100000" y="95000"/>
                                    </p:animScale>
                                    <p:animScale>
                                      <p:cBhvr>
                                        <p:cTn id="130" dur="166" decel="50000">
                                          <p:stCondLst>
                                            <p:cond delay="1834"/>
                                          </p:stCondLst>
                                        </p:cTn>
                                        <p:tgtEl>
                                          <p:spTgt spid="12"/>
                                        </p:tgtEl>
                                      </p:cBhvr>
                                      <p:to x="100000" y="100000"/>
                                    </p:animScale>
                                  </p:childTnLst>
                                </p:cTn>
                              </p:par>
                            </p:childTnLst>
                          </p:cTn>
                        </p:par>
                      </p:childTnLst>
                    </p:cTn>
                  </p:par>
                  <p:par>
                    <p:cTn id="131" fill="hold">
                      <p:stCondLst>
                        <p:cond delay="indefinite"/>
                      </p:stCondLst>
                      <p:childTnLst>
                        <p:par>
                          <p:cTn id="132" fill="hold">
                            <p:stCondLst>
                              <p:cond delay="0"/>
                            </p:stCondLst>
                            <p:childTnLst>
                              <p:par>
                                <p:cTn id="133" presetID="9" presetClass="entr" presetSubtype="0" fill="hold" grpId="0" nodeType="clickEffect">
                                  <p:stCondLst>
                                    <p:cond delay="0"/>
                                  </p:stCondLst>
                                  <p:childTnLst>
                                    <p:set>
                                      <p:cBhvr>
                                        <p:cTn id="134" dur="1" fill="hold">
                                          <p:stCondLst>
                                            <p:cond delay="0"/>
                                          </p:stCondLst>
                                        </p:cTn>
                                        <p:tgtEl>
                                          <p:spTgt spid="26"/>
                                        </p:tgtEl>
                                        <p:attrNameLst>
                                          <p:attrName>style.visibility</p:attrName>
                                        </p:attrNameLst>
                                      </p:cBhvr>
                                      <p:to>
                                        <p:strVal val="visible"/>
                                      </p:to>
                                    </p:set>
                                    <p:animEffect transition="in" filter="dissolve">
                                      <p:cBhvr>
                                        <p:cTn id="135" dur="500"/>
                                        <p:tgtEl>
                                          <p:spTgt spid="26"/>
                                        </p:tgtEl>
                                      </p:cBhvr>
                                    </p:animEffect>
                                  </p:childTnLst>
                                </p:cTn>
                              </p:par>
                              <p:par>
                                <p:cTn id="136" presetID="22" presetClass="entr" presetSubtype="1" fill="hold" nodeType="withEffect">
                                  <p:stCondLst>
                                    <p:cond delay="0"/>
                                  </p:stCondLst>
                                  <p:childTnLst>
                                    <p:set>
                                      <p:cBhvr>
                                        <p:cTn id="137" dur="1" fill="hold">
                                          <p:stCondLst>
                                            <p:cond delay="0"/>
                                          </p:stCondLst>
                                        </p:cTn>
                                        <p:tgtEl>
                                          <p:spTgt spid="47"/>
                                        </p:tgtEl>
                                        <p:attrNameLst>
                                          <p:attrName>style.visibility</p:attrName>
                                        </p:attrNameLst>
                                      </p:cBhvr>
                                      <p:to>
                                        <p:strVal val="visible"/>
                                      </p:to>
                                    </p:set>
                                    <p:animEffect transition="in" filter="wipe(up)">
                                      <p:cBhvr>
                                        <p:cTn id="138" dur="500"/>
                                        <p:tgtEl>
                                          <p:spTgt spid="47"/>
                                        </p:tgtEl>
                                      </p:cBhvr>
                                    </p:animEffect>
                                  </p:childTnLst>
                                </p:cTn>
                              </p:par>
                              <p:par>
                                <p:cTn id="139" presetID="22" presetClass="entr" presetSubtype="1" fill="hold" nodeType="with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up)">
                                      <p:cBhvr>
                                        <p:cTn id="141" dur="500"/>
                                        <p:tgtEl>
                                          <p:spTgt spid="46"/>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4" fill="hold" nodeType="clickEffect">
                                  <p:stCondLst>
                                    <p:cond delay="0"/>
                                  </p:stCondLst>
                                  <p:childTnLst>
                                    <p:set>
                                      <p:cBhvr>
                                        <p:cTn id="145" dur="1" fill="hold">
                                          <p:stCondLst>
                                            <p:cond delay="0"/>
                                          </p:stCondLst>
                                        </p:cTn>
                                        <p:tgtEl>
                                          <p:spTgt spid="17">
                                            <p:txEl>
                                              <p:pRg st="0" end="0"/>
                                            </p:txEl>
                                          </p:spTgt>
                                        </p:tgtEl>
                                        <p:attrNameLst>
                                          <p:attrName>style.visibility</p:attrName>
                                        </p:attrNameLst>
                                      </p:cBhvr>
                                      <p:to>
                                        <p:strVal val="visible"/>
                                      </p:to>
                                    </p:set>
                                    <p:animEffect transition="in" filter="wipe(down)">
                                      <p:cBhvr>
                                        <p:cTn id="146" dur="500"/>
                                        <p:tgtEl>
                                          <p:spTgt spid="17">
                                            <p:txEl>
                                              <p:pRg st="0" end="0"/>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4" fill="hold" nodeType="clickEffect">
                                  <p:stCondLst>
                                    <p:cond delay="0"/>
                                  </p:stCondLst>
                                  <p:childTnLst>
                                    <p:set>
                                      <p:cBhvr>
                                        <p:cTn id="150" dur="1" fill="hold">
                                          <p:stCondLst>
                                            <p:cond delay="0"/>
                                          </p:stCondLst>
                                        </p:cTn>
                                        <p:tgtEl>
                                          <p:spTgt spid="41">
                                            <p:txEl>
                                              <p:pRg st="0" end="0"/>
                                            </p:txEl>
                                          </p:spTgt>
                                        </p:tgtEl>
                                        <p:attrNameLst>
                                          <p:attrName>style.visibility</p:attrName>
                                        </p:attrNameLst>
                                      </p:cBhvr>
                                      <p:to>
                                        <p:strVal val="visible"/>
                                      </p:to>
                                    </p:set>
                                    <p:animEffect transition="in" filter="wipe(down)">
                                      <p:cBhvr>
                                        <p:cTn id="151"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0" grpId="0"/>
      <p:bldP spid="21" grpId="0"/>
      <p:bldP spid="22" grpId="0"/>
      <p:bldP spid="25" grpId="0"/>
      <p:bldP spid="2" grpId="0"/>
      <p:bldP spid="36" grpId="0"/>
      <p:bldP spid="37" grpId="0"/>
      <p:bldP spid="3" grpId="0"/>
      <p:bldP spid="7" grpId="0"/>
      <p:bldP spid="23"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90258" y="362003"/>
            <a:ext cx="10418618" cy="707886"/>
          </a:xfrm>
          <a:prstGeom prst="rect">
            <a:avLst/>
          </a:prstGeom>
          <a:noFill/>
        </p:spPr>
        <p:txBody>
          <a:bodyPr wrap="square" rtlCol="1">
            <a:spAutoFit/>
          </a:bodyPr>
          <a:lstStyle/>
          <a:p>
            <a:pPr algn="r"/>
            <a:r>
              <a:rPr lang="fa-IR" sz="2000" dirty="0">
                <a:cs typeface="B Koodak" panose="00000700000000000000" pitchFamily="2" charset="-78"/>
              </a:rPr>
              <a:t>4- در شکل زیر فاصله بین دو عدد 1و 2 را به 10 قسمت مساوی تقسیم کرده ایم،اما آن را بزرگ تر رسم کرده ایم تا شما نقطه ها را بهتر ببینید.اکنون مانند نمونه مشخص کنید هر نقطه چه عددی را نشان میدهد؟</a:t>
            </a:r>
          </a:p>
        </p:txBody>
      </p:sp>
      <p:cxnSp>
        <p:nvCxnSpPr>
          <p:cNvPr id="7" name="Straight Arrow Connector 6"/>
          <p:cNvCxnSpPr/>
          <p:nvPr/>
        </p:nvCxnSpPr>
        <p:spPr>
          <a:xfrm>
            <a:off x="1133897" y="2534779"/>
            <a:ext cx="10039928"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57319" y="2534779"/>
            <a:ext cx="0" cy="180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650476" y="2534779"/>
            <a:ext cx="0" cy="180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43633" y="2534779"/>
            <a:ext cx="0" cy="180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36790" y="2534779"/>
            <a:ext cx="0" cy="180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29947" y="2534779"/>
            <a:ext cx="0" cy="180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223104" y="2534779"/>
            <a:ext cx="0" cy="180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116261" y="2534779"/>
            <a:ext cx="0" cy="180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009418" y="2534779"/>
            <a:ext cx="0" cy="180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902575" y="2534779"/>
            <a:ext cx="0" cy="180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795732" y="2534779"/>
            <a:ext cx="0" cy="180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688884" y="2534779"/>
            <a:ext cx="0" cy="180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602469" y="2848582"/>
            <a:ext cx="309700" cy="369332"/>
          </a:xfrm>
          <a:prstGeom prst="rect">
            <a:avLst/>
          </a:prstGeom>
        </p:spPr>
        <p:txBody>
          <a:bodyPr wrap="none">
            <a:spAutoFit/>
          </a:bodyPr>
          <a:lstStyle/>
          <a:p>
            <a:r>
              <a:rPr lang="fa-IR" dirty="0">
                <a:solidFill>
                  <a:schemeClr val="accent1">
                    <a:lumMod val="75000"/>
                  </a:schemeClr>
                </a:solidFill>
                <a:cs typeface="B Koodak" panose="00000700000000000000" pitchFamily="2" charset="-78"/>
              </a:rPr>
              <a:t>1</a:t>
            </a:r>
          </a:p>
        </p:txBody>
      </p:sp>
      <mc:AlternateContent xmlns:mc="http://schemas.openxmlformats.org/markup-compatibility/2006" xmlns:a14="http://schemas.microsoft.com/office/drawing/2010/main">
        <mc:Choice Requires="a14">
          <p:sp>
            <p:nvSpPr>
              <p:cNvPr id="25" name="Rectangle 24"/>
              <p:cNvSpPr/>
              <p:nvPr/>
            </p:nvSpPr>
            <p:spPr>
              <a:xfrm>
                <a:off x="2312637" y="2774226"/>
                <a:ext cx="675677"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type m:val="lin"/>
                          <m:ctrlPr>
                            <a:rPr lang="fa-IR" sz="2000" i="1" smtClean="0">
                              <a:solidFill>
                                <a:schemeClr val="accent1">
                                  <a:lumMod val="75000"/>
                                </a:schemeClr>
                              </a:solidFill>
                              <a:latin typeface="Cambria Math" panose="02040503050406030204" pitchFamily="18" charset="0"/>
                            </a:rPr>
                          </m:ctrlPr>
                        </m:fPr>
                        <m:num>
                          <m:r>
                            <m:rPr>
                              <m:nor/>
                            </m:rPr>
                            <a:rPr lang="fa-IR" sz="2000">
                              <a:solidFill>
                                <a:schemeClr val="accent1">
                                  <a:lumMod val="75000"/>
                                </a:schemeClr>
                              </a:solidFill>
                              <a:latin typeface="Cambria Math" panose="02040503050406030204" pitchFamily="18" charset="0"/>
                              <a:cs typeface="B Koodak" panose="00000700000000000000" pitchFamily="2" charset="-78"/>
                            </a:rPr>
                            <m:t> </m:t>
                          </m:r>
                          <m:r>
                            <m:rPr>
                              <m:nor/>
                            </m:rPr>
                            <a:rPr lang="fa-IR" sz="2000" b="0" i="0" smtClean="0">
                              <a:solidFill>
                                <a:schemeClr val="accent1">
                                  <a:lumMod val="75000"/>
                                </a:schemeClr>
                              </a:solidFill>
                              <a:latin typeface="Cambria Math" panose="02040503050406030204" pitchFamily="18" charset="0"/>
                              <a:cs typeface="B Koodak" panose="00000700000000000000" pitchFamily="2" charset="-78"/>
                            </a:rPr>
                            <m:t>1</m:t>
                          </m:r>
                        </m:num>
                        <m:den>
                          <m:r>
                            <m:rPr>
                              <m:nor/>
                            </m:rPr>
                            <a:rPr lang="fa-IR" sz="2000" b="0" i="0" smtClean="0">
                              <a:solidFill>
                                <a:schemeClr val="accent1">
                                  <a:lumMod val="75000"/>
                                </a:schemeClr>
                              </a:solidFill>
                              <a:latin typeface="Cambria Math" panose="02040503050406030204" pitchFamily="18" charset="0"/>
                              <a:cs typeface="B Koodak" panose="00000700000000000000" pitchFamily="2" charset="-78"/>
                            </a:rPr>
                            <m:t>1</m:t>
                          </m:r>
                        </m:den>
                      </m:f>
                    </m:oMath>
                  </m:oMathPara>
                </a14:m>
                <a:endParaRPr lang="fa-IR" sz="2000" dirty="0">
                  <a:solidFill>
                    <a:schemeClr val="accent1">
                      <a:lumMod val="75000"/>
                    </a:schemeClr>
                  </a:solidFill>
                </a:endParaRPr>
              </a:p>
            </p:txBody>
          </p:sp>
        </mc:Choice>
        <mc:Fallback xmlns="">
          <p:sp>
            <p:nvSpPr>
              <p:cNvPr id="25" name="Rectangle 24"/>
              <p:cNvSpPr>
                <a:spLocks noRot="1" noChangeAspect="1" noMove="1" noResize="1" noEditPoints="1" noAdjustHandles="1" noChangeArrowheads="1" noChangeShapeType="1" noTextEdit="1"/>
              </p:cNvSpPr>
              <p:nvPr/>
            </p:nvSpPr>
            <p:spPr>
              <a:xfrm>
                <a:off x="2312637" y="2774226"/>
                <a:ext cx="675677" cy="400110"/>
              </a:xfrm>
              <a:prstGeom prst="rect">
                <a:avLst/>
              </a:prstGeom>
              <a:blipFill>
                <a:blip r:embed="rId2"/>
                <a:stretch>
                  <a:fillRect l="-22523" t="-113636" r="-83784" b="-1803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5896118" y="2817804"/>
                <a:ext cx="675677"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type m:val="lin"/>
                          <m:ctrlPr>
                            <a:rPr lang="fa-IR" sz="2000" i="1" smtClean="0">
                              <a:solidFill>
                                <a:schemeClr val="accent1">
                                  <a:lumMod val="75000"/>
                                </a:schemeClr>
                              </a:solidFill>
                              <a:latin typeface="Cambria Math" panose="02040503050406030204" pitchFamily="18" charset="0"/>
                            </a:rPr>
                          </m:ctrlPr>
                        </m:fPr>
                        <m:num>
                          <m:r>
                            <m:rPr>
                              <m:nor/>
                            </m:rPr>
                            <a:rPr lang="fa-IR" sz="2000">
                              <a:solidFill>
                                <a:schemeClr val="accent1">
                                  <a:lumMod val="75000"/>
                                </a:schemeClr>
                              </a:solidFill>
                              <a:latin typeface="Cambria Math" panose="02040503050406030204" pitchFamily="18" charset="0"/>
                              <a:cs typeface="B Koodak" panose="00000700000000000000" pitchFamily="2" charset="-78"/>
                            </a:rPr>
                            <m:t> </m:t>
                          </m:r>
                          <m:r>
                            <m:rPr>
                              <m:nor/>
                            </m:rPr>
                            <a:rPr lang="fa-IR" sz="2000" b="0" i="0" smtClean="0">
                              <a:solidFill>
                                <a:schemeClr val="accent1">
                                  <a:lumMod val="75000"/>
                                </a:schemeClr>
                              </a:solidFill>
                              <a:latin typeface="Cambria Math" panose="02040503050406030204" pitchFamily="18" charset="0"/>
                              <a:cs typeface="B Koodak" panose="00000700000000000000" pitchFamily="2" charset="-78"/>
                            </a:rPr>
                            <m:t>1</m:t>
                          </m:r>
                        </m:num>
                        <m:den>
                          <m:r>
                            <m:rPr>
                              <m:nor/>
                            </m:rPr>
                            <a:rPr lang="fa-IR" sz="2000" b="0" i="0" smtClean="0">
                              <a:solidFill>
                                <a:schemeClr val="accent1">
                                  <a:lumMod val="75000"/>
                                </a:schemeClr>
                              </a:solidFill>
                              <a:latin typeface="Cambria Math" panose="02040503050406030204" pitchFamily="18" charset="0"/>
                              <a:cs typeface="B Koodak" panose="00000700000000000000" pitchFamily="2" charset="-78"/>
                            </a:rPr>
                            <m:t>5</m:t>
                          </m:r>
                        </m:den>
                      </m:f>
                    </m:oMath>
                  </m:oMathPara>
                </a14:m>
                <a:endParaRPr lang="fa-IR" sz="2000" dirty="0">
                  <a:solidFill>
                    <a:schemeClr val="accent1">
                      <a:lumMod val="75000"/>
                    </a:schemeClr>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5896118" y="2817804"/>
                <a:ext cx="675677" cy="400110"/>
              </a:xfrm>
              <a:prstGeom prst="rect">
                <a:avLst/>
              </a:prstGeom>
              <a:blipFill>
                <a:blip r:embed="rId3"/>
                <a:stretch>
                  <a:fillRect l="-22523" t="-113636" r="-83784" b="-1803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3205729" y="2805004"/>
                <a:ext cx="675677"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type m:val="lin"/>
                          <m:ctrlPr>
                            <a:rPr lang="fa-IR" sz="2000" i="1" smtClean="0">
                              <a:solidFill>
                                <a:schemeClr val="accent1">
                                  <a:lumMod val="75000"/>
                                </a:schemeClr>
                              </a:solidFill>
                              <a:latin typeface="Cambria Math" panose="02040503050406030204" pitchFamily="18" charset="0"/>
                            </a:rPr>
                          </m:ctrlPr>
                        </m:fPr>
                        <m:num>
                          <m:r>
                            <m:rPr>
                              <m:nor/>
                            </m:rPr>
                            <a:rPr lang="fa-IR" sz="2000">
                              <a:solidFill>
                                <a:schemeClr val="accent1">
                                  <a:lumMod val="75000"/>
                                </a:schemeClr>
                              </a:solidFill>
                              <a:latin typeface="Cambria Math" panose="02040503050406030204" pitchFamily="18" charset="0"/>
                              <a:cs typeface="B Koodak" panose="00000700000000000000" pitchFamily="2" charset="-78"/>
                            </a:rPr>
                            <m:t> </m:t>
                          </m:r>
                          <m:r>
                            <m:rPr>
                              <m:nor/>
                            </m:rPr>
                            <a:rPr lang="fa-IR" sz="2000" b="0" i="0" smtClean="0">
                              <a:solidFill>
                                <a:schemeClr val="accent1">
                                  <a:lumMod val="75000"/>
                                </a:schemeClr>
                              </a:solidFill>
                              <a:latin typeface="Cambria Math" panose="02040503050406030204" pitchFamily="18" charset="0"/>
                              <a:cs typeface="B Koodak" panose="00000700000000000000" pitchFamily="2" charset="-78"/>
                            </a:rPr>
                            <m:t>1</m:t>
                          </m:r>
                        </m:num>
                        <m:den>
                          <m:r>
                            <m:rPr>
                              <m:nor/>
                            </m:rPr>
                            <a:rPr lang="fa-IR" sz="2000" b="0" i="0" smtClean="0">
                              <a:solidFill>
                                <a:schemeClr val="accent1">
                                  <a:lumMod val="75000"/>
                                </a:schemeClr>
                              </a:solidFill>
                              <a:latin typeface="Cambria Math" panose="02040503050406030204" pitchFamily="18" charset="0"/>
                              <a:cs typeface="B Koodak" panose="00000700000000000000" pitchFamily="2" charset="-78"/>
                            </a:rPr>
                            <m:t>2</m:t>
                          </m:r>
                        </m:den>
                      </m:f>
                    </m:oMath>
                  </m:oMathPara>
                </a14:m>
                <a:endParaRPr lang="fa-IR" sz="2000" dirty="0">
                  <a:solidFill>
                    <a:schemeClr val="accent1">
                      <a:lumMod val="75000"/>
                    </a:schemeClr>
                  </a:solidFill>
                </a:endParaRPr>
              </a:p>
            </p:txBody>
          </p:sp>
        </mc:Choice>
        <mc:Fallback xmlns="">
          <p:sp>
            <p:nvSpPr>
              <p:cNvPr id="33" name="Rectangle 32"/>
              <p:cNvSpPr>
                <a:spLocks noRot="1" noChangeAspect="1" noMove="1" noResize="1" noEditPoints="1" noAdjustHandles="1" noChangeArrowheads="1" noChangeShapeType="1" noTextEdit="1"/>
              </p:cNvSpPr>
              <p:nvPr/>
            </p:nvSpPr>
            <p:spPr>
              <a:xfrm>
                <a:off x="3205729" y="2805004"/>
                <a:ext cx="675677" cy="400110"/>
              </a:xfrm>
              <a:prstGeom prst="rect">
                <a:avLst/>
              </a:prstGeom>
              <a:blipFill>
                <a:blip r:embed="rId4"/>
                <a:stretch>
                  <a:fillRect l="-23423" t="-113636" r="-82883" b="-180303"/>
                </a:stretch>
              </a:blipFill>
            </p:spPr>
            <p:txBody>
              <a:bodyPr/>
              <a:lstStyle/>
              <a:p>
                <a:r>
                  <a:rPr lang="en-US">
                    <a:noFill/>
                  </a:rPr>
                  <a:t> </a:t>
                </a:r>
              </a:p>
            </p:txBody>
          </p:sp>
        </mc:Fallback>
      </mc:AlternateContent>
      <p:sp>
        <p:nvSpPr>
          <p:cNvPr id="34" name="Rectangle 33"/>
          <p:cNvSpPr/>
          <p:nvPr/>
        </p:nvSpPr>
        <p:spPr>
          <a:xfrm>
            <a:off x="10537343" y="2856146"/>
            <a:ext cx="675677" cy="400110"/>
          </a:xfrm>
          <a:prstGeom prst="rect">
            <a:avLst/>
          </a:prstGeom>
        </p:spPr>
        <p:txBody>
          <a:bodyPr wrap="square">
            <a:spAutoFit/>
          </a:bodyPr>
          <a:lstStyle/>
          <a:p>
            <a:r>
              <a:rPr lang="fa-IR" sz="2000" dirty="0">
                <a:solidFill>
                  <a:schemeClr val="accent1">
                    <a:lumMod val="75000"/>
                  </a:schemeClr>
                </a:solidFill>
                <a:cs typeface="B Koodak" panose="00000700000000000000" pitchFamily="2" charset="-78"/>
              </a:rPr>
              <a:t>2</a:t>
            </a:r>
          </a:p>
        </p:txBody>
      </p:sp>
      <mc:AlternateContent xmlns:mc="http://schemas.openxmlformats.org/markup-compatibility/2006" xmlns:a14="http://schemas.microsoft.com/office/drawing/2010/main">
        <mc:Choice Requires="a14">
          <p:sp>
            <p:nvSpPr>
              <p:cNvPr id="35" name="Rectangle 34"/>
              <p:cNvSpPr/>
              <p:nvPr/>
            </p:nvSpPr>
            <p:spPr>
              <a:xfrm>
                <a:off x="1490258" y="1668465"/>
                <a:ext cx="534121" cy="6573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00B050"/>
                              </a:solidFill>
                              <a:latin typeface="Cambria Math" panose="02040503050406030204" pitchFamily="18" charset="0"/>
                            </a:rPr>
                          </m:ctrlPr>
                        </m:fPr>
                        <m:num>
                          <m:r>
                            <m:rPr>
                              <m:nor/>
                            </m:rPr>
                            <a:rPr lang="fa-IR" sz="2000" b="0" i="0" smtClean="0">
                              <a:solidFill>
                                <a:srgbClr val="00B050"/>
                              </a:solidFill>
                              <a:latin typeface="Cambria Math" panose="02040503050406030204" pitchFamily="18" charset="0"/>
                              <a:cs typeface="B Koodak" panose="00000700000000000000" pitchFamily="2" charset="-78"/>
                            </a:rPr>
                            <m:t>10</m:t>
                          </m:r>
                        </m:num>
                        <m:den>
                          <m:r>
                            <m:rPr>
                              <m:nor/>
                            </m:rPr>
                            <a:rPr lang="fa-IR" sz="2000" b="0" i="0" smtClean="0">
                              <a:solidFill>
                                <a:srgbClr val="00B050"/>
                              </a:solidFill>
                              <a:latin typeface="Cambria Math" panose="02040503050406030204" pitchFamily="18" charset="0"/>
                              <a:cs typeface="B Koodak" panose="00000700000000000000" pitchFamily="2" charset="-78"/>
                            </a:rPr>
                            <m:t>10</m:t>
                          </m:r>
                        </m:den>
                      </m:f>
                    </m:oMath>
                  </m:oMathPara>
                </a14:m>
                <a:endParaRPr lang="fa-IR" sz="2000" dirty="0">
                  <a:solidFill>
                    <a:srgbClr val="00B050"/>
                  </a:solidFill>
                </a:endParaRPr>
              </a:p>
            </p:txBody>
          </p:sp>
        </mc:Choice>
        <mc:Fallback xmlns="">
          <p:sp>
            <p:nvSpPr>
              <p:cNvPr id="35" name="Rectangle 34"/>
              <p:cNvSpPr>
                <a:spLocks noRot="1" noChangeAspect="1" noMove="1" noResize="1" noEditPoints="1" noAdjustHandles="1" noChangeArrowheads="1" noChangeShapeType="1" noTextEdit="1"/>
              </p:cNvSpPr>
              <p:nvPr/>
            </p:nvSpPr>
            <p:spPr>
              <a:xfrm>
                <a:off x="1490258" y="1668465"/>
                <a:ext cx="534121" cy="65735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2396051" y="1668462"/>
                <a:ext cx="534121" cy="6573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00B050"/>
                              </a:solidFill>
                              <a:latin typeface="Cambria Math" panose="02040503050406030204" pitchFamily="18" charset="0"/>
                            </a:rPr>
                          </m:ctrlPr>
                        </m:fPr>
                        <m:num>
                          <m:r>
                            <m:rPr>
                              <m:nor/>
                            </m:rPr>
                            <a:rPr lang="fa-IR" sz="2000" b="0" i="0" smtClean="0">
                              <a:solidFill>
                                <a:srgbClr val="00B050"/>
                              </a:solidFill>
                              <a:latin typeface="Cambria Math" panose="02040503050406030204" pitchFamily="18" charset="0"/>
                              <a:cs typeface="B Koodak" panose="00000700000000000000" pitchFamily="2" charset="-78"/>
                            </a:rPr>
                            <m:t>11</m:t>
                          </m:r>
                        </m:num>
                        <m:den>
                          <m:r>
                            <m:rPr>
                              <m:nor/>
                            </m:rPr>
                            <a:rPr lang="fa-IR" sz="2000" b="0" i="0" smtClean="0">
                              <a:solidFill>
                                <a:srgbClr val="00B050"/>
                              </a:solidFill>
                              <a:latin typeface="Cambria Math" panose="02040503050406030204" pitchFamily="18" charset="0"/>
                              <a:cs typeface="B Koodak" panose="00000700000000000000" pitchFamily="2" charset="-78"/>
                            </a:rPr>
                            <m:t>10</m:t>
                          </m:r>
                        </m:den>
                      </m:f>
                    </m:oMath>
                  </m:oMathPara>
                </a14:m>
                <a:endParaRPr lang="fa-IR" sz="2000" dirty="0">
                  <a:solidFill>
                    <a:srgbClr val="00B050"/>
                  </a:solidFill>
                </a:endParaRPr>
              </a:p>
            </p:txBody>
          </p:sp>
        </mc:Choice>
        <mc:Fallback xmlns="">
          <p:sp>
            <p:nvSpPr>
              <p:cNvPr id="36" name="Rectangle 35"/>
              <p:cNvSpPr>
                <a:spLocks noRot="1" noChangeAspect="1" noMove="1" noResize="1" noEditPoints="1" noAdjustHandles="1" noChangeArrowheads="1" noChangeShapeType="1" noTextEdit="1"/>
              </p:cNvSpPr>
              <p:nvPr/>
            </p:nvSpPr>
            <p:spPr>
              <a:xfrm>
                <a:off x="2396051" y="1668462"/>
                <a:ext cx="534121" cy="65735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3280981" y="1668463"/>
                <a:ext cx="534121" cy="6573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FF0000"/>
                              </a:solidFill>
                              <a:latin typeface="Cambria Math" panose="02040503050406030204" pitchFamily="18" charset="0"/>
                            </a:rPr>
                          </m:ctrlPr>
                        </m:fPr>
                        <m:num>
                          <m:r>
                            <m:rPr>
                              <m:nor/>
                            </m:rPr>
                            <a:rPr lang="fa-IR" sz="2000" b="0" i="0" smtClean="0">
                              <a:solidFill>
                                <a:srgbClr val="FF0000"/>
                              </a:solidFill>
                              <a:latin typeface="Cambria Math" panose="02040503050406030204" pitchFamily="18" charset="0"/>
                              <a:cs typeface="B Koodak" panose="00000700000000000000" pitchFamily="2" charset="-78"/>
                            </a:rPr>
                            <m:t>12</m:t>
                          </m:r>
                        </m:num>
                        <m:den>
                          <m:r>
                            <m:rPr>
                              <m:nor/>
                            </m:rPr>
                            <a:rPr lang="fa-IR" sz="2000" b="0" i="0" smtClean="0">
                              <a:solidFill>
                                <a:srgbClr val="FF0000"/>
                              </a:solidFill>
                              <a:latin typeface="Cambria Math" panose="02040503050406030204" pitchFamily="18" charset="0"/>
                              <a:cs typeface="B Koodak" panose="00000700000000000000" pitchFamily="2" charset="-78"/>
                            </a:rPr>
                            <m:t>10</m:t>
                          </m:r>
                        </m:den>
                      </m:f>
                    </m:oMath>
                  </m:oMathPara>
                </a14:m>
                <a:endParaRPr lang="fa-IR" sz="2000" dirty="0">
                  <a:solidFill>
                    <a:srgbClr val="FF0000"/>
                  </a:solidFill>
                </a:endParaRPr>
              </a:p>
            </p:txBody>
          </p:sp>
        </mc:Choice>
        <mc:Fallback xmlns="">
          <p:sp>
            <p:nvSpPr>
              <p:cNvPr id="37" name="Rectangle 36"/>
              <p:cNvSpPr>
                <a:spLocks noRot="1" noChangeAspect="1" noMove="1" noResize="1" noEditPoints="1" noAdjustHandles="1" noChangeArrowheads="1" noChangeShapeType="1" noTextEdit="1"/>
              </p:cNvSpPr>
              <p:nvPr/>
            </p:nvSpPr>
            <p:spPr>
              <a:xfrm>
                <a:off x="3280981" y="1668463"/>
                <a:ext cx="534121" cy="65735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4205150" y="1668463"/>
                <a:ext cx="534121" cy="6573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00B050"/>
                              </a:solidFill>
                              <a:latin typeface="Cambria Math" panose="02040503050406030204" pitchFamily="18" charset="0"/>
                            </a:rPr>
                          </m:ctrlPr>
                        </m:fPr>
                        <m:num>
                          <m:r>
                            <m:rPr>
                              <m:nor/>
                            </m:rPr>
                            <a:rPr lang="fa-IR" sz="2000" b="0" i="0" smtClean="0">
                              <a:solidFill>
                                <a:srgbClr val="00B050"/>
                              </a:solidFill>
                              <a:latin typeface="Cambria Math" panose="02040503050406030204" pitchFamily="18" charset="0"/>
                              <a:cs typeface="B Koodak" panose="00000700000000000000" pitchFamily="2" charset="-78"/>
                            </a:rPr>
                            <m:t>13</m:t>
                          </m:r>
                        </m:num>
                        <m:den>
                          <m:r>
                            <m:rPr>
                              <m:nor/>
                            </m:rPr>
                            <a:rPr lang="fa-IR" sz="2000" b="0" i="0" smtClean="0">
                              <a:solidFill>
                                <a:srgbClr val="00B050"/>
                              </a:solidFill>
                              <a:latin typeface="Cambria Math" panose="02040503050406030204" pitchFamily="18" charset="0"/>
                              <a:cs typeface="B Koodak" panose="00000700000000000000" pitchFamily="2" charset="-78"/>
                            </a:rPr>
                            <m:t>10</m:t>
                          </m:r>
                        </m:den>
                      </m:f>
                    </m:oMath>
                  </m:oMathPara>
                </a14:m>
                <a:endParaRPr lang="fa-IR" sz="2000" dirty="0">
                  <a:solidFill>
                    <a:srgbClr val="00B050"/>
                  </a:solidFill>
                </a:endParaRPr>
              </a:p>
            </p:txBody>
          </p:sp>
        </mc:Choice>
        <mc:Fallback xmlns="">
          <p:sp>
            <p:nvSpPr>
              <p:cNvPr id="38" name="Rectangle 37"/>
              <p:cNvSpPr>
                <a:spLocks noRot="1" noChangeAspect="1" noMove="1" noResize="1" noEditPoints="1" noAdjustHandles="1" noChangeArrowheads="1" noChangeShapeType="1" noTextEdit="1"/>
              </p:cNvSpPr>
              <p:nvPr/>
            </p:nvSpPr>
            <p:spPr>
              <a:xfrm>
                <a:off x="4205150" y="1668463"/>
                <a:ext cx="534121" cy="65735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5050031" y="1637973"/>
                <a:ext cx="534121" cy="6573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00B050"/>
                              </a:solidFill>
                              <a:latin typeface="Cambria Math" panose="02040503050406030204" pitchFamily="18" charset="0"/>
                            </a:rPr>
                          </m:ctrlPr>
                        </m:fPr>
                        <m:num>
                          <m:r>
                            <m:rPr>
                              <m:nor/>
                            </m:rPr>
                            <a:rPr lang="fa-IR" sz="2000" b="0" i="0" smtClean="0">
                              <a:solidFill>
                                <a:srgbClr val="00B050"/>
                              </a:solidFill>
                              <a:latin typeface="Cambria Math" panose="02040503050406030204" pitchFamily="18" charset="0"/>
                              <a:cs typeface="B Koodak" panose="00000700000000000000" pitchFamily="2" charset="-78"/>
                            </a:rPr>
                            <m:t>14</m:t>
                          </m:r>
                        </m:num>
                        <m:den>
                          <m:r>
                            <m:rPr>
                              <m:nor/>
                            </m:rPr>
                            <a:rPr lang="fa-IR" sz="2000" b="0" i="0" smtClean="0">
                              <a:solidFill>
                                <a:srgbClr val="00B050"/>
                              </a:solidFill>
                              <a:latin typeface="Cambria Math" panose="02040503050406030204" pitchFamily="18" charset="0"/>
                              <a:cs typeface="B Koodak" panose="00000700000000000000" pitchFamily="2" charset="-78"/>
                            </a:rPr>
                            <m:t>10</m:t>
                          </m:r>
                        </m:den>
                      </m:f>
                    </m:oMath>
                  </m:oMathPara>
                </a14:m>
                <a:endParaRPr lang="fa-IR" sz="2000" dirty="0">
                  <a:solidFill>
                    <a:srgbClr val="00B050"/>
                  </a:solidFill>
                </a:endParaRPr>
              </a:p>
            </p:txBody>
          </p:sp>
        </mc:Choice>
        <mc:Fallback xmlns="">
          <p:sp>
            <p:nvSpPr>
              <p:cNvPr id="39" name="Rectangle 38"/>
              <p:cNvSpPr>
                <a:spLocks noRot="1" noChangeAspect="1" noMove="1" noResize="1" noEditPoints="1" noAdjustHandles="1" noChangeArrowheads="1" noChangeShapeType="1" noTextEdit="1"/>
              </p:cNvSpPr>
              <p:nvPr/>
            </p:nvSpPr>
            <p:spPr>
              <a:xfrm>
                <a:off x="5050031" y="1637973"/>
                <a:ext cx="534121" cy="65735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5930333" y="1630766"/>
                <a:ext cx="534121" cy="6573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00B050"/>
                              </a:solidFill>
                              <a:latin typeface="Cambria Math" panose="02040503050406030204" pitchFamily="18" charset="0"/>
                            </a:rPr>
                          </m:ctrlPr>
                        </m:fPr>
                        <m:num>
                          <m:r>
                            <m:rPr>
                              <m:nor/>
                            </m:rPr>
                            <a:rPr lang="fa-IR" sz="2000" b="0" i="0" smtClean="0">
                              <a:solidFill>
                                <a:srgbClr val="00B050"/>
                              </a:solidFill>
                              <a:latin typeface="Cambria Math" panose="02040503050406030204" pitchFamily="18" charset="0"/>
                              <a:cs typeface="B Koodak" panose="00000700000000000000" pitchFamily="2" charset="-78"/>
                            </a:rPr>
                            <m:t>15</m:t>
                          </m:r>
                        </m:num>
                        <m:den>
                          <m:r>
                            <m:rPr>
                              <m:nor/>
                            </m:rPr>
                            <a:rPr lang="fa-IR" sz="2000" b="0" i="0" smtClean="0">
                              <a:solidFill>
                                <a:srgbClr val="00B050"/>
                              </a:solidFill>
                              <a:latin typeface="Cambria Math" panose="02040503050406030204" pitchFamily="18" charset="0"/>
                              <a:cs typeface="B Koodak" panose="00000700000000000000" pitchFamily="2" charset="-78"/>
                            </a:rPr>
                            <m:t>10</m:t>
                          </m:r>
                        </m:den>
                      </m:f>
                    </m:oMath>
                  </m:oMathPara>
                </a14:m>
                <a:endParaRPr lang="fa-IR" sz="2000" dirty="0">
                  <a:solidFill>
                    <a:srgbClr val="00B050"/>
                  </a:solidFill>
                </a:endParaRPr>
              </a:p>
            </p:txBody>
          </p:sp>
        </mc:Choice>
        <mc:Fallback xmlns="">
          <p:sp>
            <p:nvSpPr>
              <p:cNvPr id="40" name="Rectangle 39"/>
              <p:cNvSpPr>
                <a:spLocks noRot="1" noChangeAspect="1" noMove="1" noResize="1" noEditPoints="1" noAdjustHandles="1" noChangeArrowheads="1" noChangeShapeType="1" noTextEdit="1"/>
              </p:cNvSpPr>
              <p:nvPr/>
            </p:nvSpPr>
            <p:spPr>
              <a:xfrm>
                <a:off x="5930333" y="1630766"/>
                <a:ext cx="534121" cy="65735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6823490" y="1630766"/>
                <a:ext cx="534121" cy="6573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00B050"/>
                              </a:solidFill>
                              <a:latin typeface="Cambria Math" panose="02040503050406030204" pitchFamily="18" charset="0"/>
                            </a:rPr>
                          </m:ctrlPr>
                        </m:fPr>
                        <m:num>
                          <m:r>
                            <m:rPr>
                              <m:nor/>
                            </m:rPr>
                            <a:rPr lang="fa-IR" sz="2000" b="0" i="0" smtClean="0">
                              <a:solidFill>
                                <a:srgbClr val="00B050"/>
                              </a:solidFill>
                              <a:latin typeface="Cambria Math" panose="02040503050406030204" pitchFamily="18" charset="0"/>
                              <a:cs typeface="B Koodak" panose="00000700000000000000" pitchFamily="2" charset="-78"/>
                            </a:rPr>
                            <m:t>16</m:t>
                          </m:r>
                        </m:num>
                        <m:den>
                          <m:r>
                            <m:rPr>
                              <m:nor/>
                            </m:rPr>
                            <a:rPr lang="fa-IR" sz="2000" b="0" i="0" smtClean="0">
                              <a:solidFill>
                                <a:srgbClr val="00B050"/>
                              </a:solidFill>
                              <a:latin typeface="Cambria Math" panose="02040503050406030204" pitchFamily="18" charset="0"/>
                              <a:cs typeface="B Koodak" panose="00000700000000000000" pitchFamily="2" charset="-78"/>
                            </a:rPr>
                            <m:t>10</m:t>
                          </m:r>
                        </m:den>
                      </m:f>
                    </m:oMath>
                  </m:oMathPara>
                </a14:m>
                <a:endParaRPr lang="fa-IR" sz="2000" dirty="0">
                  <a:solidFill>
                    <a:srgbClr val="00B050"/>
                  </a:solidFill>
                </a:endParaRPr>
              </a:p>
            </p:txBody>
          </p:sp>
        </mc:Choice>
        <mc:Fallback xmlns="">
          <p:sp>
            <p:nvSpPr>
              <p:cNvPr id="41" name="Rectangle 40"/>
              <p:cNvSpPr>
                <a:spLocks noRot="1" noChangeAspect="1" noMove="1" noResize="1" noEditPoints="1" noAdjustHandles="1" noChangeArrowheads="1" noChangeShapeType="1" noTextEdit="1"/>
              </p:cNvSpPr>
              <p:nvPr/>
            </p:nvSpPr>
            <p:spPr>
              <a:xfrm>
                <a:off x="6823490" y="1630766"/>
                <a:ext cx="534121" cy="657359"/>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7716647" y="1637973"/>
                <a:ext cx="534121" cy="6573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00B050"/>
                              </a:solidFill>
                              <a:latin typeface="Cambria Math" panose="02040503050406030204" pitchFamily="18" charset="0"/>
                            </a:rPr>
                          </m:ctrlPr>
                        </m:fPr>
                        <m:num>
                          <m:r>
                            <m:rPr>
                              <m:nor/>
                            </m:rPr>
                            <a:rPr lang="fa-IR" sz="2000" b="0" i="0" smtClean="0">
                              <a:solidFill>
                                <a:srgbClr val="00B050"/>
                              </a:solidFill>
                              <a:latin typeface="Cambria Math" panose="02040503050406030204" pitchFamily="18" charset="0"/>
                              <a:cs typeface="B Koodak" panose="00000700000000000000" pitchFamily="2" charset="-78"/>
                            </a:rPr>
                            <m:t>17</m:t>
                          </m:r>
                        </m:num>
                        <m:den>
                          <m:r>
                            <m:rPr>
                              <m:nor/>
                            </m:rPr>
                            <a:rPr lang="fa-IR" sz="2000" b="0" i="0" smtClean="0">
                              <a:solidFill>
                                <a:srgbClr val="00B050"/>
                              </a:solidFill>
                              <a:latin typeface="Cambria Math" panose="02040503050406030204" pitchFamily="18" charset="0"/>
                              <a:cs typeface="B Koodak" panose="00000700000000000000" pitchFamily="2" charset="-78"/>
                            </a:rPr>
                            <m:t>10</m:t>
                          </m:r>
                        </m:den>
                      </m:f>
                    </m:oMath>
                  </m:oMathPara>
                </a14:m>
                <a:endParaRPr lang="fa-IR" sz="2000" dirty="0">
                  <a:solidFill>
                    <a:srgbClr val="00B050"/>
                  </a:solidFill>
                </a:endParaRPr>
              </a:p>
            </p:txBody>
          </p:sp>
        </mc:Choice>
        <mc:Fallback xmlns="">
          <p:sp>
            <p:nvSpPr>
              <p:cNvPr id="42" name="Rectangle 41"/>
              <p:cNvSpPr>
                <a:spLocks noRot="1" noChangeAspect="1" noMove="1" noResize="1" noEditPoints="1" noAdjustHandles="1" noChangeArrowheads="1" noChangeShapeType="1" noTextEdit="1"/>
              </p:cNvSpPr>
              <p:nvPr/>
            </p:nvSpPr>
            <p:spPr>
              <a:xfrm>
                <a:off x="7716647" y="1637973"/>
                <a:ext cx="534121" cy="657359"/>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8635514" y="1637973"/>
                <a:ext cx="534121" cy="6573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00B050"/>
                              </a:solidFill>
                              <a:latin typeface="Cambria Math" panose="02040503050406030204" pitchFamily="18" charset="0"/>
                            </a:rPr>
                          </m:ctrlPr>
                        </m:fPr>
                        <m:num>
                          <m:r>
                            <m:rPr>
                              <m:nor/>
                            </m:rPr>
                            <a:rPr lang="fa-IR" sz="2000" b="0" i="0" smtClean="0">
                              <a:solidFill>
                                <a:srgbClr val="00B050"/>
                              </a:solidFill>
                              <a:latin typeface="Cambria Math" panose="02040503050406030204" pitchFamily="18" charset="0"/>
                              <a:cs typeface="B Koodak" panose="00000700000000000000" pitchFamily="2" charset="-78"/>
                            </a:rPr>
                            <m:t>18</m:t>
                          </m:r>
                        </m:num>
                        <m:den>
                          <m:r>
                            <m:rPr>
                              <m:nor/>
                            </m:rPr>
                            <a:rPr lang="fa-IR" sz="2000" b="0" i="0" smtClean="0">
                              <a:solidFill>
                                <a:srgbClr val="00B050"/>
                              </a:solidFill>
                              <a:latin typeface="Cambria Math" panose="02040503050406030204" pitchFamily="18" charset="0"/>
                              <a:cs typeface="B Koodak" panose="00000700000000000000" pitchFamily="2" charset="-78"/>
                            </a:rPr>
                            <m:t>10</m:t>
                          </m:r>
                        </m:den>
                      </m:f>
                    </m:oMath>
                  </m:oMathPara>
                </a14:m>
                <a:endParaRPr lang="fa-IR" sz="2000" dirty="0">
                  <a:solidFill>
                    <a:srgbClr val="00B050"/>
                  </a:solidFill>
                </a:endParaRPr>
              </a:p>
            </p:txBody>
          </p:sp>
        </mc:Choice>
        <mc:Fallback xmlns="">
          <p:sp>
            <p:nvSpPr>
              <p:cNvPr id="43" name="Rectangle 42"/>
              <p:cNvSpPr>
                <a:spLocks noRot="1" noChangeAspect="1" noMove="1" noResize="1" noEditPoints="1" noAdjustHandles="1" noChangeArrowheads="1" noChangeShapeType="1" noTextEdit="1"/>
              </p:cNvSpPr>
              <p:nvPr/>
            </p:nvSpPr>
            <p:spPr>
              <a:xfrm>
                <a:off x="8635514" y="1637973"/>
                <a:ext cx="534121" cy="657359"/>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9528671" y="1637973"/>
                <a:ext cx="534121" cy="6573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00B050"/>
                              </a:solidFill>
                              <a:latin typeface="Cambria Math" panose="02040503050406030204" pitchFamily="18" charset="0"/>
                            </a:rPr>
                          </m:ctrlPr>
                        </m:fPr>
                        <m:num>
                          <m:r>
                            <m:rPr>
                              <m:nor/>
                            </m:rPr>
                            <a:rPr lang="fa-IR" sz="2000" b="0" i="0" smtClean="0">
                              <a:solidFill>
                                <a:srgbClr val="00B050"/>
                              </a:solidFill>
                              <a:latin typeface="Cambria Math" panose="02040503050406030204" pitchFamily="18" charset="0"/>
                              <a:cs typeface="B Koodak" panose="00000700000000000000" pitchFamily="2" charset="-78"/>
                            </a:rPr>
                            <m:t>19</m:t>
                          </m:r>
                        </m:num>
                        <m:den>
                          <m:r>
                            <m:rPr>
                              <m:nor/>
                            </m:rPr>
                            <a:rPr lang="fa-IR" sz="2000" b="0" i="0" smtClean="0">
                              <a:solidFill>
                                <a:srgbClr val="00B050"/>
                              </a:solidFill>
                              <a:latin typeface="Cambria Math" panose="02040503050406030204" pitchFamily="18" charset="0"/>
                              <a:cs typeface="B Koodak" panose="00000700000000000000" pitchFamily="2" charset="-78"/>
                            </a:rPr>
                            <m:t>10</m:t>
                          </m:r>
                        </m:den>
                      </m:f>
                    </m:oMath>
                  </m:oMathPara>
                </a14:m>
                <a:endParaRPr lang="fa-IR" sz="2000" dirty="0">
                  <a:solidFill>
                    <a:srgbClr val="00B050"/>
                  </a:solidFill>
                </a:endParaRPr>
              </a:p>
            </p:txBody>
          </p:sp>
        </mc:Choice>
        <mc:Fallback xmlns="">
          <p:sp>
            <p:nvSpPr>
              <p:cNvPr id="44" name="Rectangle 43"/>
              <p:cNvSpPr>
                <a:spLocks noRot="1" noChangeAspect="1" noMove="1" noResize="1" noEditPoints="1" noAdjustHandles="1" noChangeArrowheads="1" noChangeShapeType="1" noTextEdit="1"/>
              </p:cNvSpPr>
              <p:nvPr/>
            </p:nvSpPr>
            <p:spPr>
              <a:xfrm>
                <a:off x="9528671" y="1637973"/>
                <a:ext cx="534121" cy="657359"/>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10421823" y="1637973"/>
                <a:ext cx="534121" cy="6573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00B050"/>
                              </a:solidFill>
                              <a:latin typeface="Cambria Math" panose="02040503050406030204" pitchFamily="18" charset="0"/>
                            </a:rPr>
                          </m:ctrlPr>
                        </m:fPr>
                        <m:num>
                          <m:r>
                            <m:rPr>
                              <m:nor/>
                            </m:rPr>
                            <a:rPr lang="fa-IR" sz="2000" b="0" i="0" smtClean="0">
                              <a:solidFill>
                                <a:srgbClr val="00B050"/>
                              </a:solidFill>
                              <a:latin typeface="Cambria Math" panose="02040503050406030204" pitchFamily="18" charset="0"/>
                              <a:cs typeface="B Koodak" panose="00000700000000000000" pitchFamily="2" charset="-78"/>
                            </a:rPr>
                            <m:t>20</m:t>
                          </m:r>
                        </m:num>
                        <m:den>
                          <m:r>
                            <m:rPr>
                              <m:nor/>
                            </m:rPr>
                            <a:rPr lang="fa-IR" sz="2000" b="0" i="0" smtClean="0">
                              <a:solidFill>
                                <a:srgbClr val="00B050"/>
                              </a:solidFill>
                              <a:latin typeface="Cambria Math" panose="02040503050406030204" pitchFamily="18" charset="0"/>
                              <a:cs typeface="B Koodak" panose="00000700000000000000" pitchFamily="2" charset="-78"/>
                            </a:rPr>
                            <m:t>10</m:t>
                          </m:r>
                        </m:den>
                      </m:f>
                    </m:oMath>
                  </m:oMathPara>
                </a14:m>
                <a:endParaRPr lang="fa-IR" sz="2000" dirty="0">
                  <a:solidFill>
                    <a:srgbClr val="00B050"/>
                  </a:solidFill>
                </a:endParaRPr>
              </a:p>
            </p:txBody>
          </p:sp>
        </mc:Choice>
        <mc:Fallback xmlns="">
          <p:sp>
            <p:nvSpPr>
              <p:cNvPr id="45" name="Rectangle 44"/>
              <p:cNvSpPr>
                <a:spLocks noRot="1" noChangeAspect="1" noMove="1" noResize="1" noEditPoints="1" noAdjustHandles="1" noChangeArrowheads="1" noChangeShapeType="1" noTextEdit="1"/>
              </p:cNvSpPr>
              <p:nvPr/>
            </p:nvSpPr>
            <p:spPr>
              <a:xfrm>
                <a:off x="10421823" y="1637973"/>
                <a:ext cx="534121" cy="657359"/>
              </a:xfrm>
              <a:prstGeom prst="rect">
                <a:avLst/>
              </a:prstGeom>
              <a:blipFill>
                <a:blip r:embed="rId15"/>
                <a:stretch>
                  <a:fillRect/>
                </a:stretch>
              </a:blipFill>
            </p:spPr>
            <p:txBody>
              <a:bodyPr/>
              <a:lstStyle/>
              <a:p>
                <a:r>
                  <a:rPr lang="en-US">
                    <a:noFill/>
                  </a:rPr>
                  <a:t> </a:t>
                </a:r>
              </a:p>
            </p:txBody>
          </p:sp>
        </mc:Fallback>
      </mc:AlternateContent>
      <p:sp>
        <p:nvSpPr>
          <p:cNvPr id="50" name="TextBox 49"/>
          <p:cNvSpPr txBox="1"/>
          <p:nvPr/>
        </p:nvSpPr>
        <p:spPr>
          <a:xfrm>
            <a:off x="3503520" y="4063864"/>
            <a:ext cx="8109527" cy="400110"/>
          </a:xfrm>
          <a:prstGeom prst="rect">
            <a:avLst/>
          </a:prstGeom>
          <a:noFill/>
        </p:spPr>
        <p:txBody>
          <a:bodyPr wrap="square" rtlCol="1">
            <a:spAutoFit/>
          </a:bodyPr>
          <a:lstStyle/>
          <a:p>
            <a:pPr algn="r"/>
            <a:r>
              <a:rPr lang="fa-IR" sz="2000" dirty="0">
                <a:cs typeface="B Koodak" panose="00000700000000000000" pitchFamily="2" charset="-78"/>
              </a:rPr>
              <a:t>3- چگونه میتوانیم بین دو عدد 1 و 2 ، تعداد بیشتری عدد کسری بنویسیم؟ توضیح دهید.</a:t>
            </a:r>
          </a:p>
        </p:txBody>
      </p:sp>
      <p:sp>
        <p:nvSpPr>
          <p:cNvPr id="51" name="TextBox 50"/>
          <p:cNvSpPr txBox="1"/>
          <p:nvPr/>
        </p:nvSpPr>
        <p:spPr>
          <a:xfrm>
            <a:off x="2396051" y="5322724"/>
            <a:ext cx="6886465" cy="461665"/>
          </a:xfrm>
          <a:prstGeom prst="rect">
            <a:avLst/>
          </a:prstGeom>
          <a:noFill/>
        </p:spPr>
        <p:txBody>
          <a:bodyPr wrap="square" rtlCol="1">
            <a:spAutoFit/>
          </a:bodyPr>
          <a:lstStyle/>
          <a:p>
            <a:pPr algn="ctr"/>
            <a:r>
              <a:rPr lang="fa-IR" sz="2400" dirty="0">
                <a:solidFill>
                  <a:schemeClr val="accent1">
                    <a:lumMod val="50000"/>
                  </a:schemeClr>
                </a:solidFill>
                <a:latin typeface="IRAban" panose="02000503000000020002" pitchFamily="2" charset="-78"/>
                <a:cs typeface="IRAban" panose="02000503000000020002" pitchFamily="2" charset="-78"/>
              </a:rPr>
              <a:t>میتوانیم آن را به صد قسمت مساوی تقسیم کنیم</a:t>
            </a:r>
          </a:p>
        </p:txBody>
      </p:sp>
    </p:spTree>
    <p:extLst>
      <p:ext uri="{BB962C8B-B14F-4D97-AF65-F5344CB8AC3E}">
        <p14:creationId xmlns:p14="http://schemas.microsoft.com/office/powerpoint/2010/main" val="332894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1000"/>
                                        <p:tgtEl>
                                          <p:spTgt spid="35">
                                            <p:txEl>
                                              <p:pRg st="0" end="0"/>
                                            </p:txEl>
                                          </p:spTgt>
                                        </p:tgtEl>
                                      </p:cBhvr>
                                    </p:animEffect>
                                    <p:anim calcmode="lin" valueType="num">
                                      <p:cBhvr>
                                        <p:cTn id="8"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6">
                                            <p:txEl>
                                              <p:pRg st="0" end="0"/>
                                            </p:txEl>
                                          </p:spTgt>
                                        </p:tgtEl>
                                        <p:attrNameLst>
                                          <p:attrName>style.visibility</p:attrName>
                                        </p:attrNameLst>
                                      </p:cBhvr>
                                      <p:to>
                                        <p:strVal val="visible"/>
                                      </p:to>
                                    </p:set>
                                    <p:animEffect transition="in" filter="fade">
                                      <p:cBhvr>
                                        <p:cTn id="14" dur="1000"/>
                                        <p:tgtEl>
                                          <p:spTgt spid="36">
                                            <p:txEl>
                                              <p:pRg st="0" end="0"/>
                                            </p:txEl>
                                          </p:spTgt>
                                        </p:tgtEl>
                                      </p:cBhvr>
                                    </p:animEffect>
                                    <p:anim calcmode="lin" valueType="num">
                                      <p:cBhvr>
                                        <p:cTn id="15"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8">
                                            <p:txEl>
                                              <p:pRg st="0" end="0"/>
                                            </p:txEl>
                                          </p:spTgt>
                                        </p:tgtEl>
                                        <p:attrNameLst>
                                          <p:attrName>style.visibility</p:attrName>
                                        </p:attrNameLst>
                                      </p:cBhvr>
                                      <p:to>
                                        <p:strVal val="visible"/>
                                      </p:to>
                                    </p:set>
                                    <p:animEffect transition="in" filter="fade">
                                      <p:cBhvr>
                                        <p:cTn id="21" dur="1000"/>
                                        <p:tgtEl>
                                          <p:spTgt spid="38">
                                            <p:txEl>
                                              <p:pRg st="0" end="0"/>
                                            </p:txEl>
                                          </p:spTgt>
                                        </p:tgtEl>
                                      </p:cBhvr>
                                    </p:animEffect>
                                    <p:anim calcmode="lin" valueType="num">
                                      <p:cBhvr>
                                        <p:cTn id="22"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9">
                                            <p:txEl>
                                              <p:pRg st="0" end="0"/>
                                            </p:txEl>
                                          </p:spTgt>
                                        </p:tgtEl>
                                        <p:attrNameLst>
                                          <p:attrName>style.visibility</p:attrName>
                                        </p:attrNameLst>
                                      </p:cBhvr>
                                      <p:to>
                                        <p:strVal val="visible"/>
                                      </p:to>
                                    </p:set>
                                    <p:animEffect transition="in" filter="fade">
                                      <p:cBhvr>
                                        <p:cTn id="28" dur="1000"/>
                                        <p:tgtEl>
                                          <p:spTgt spid="39">
                                            <p:txEl>
                                              <p:pRg st="0" end="0"/>
                                            </p:txEl>
                                          </p:spTgt>
                                        </p:tgtEl>
                                      </p:cBhvr>
                                    </p:animEffect>
                                    <p:anim calcmode="lin" valueType="num">
                                      <p:cBhvr>
                                        <p:cTn id="29"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40">
                                            <p:txEl>
                                              <p:pRg st="0" end="0"/>
                                            </p:txEl>
                                          </p:spTgt>
                                        </p:tgtEl>
                                        <p:attrNameLst>
                                          <p:attrName>style.visibility</p:attrName>
                                        </p:attrNameLst>
                                      </p:cBhvr>
                                      <p:to>
                                        <p:strVal val="visible"/>
                                      </p:to>
                                    </p:set>
                                    <p:animEffect transition="in" filter="fade">
                                      <p:cBhvr>
                                        <p:cTn id="35" dur="1000"/>
                                        <p:tgtEl>
                                          <p:spTgt spid="40">
                                            <p:txEl>
                                              <p:pRg st="0" end="0"/>
                                            </p:txEl>
                                          </p:spTgt>
                                        </p:tgtEl>
                                      </p:cBhvr>
                                    </p:animEffect>
                                    <p:anim calcmode="lin" valueType="num">
                                      <p:cBhvr>
                                        <p:cTn id="36"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41">
                                            <p:txEl>
                                              <p:pRg st="0" end="0"/>
                                            </p:txEl>
                                          </p:spTgt>
                                        </p:tgtEl>
                                        <p:attrNameLst>
                                          <p:attrName>style.visibility</p:attrName>
                                        </p:attrNameLst>
                                      </p:cBhvr>
                                      <p:to>
                                        <p:strVal val="visible"/>
                                      </p:to>
                                    </p:set>
                                    <p:animEffect transition="in" filter="fade">
                                      <p:cBhvr>
                                        <p:cTn id="42" dur="1000"/>
                                        <p:tgtEl>
                                          <p:spTgt spid="41">
                                            <p:txEl>
                                              <p:pRg st="0" end="0"/>
                                            </p:txEl>
                                          </p:spTgt>
                                        </p:tgtEl>
                                      </p:cBhvr>
                                    </p:animEffect>
                                    <p:anim calcmode="lin" valueType="num">
                                      <p:cBhvr>
                                        <p:cTn id="43"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42">
                                            <p:txEl>
                                              <p:pRg st="0" end="0"/>
                                            </p:txEl>
                                          </p:spTgt>
                                        </p:tgtEl>
                                        <p:attrNameLst>
                                          <p:attrName>style.visibility</p:attrName>
                                        </p:attrNameLst>
                                      </p:cBhvr>
                                      <p:to>
                                        <p:strVal val="visible"/>
                                      </p:to>
                                    </p:set>
                                    <p:animEffect transition="in" filter="fade">
                                      <p:cBhvr>
                                        <p:cTn id="49" dur="1000"/>
                                        <p:tgtEl>
                                          <p:spTgt spid="42">
                                            <p:txEl>
                                              <p:pRg st="0" end="0"/>
                                            </p:txEl>
                                          </p:spTgt>
                                        </p:tgtEl>
                                      </p:cBhvr>
                                    </p:animEffect>
                                    <p:anim calcmode="lin" valueType="num">
                                      <p:cBhvr>
                                        <p:cTn id="50"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43">
                                            <p:txEl>
                                              <p:pRg st="0" end="0"/>
                                            </p:txEl>
                                          </p:spTgt>
                                        </p:tgtEl>
                                        <p:attrNameLst>
                                          <p:attrName>style.visibility</p:attrName>
                                        </p:attrNameLst>
                                      </p:cBhvr>
                                      <p:to>
                                        <p:strVal val="visible"/>
                                      </p:to>
                                    </p:set>
                                    <p:animEffect transition="in" filter="fade">
                                      <p:cBhvr>
                                        <p:cTn id="56" dur="1000"/>
                                        <p:tgtEl>
                                          <p:spTgt spid="43">
                                            <p:txEl>
                                              <p:pRg st="0" end="0"/>
                                            </p:txEl>
                                          </p:spTgt>
                                        </p:tgtEl>
                                      </p:cBhvr>
                                    </p:animEffect>
                                    <p:anim calcmode="lin" valueType="num">
                                      <p:cBhvr>
                                        <p:cTn id="57"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44">
                                            <p:txEl>
                                              <p:pRg st="0" end="0"/>
                                            </p:txEl>
                                          </p:spTgt>
                                        </p:tgtEl>
                                        <p:attrNameLst>
                                          <p:attrName>style.visibility</p:attrName>
                                        </p:attrNameLst>
                                      </p:cBhvr>
                                      <p:to>
                                        <p:strVal val="visible"/>
                                      </p:to>
                                    </p:set>
                                    <p:animEffect transition="in" filter="fade">
                                      <p:cBhvr>
                                        <p:cTn id="63" dur="1000"/>
                                        <p:tgtEl>
                                          <p:spTgt spid="44">
                                            <p:txEl>
                                              <p:pRg st="0" end="0"/>
                                            </p:txEl>
                                          </p:spTgt>
                                        </p:tgtEl>
                                      </p:cBhvr>
                                    </p:animEffect>
                                    <p:anim calcmode="lin" valueType="num">
                                      <p:cBhvr>
                                        <p:cTn id="6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nodeType="clickEffect">
                                  <p:stCondLst>
                                    <p:cond delay="0"/>
                                  </p:stCondLst>
                                  <p:childTnLst>
                                    <p:set>
                                      <p:cBhvr>
                                        <p:cTn id="69" dur="1" fill="hold">
                                          <p:stCondLst>
                                            <p:cond delay="0"/>
                                          </p:stCondLst>
                                        </p:cTn>
                                        <p:tgtEl>
                                          <p:spTgt spid="45">
                                            <p:txEl>
                                              <p:pRg st="0" end="0"/>
                                            </p:txEl>
                                          </p:spTgt>
                                        </p:tgtEl>
                                        <p:attrNameLst>
                                          <p:attrName>style.visibility</p:attrName>
                                        </p:attrNameLst>
                                      </p:cBhvr>
                                      <p:to>
                                        <p:strVal val="visible"/>
                                      </p:to>
                                    </p:set>
                                    <p:animEffect transition="in" filter="fade">
                                      <p:cBhvr>
                                        <p:cTn id="70" dur="1000"/>
                                        <p:tgtEl>
                                          <p:spTgt spid="45">
                                            <p:txEl>
                                              <p:pRg st="0" end="0"/>
                                            </p:txEl>
                                          </p:spTgt>
                                        </p:tgtEl>
                                      </p:cBhvr>
                                    </p:animEffect>
                                    <p:anim calcmode="lin" valueType="num">
                                      <p:cBhvr>
                                        <p:cTn id="71"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nodeType="clickEffect">
                                  <p:stCondLst>
                                    <p:cond delay="0"/>
                                  </p:stCondLst>
                                  <p:childTnLst>
                                    <p:set>
                                      <p:cBhvr>
                                        <p:cTn id="76" dur="1" fill="hold">
                                          <p:stCondLst>
                                            <p:cond delay="0"/>
                                          </p:stCondLst>
                                        </p:cTn>
                                        <p:tgtEl>
                                          <p:spTgt spid="50">
                                            <p:txEl>
                                              <p:pRg st="0" end="0"/>
                                            </p:txEl>
                                          </p:spTgt>
                                        </p:tgtEl>
                                        <p:attrNameLst>
                                          <p:attrName>style.visibility</p:attrName>
                                        </p:attrNameLst>
                                      </p:cBhvr>
                                      <p:to>
                                        <p:strVal val="visible"/>
                                      </p:to>
                                    </p:set>
                                    <p:animEffect transition="in" filter="fade">
                                      <p:cBhvr>
                                        <p:cTn id="77" dur="1000"/>
                                        <p:tgtEl>
                                          <p:spTgt spid="50">
                                            <p:txEl>
                                              <p:pRg st="0" end="0"/>
                                            </p:txEl>
                                          </p:spTgt>
                                        </p:tgtEl>
                                      </p:cBhvr>
                                    </p:animEffect>
                                    <p:anim calcmode="lin" valueType="num">
                                      <p:cBhvr>
                                        <p:cTn id="78" dur="10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50">
                                            <p:txEl>
                                              <p:pRg st="0" end="0"/>
                                            </p:txEl>
                                          </p:spTgt>
                                        </p:tgtEl>
                                        <p:attrNameLst>
                                          <p:attrName>ppt_y</p:attrName>
                                        </p:attrNameLst>
                                      </p:cBhvr>
                                      <p:tavLst>
                                        <p:tav tm="0">
                                          <p:val>
                                            <p:strVal val="#ppt_y-.1"/>
                                          </p:val>
                                        </p:tav>
                                        <p:tav tm="100000">
                                          <p:val>
                                            <p:strVal val="#ppt_y"/>
                                          </p:val>
                                        </p:tav>
                                      </p:tavLst>
                                    </p:anim>
                                  </p:childTnLst>
                                </p:cTn>
                              </p:par>
                              <p:par>
                                <p:cTn id="80" presetID="22" presetClass="entr" presetSubtype="1" fill="hold" grpId="0"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wipe(up)">
                                      <p:cBhvr>
                                        <p:cTn id="8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47377" y="396935"/>
            <a:ext cx="6687128" cy="400110"/>
          </a:xfrm>
          <a:prstGeom prst="rect">
            <a:avLst/>
          </a:prstGeom>
          <a:noFill/>
        </p:spPr>
        <p:txBody>
          <a:bodyPr wrap="square" rtlCol="1">
            <a:spAutoFit/>
          </a:bodyPr>
          <a:lstStyle/>
          <a:p>
            <a:pPr algn="r"/>
            <a:r>
              <a:rPr lang="fa-IR" sz="2000" dirty="0">
                <a:cs typeface="B Koodak" panose="00000700000000000000" pitchFamily="2" charset="-78"/>
              </a:rPr>
              <a:t>5- آیا میتوانیم بگوییم بین دوعدد 1 و2 عدد های بیشماری وجود دارد؟ </a:t>
            </a:r>
          </a:p>
        </p:txBody>
      </p:sp>
      <p:sp>
        <p:nvSpPr>
          <p:cNvPr id="6" name="TextBox 5"/>
          <p:cNvSpPr txBox="1"/>
          <p:nvPr/>
        </p:nvSpPr>
        <p:spPr>
          <a:xfrm>
            <a:off x="4964250" y="396935"/>
            <a:ext cx="646545" cy="400110"/>
          </a:xfrm>
          <a:prstGeom prst="rect">
            <a:avLst/>
          </a:prstGeom>
          <a:noFill/>
        </p:spPr>
        <p:txBody>
          <a:bodyPr wrap="square" rtlCol="1">
            <a:spAutoFit/>
          </a:bodyPr>
          <a:lstStyle/>
          <a:p>
            <a:pPr algn="r"/>
            <a:r>
              <a:rPr lang="fa-IR" sz="2000" dirty="0">
                <a:solidFill>
                  <a:schemeClr val="accent2">
                    <a:lumMod val="75000"/>
                  </a:schemeClr>
                </a:solidFill>
                <a:cs typeface="B Koodak" panose="00000700000000000000" pitchFamily="2" charset="-78"/>
              </a:rPr>
              <a:t>بله</a:t>
            </a:r>
          </a:p>
        </p:txBody>
      </p:sp>
      <p:sp>
        <p:nvSpPr>
          <p:cNvPr id="7" name="TextBox 6"/>
          <p:cNvSpPr txBox="1"/>
          <p:nvPr/>
        </p:nvSpPr>
        <p:spPr>
          <a:xfrm>
            <a:off x="5370650" y="1047720"/>
            <a:ext cx="646545" cy="400110"/>
          </a:xfrm>
          <a:prstGeom prst="rect">
            <a:avLst/>
          </a:prstGeom>
          <a:noFill/>
        </p:spPr>
        <p:txBody>
          <a:bodyPr wrap="square" rtlCol="1">
            <a:spAutoFit/>
          </a:bodyPr>
          <a:lstStyle/>
          <a:p>
            <a:pPr algn="r"/>
            <a:r>
              <a:rPr lang="fa-IR" sz="2000" dirty="0">
                <a:solidFill>
                  <a:schemeClr val="accent2">
                    <a:lumMod val="75000"/>
                  </a:schemeClr>
                </a:solidFill>
                <a:cs typeface="B Koodak" panose="00000700000000000000" pitchFamily="2" charset="-78"/>
              </a:rPr>
              <a:t>بله</a:t>
            </a:r>
          </a:p>
        </p:txBody>
      </p:sp>
      <p:sp>
        <p:nvSpPr>
          <p:cNvPr id="8" name="TextBox 7"/>
          <p:cNvSpPr txBox="1"/>
          <p:nvPr/>
        </p:nvSpPr>
        <p:spPr>
          <a:xfrm>
            <a:off x="6571378" y="1597663"/>
            <a:ext cx="1052945" cy="400110"/>
          </a:xfrm>
          <a:prstGeom prst="rect">
            <a:avLst/>
          </a:prstGeom>
          <a:noFill/>
        </p:spPr>
        <p:txBody>
          <a:bodyPr wrap="square" rtlCol="1">
            <a:spAutoFit/>
          </a:bodyPr>
          <a:lstStyle/>
          <a:p>
            <a:pPr algn="r"/>
            <a:r>
              <a:rPr lang="fa-IR" sz="2000" dirty="0">
                <a:solidFill>
                  <a:schemeClr val="accent2">
                    <a:lumMod val="75000"/>
                  </a:schemeClr>
                </a:solidFill>
                <a:cs typeface="B Koodak" panose="00000700000000000000" pitchFamily="2" charset="-78"/>
              </a:rPr>
              <a:t>بی شمار</a:t>
            </a:r>
          </a:p>
        </p:txBody>
      </p:sp>
      <p:sp>
        <p:nvSpPr>
          <p:cNvPr id="9" name="TextBox 8"/>
          <p:cNvSpPr txBox="1"/>
          <p:nvPr/>
        </p:nvSpPr>
        <p:spPr>
          <a:xfrm>
            <a:off x="6017195" y="1047720"/>
            <a:ext cx="5717310" cy="400110"/>
          </a:xfrm>
          <a:prstGeom prst="rect">
            <a:avLst/>
          </a:prstGeom>
          <a:noFill/>
        </p:spPr>
        <p:txBody>
          <a:bodyPr wrap="square" rtlCol="1">
            <a:spAutoFit/>
          </a:bodyPr>
          <a:lstStyle/>
          <a:p>
            <a:pPr algn="r"/>
            <a:r>
              <a:rPr lang="fa-IR" sz="2000" dirty="0">
                <a:cs typeface="B Koodak" panose="00000700000000000000" pitchFamily="2" charset="-78"/>
              </a:rPr>
              <a:t>آیا همین نتیجه را میتوان برای عدد عای 1- و 2- نیز تکرار کرد؟ </a:t>
            </a:r>
          </a:p>
        </p:txBody>
      </p:sp>
      <p:sp>
        <p:nvSpPr>
          <p:cNvPr id="10" name="TextBox 9"/>
          <p:cNvSpPr txBox="1"/>
          <p:nvPr/>
        </p:nvSpPr>
        <p:spPr>
          <a:xfrm>
            <a:off x="7476540" y="1597663"/>
            <a:ext cx="4211782" cy="400110"/>
          </a:xfrm>
          <a:prstGeom prst="rect">
            <a:avLst/>
          </a:prstGeom>
          <a:noFill/>
        </p:spPr>
        <p:txBody>
          <a:bodyPr wrap="square" rtlCol="1">
            <a:spAutoFit/>
          </a:bodyPr>
          <a:lstStyle/>
          <a:p>
            <a:pPr algn="r"/>
            <a:r>
              <a:rPr lang="fa-IR" sz="2000" dirty="0">
                <a:cs typeface="B Koodak" panose="00000700000000000000" pitchFamily="2" charset="-78"/>
              </a:rPr>
              <a:t>بین هر دو عدد صحیح چند عدد کسری هست؟</a:t>
            </a:r>
          </a:p>
        </p:txBody>
      </p:sp>
      <p:sp>
        <p:nvSpPr>
          <p:cNvPr id="15" name="TextBox 14"/>
          <p:cNvSpPr txBox="1"/>
          <p:nvPr/>
        </p:nvSpPr>
        <p:spPr>
          <a:xfrm>
            <a:off x="1688925" y="3421195"/>
            <a:ext cx="10044512" cy="400110"/>
          </a:xfrm>
          <a:prstGeom prst="rect">
            <a:avLst/>
          </a:prstGeom>
          <a:noFill/>
        </p:spPr>
        <p:txBody>
          <a:bodyPr wrap="square" rtlCol="1">
            <a:spAutoFit/>
          </a:bodyPr>
          <a:lstStyle/>
          <a:p>
            <a:pPr algn="r"/>
            <a:r>
              <a:rPr lang="fa-IR" sz="2000" dirty="0">
                <a:cs typeface="B Koodak" panose="00000700000000000000" pitchFamily="2" charset="-78"/>
              </a:rPr>
              <a:t>با توجه به محور های رو به رو و تقسیم شدن فاصله  بین دو عدد 0 و 1- کسرهای مختلفی بین این دو عدد بنویسید.</a:t>
            </a:r>
          </a:p>
        </p:txBody>
      </p:sp>
      <p:sp>
        <p:nvSpPr>
          <p:cNvPr id="51" name="Rectangle 50"/>
          <p:cNvSpPr/>
          <p:nvPr/>
        </p:nvSpPr>
        <p:spPr>
          <a:xfrm>
            <a:off x="3330237" y="4482566"/>
            <a:ext cx="309700" cy="369332"/>
          </a:xfrm>
          <a:prstGeom prst="rect">
            <a:avLst/>
          </a:prstGeom>
        </p:spPr>
        <p:txBody>
          <a:bodyPr wrap="none">
            <a:spAutoFit/>
          </a:bodyPr>
          <a:lstStyle/>
          <a:p>
            <a:r>
              <a:rPr lang="fa-IR" dirty="0">
                <a:solidFill>
                  <a:schemeClr val="accent1">
                    <a:lumMod val="75000"/>
                  </a:schemeClr>
                </a:solidFill>
                <a:cs typeface="B Koodak" panose="00000700000000000000" pitchFamily="2" charset="-78"/>
              </a:rPr>
              <a:t>0</a:t>
            </a:r>
          </a:p>
        </p:txBody>
      </p:sp>
      <p:grpSp>
        <p:nvGrpSpPr>
          <p:cNvPr id="57" name="Group 56"/>
          <p:cNvGrpSpPr/>
          <p:nvPr/>
        </p:nvGrpSpPr>
        <p:grpSpPr>
          <a:xfrm>
            <a:off x="373854" y="4178227"/>
            <a:ext cx="4114766" cy="640958"/>
            <a:chOff x="855074" y="4539264"/>
            <a:chExt cx="4114766" cy="640958"/>
          </a:xfrm>
        </p:grpSpPr>
        <p:cxnSp>
          <p:nvCxnSpPr>
            <p:cNvPr id="28" name="Straight Arrow Connector 27"/>
            <p:cNvCxnSpPr/>
            <p:nvPr/>
          </p:nvCxnSpPr>
          <p:spPr>
            <a:xfrm flipV="1">
              <a:off x="855074" y="4539264"/>
              <a:ext cx="4114766"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099127" y="4539264"/>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532717" y="4539264"/>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3966307" y="4539264"/>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855074" y="4810890"/>
              <a:ext cx="415498" cy="369332"/>
            </a:xfrm>
            <a:prstGeom prst="rect">
              <a:avLst/>
            </a:prstGeom>
          </p:spPr>
          <p:txBody>
            <a:bodyPr wrap="none">
              <a:spAutoFit/>
            </a:bodyPr>
            <a:lstStyle/>
            <a:p>
              <a:r>
                <a:rPr lang="fa-IR" dirty="0">
                  <a:solidFill>
                    <a:schemeClr val="accent1">
                      <a:lumMod val="75000"/>
                    </a:schemeClr>
                  </a:solidFill>
                  <a:cs typeface="B Koodak" panose="00000700000000000000" pitchFamily="2" charset="-78"/>
                </a:rPr>
                <a:t>1-</a:t>
              </a:r>
              <a:endParaRPr lang="fa-IR" dirty="0"/>
            </a:p>
          </p:txBody>
        </p:sp>
      </p:grpSp>
      <p:grpSp>
        <p:nvGrpSpPr>
          <p:cNvPr id="60" name="Group 59"/>
          <p:cNvGrpSpPr/>
          <p:nvPr/>
        </p:nvGrpSpPr>
        <p:grpSpPr>
          <a:xfrm>
            <a:off x="373854" y="5079181"/>
            <a:ext cx="4114766" cy="740630"/>
            <a:chOff x="855074" y="5440218"/>
            <a:chExt cx="4114766" cy="740630"/>
          </a:xfrm>
        </p:grpSpPr>
        <p:grpSp>
          <p:nvGrpSpPr>
            <p:cNvPr id="58" name="Group 57"/>
            <p:cNvGrpSpPr/>
            <p:nvPr/>
          </p:nvGrpSpPr>
          <p:grpSpPr>
            <a:xfrm>
              <a:off x="855074" y="5440218"/>
              <a:ext cx="4114766" cy="216000"/>
              <a:chOff x="855074" y="5440218"/>
              <a:chExt cx="4114766" cy="216000"/>
            </a:xfrm>
          </p:grpSpPr>
          <p:cxnSp>
            <p:nvCxnSpPr>
              <p:cNvPr id="29" name="Straight Arrow Connector 28"/>
              <p:cNvCxnSpPr/>
              <p:nvPr/>
            </p:nvCxnSpPr>
            <p:spPr>
              <a:xfrm flipV="1">
                <a:off x="855074" y="5440218"/>
                <a:ext cx="4114766"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99127" y="5440218"/>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815922" y="5440218"/>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966307" y="5440218"/>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532717" y="5440218"/>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249512" y="5440218"/>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53" name="Rectangle 52"/>
            <p:cNvSpPr/>
            <p:nvPr/>
          </p:nvSpPr>
          <p:spPr>
            <a:xfrm>
              <a:off x="855074" y="5712271"/>
              <a:ext cx="415498" cy="369332"/>
            </a:xfrm>
            <a:prstGeom prst="rect">
              <a:avLst/>
            </a:prstGeom>
          </p:spPr>
          <p:txBody>
            <a:bodyPr wrap="none">
              <a:spAutoFit/>
            </a:bodyPr>
            <a:lstStyle/>
            <a:p>
              <a:r>
                <a:rPr lang="fa-IR" dirty="0">
                  <a:solidFill>
                    <a:schemeClr val="accent1">
                      <a:lumMod val="75000"/>
                    </a:schemeClr>
                  </a:solidFill>
                  <a:cs typeface="B Koodak" panose="00000700000000000000" pitchFamily="2" charset="-78"/>
                </a:rPr>
                <a:t>1-</a:t>
              </a:r>
              <a:endParaRPr lang="fa-IR" dirty="0"/>
            </a:p>
          </p:txBody>
        </p:sp>
        <p:sp>
          <p:nvSpPr>
            <p:cNvPr id="55" name="Rectangle 54"/>
            <p:cNvSpPr/>
            <p:nvPr/>
          </p:nvSpPr>
          <p:spPr>
            <a:xfrm>
              <a:off x="3811457" y="5811516"/>
              <a:ext cx="309700" cy="369332"/>
            </a:xfrm>
            <a:prstGeom prst="rect">
              <a:avLst/>
            </a:prstGeom>
          </p:spPr>
          <p:txBody>
            <a:bodyPr wrap="none">
              <a:spAutoFit/>
            </a:bodyPr>
            <a:lstStyle/>
            <a:p>
              <a:r>
                <a:rPr lang="fa-IR" dirty="0">
                  <a:solidFill>
                    <a:schemeClr val="accent1">
                      <a:lumMod val="75000"/>
                    </a:schemeClr>
                  </a:solidFill>
                  <a:cs typeface="B Koodak" panose="00000700000000000000" pitchFamily="2" charset="-78"/>
                </a:rPr>
                <a:t>0</a:t>
              </a:r>
            </a:p>
          </p:txBody>
        </p:sp>
      </p:grpSp>
      <p:grpSp>
        <p:nvGrpSpPr>
          <p:cNvPr id="61" name="Group 60"/>
          <p:cNvGrpSpPr/>
          <p:nvPr/>
        </p:nvGrpSpPr>
        <p:grpSpPr>
          <a:xfrm>
            <a:off x="373854" y="5975109"/>
            <a:ext cx="4114766" cy="640749"/>
            <a:chOff x="855074" y="6336146"/>
            <a:chExt cx="4114766" cy="640749"/>
          </a:xfrm>
        </p:grpSpPr>
        <p:grpSp>
          <p:nvGrpSpPr>
            <p:cNvPr id="59" name="Group 58"/>
            <p:cNvGrpSpPr/>
            <p:nvPr/>
          </p:nvGrpSpPr>
          <p:grpSpPr>
            <a:xfrm>
              <a:off x="855074" y="6336146"/>
              <a:ext cx="4114766" cy="216000"/>
              <a:chOff x="855074" y="6336146"/>
              <a:chExt cx="4114766" cy="216000"/>
            </a:xfrm>
          </p:grpSpPr>
          <p:cxnSp>
            <p:nvCxnSpPr>
              <p:cNvPr id="30" name="Straight Arrow Connector 29"/>
              <p:cNvCxnSpPr/>
              <p:nvPr/>
            </p:nvCxnSpPr>
            <p:spPr>
              <a:xfrm flipV="1">
                <a:off x="855074" y="6336146"/>
                <a:ext cx="4114766"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108364" y="6336146"/>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474889" y="6336146"/>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841414" y="6336146"/>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207939" y="6336146"/>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574464" y="6336146"/>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940989" y="6336146"/>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307514" y="6336146"/>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674039" y="6336146"/>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40567" y="6336146"/>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54" name="Rectangle 53"/>
            <p:cNvSpPr/>
            <p:nvPr/>
          </p:nvSpPr>
          <p:spPr>
            <a:xfrm>
              <a:off x="855074" y="6537235"/>
              <a:ext cx="415498" cy="369332"/>
            </a:xfrm>
            <a:prstGeom prst="rect">
              <a:avLst/>
            </a:prstGeom>
          </p:spPr>
          <p:txBody>
            <a:bodyPr wrap="none">
              <a:spAutoFit/>
            </a:bodyPr>
            <a:lstStyle/>
            <a:p>
              <a:r>
                <a:rPr lang="fa-IR" dirty="0">
                  <a:solidFill>
                    <a:schemeClr val="accent1">
                      <a:lumMod val="75000"/>
                    </a:schemeClr>
                  </a:solidFill>
                  <a:cs typeface="B Koodak" panose="00000700000000000000" pitchFamily="2" charset="-78"/>
                </a:rPr>
                <a:t>1-</a:t>
              </a:r>
              <a:endParaRPr lang="fa-IR" dirty="0"/>
            </a:p>
          </p:txBody>
        </p:sp>
        <p:sp>
          <p:nvSpPr>
            <p:cNvPr id="56" name="Rectangle 55"/>
            <p:cNvSpPr/>
            <p:nvPr/>
          </p:nvSpPr>
          <p:spPr>
            <a:xfrm>
              <a:off x="3885717" y="6607563"/>
              <a:ext cx="309700" cy="369332"/>
            </a:xfrm>
            <a:prstGeom prst="rect">
              <a:avLst/>
            </a:prstGeom>
          </p:spPr>
          <p:txBody>
            <a:bodyPr wrap="none">
              <a:spAutoFit/>
            </a:bodyPr>
            <a:lstStyle/>
            <a:p>
              <a:r>
                <a:rPr lang="fa-IR" dirty="0">
                  <a:solidFill>
                    <a:schemeClr val="accent1">
                      <a:lumMod val="75000"/>
                    </a:schemeClr>
                  </a:solidFill>
                  <a:cs typeface="B Koodak" panose="00000700000000000000" pitchFamily="2" charset="-78"/>
                </a:rPr>
                <a:t>0</a:t>
              </a:r>
            </a:p>
          </p:txBody>
        </p:sp>
      </p:grpSp>
      <mc:AlternateContent xmlns:mc="http://schemas.openxmlformats.org/markup-compatibility/2006" xmlns:a14="http://schemas.microsoft.com/office/drawing/2010/main">
        <mc:Choice Requires="a14">
          <p:sp>
            <p:nvSpPr>
              <p:cNvPr id="62" name="Rectangle 61"/>
              <p:cNvSpPr/>
              <p:nvPr/>
            </p:nvSpPr>
            <p:spPr>
              <a:xfrm>
                <a:off x="1854167" y="3421195"/>
                <a:ext cx="394660" cy="6572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FF0000"/>
                              </a:solidFill>
                              <a:latin typeface="Cambria Math" panose="02040503050406030204" pitchFamily="18" charset="0"/>
                            </a:rPr>
                          </m:ctrlPr>
                        </m:fPr>
                        <m:num>
                          <m:r>
                            <m:rPr>
                              <m:nor/>
                            </m:rPr>
                            <a:rPr lang="fa-IR" sz="2000" b="0" i="0" smtClean="0">
                              <a:solidFill>
                                <a:srgbClr val="FF0000"/>
                              </a:solidFill>
                              <a:latin typeface="Cambria Math" panose="02040503050406030204" pitchFamily="18" charset="0"/>
                              <a:cs typeface="B Koodak" panose="00000700000000000000" pitchFamily="2" charset="-78"/>
                            </a:rPr>
                            <m:t>1</m:t>
                          </m:r>
                        </m:num>
                        <m:den>
                          <m:r>
                            <m:rPr>
                              <m:nor/>
                            </m:rPr>
                            <a:rPr lang="fa-IR" sz="2000">
                              <a:solidFill>
                                <a:srgbClr val="FF0000"/>
                              </a:solidFill>
                              <a:latin typeface="Cambria Math" panose="02040503050406030204" pitchFamily="18" charset="0"/>
                              <a:cs typeface="B Koodak" panose="00000700000000000000" pitchFamily="2" charset="-78"/>
                            </a:rPr>
                            <m:t>2</m:t>
                          </m:r>
                        </m:den>
                      </m:f>
                    </m:oMath>
                  </m:oMathPara>
                </a14:m>
                <a:endParaRPr lang="fa-IR" sz="2000" dirty="0">
                  <a:solidFill>
                    <a:srgbClr val="FF0000"/>
                  </a:solidFill>
                </a:endParaRPr>
              </a:p>
            </p:txBody>
          </p:sp>
        </mc:Choice>
        <mc:Fallback xmlns="">
          <p:sp>
            <p:nvSpPr>
              <p:cNvPr id="62" name="Rectangle 61"/>
              <p:cNvSpPr>
                <a:spLocks noRot="1" noChangeAspect="1" noMove="1" noResize="1" noEditPoints="1" noAdjustHandles="1" noChangeArrowheads="1" noChangeShapeType="1" noTextEdit="1"/>
              </p:cNvSpPr>
              <p:nvPr/>
            </p:nvSpPr>
            <p:spPr>
              <a:xfrm>
                <a:off x="1854167" y="3421195"/>
                <a:ext cx="394660" cy="65729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a:xfrm>
                <a:off x="2592740" y="4345237"/>
                <a:ext cx="394660" cy="6572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FF0000"/>
                              </a:solidFill>
                              <a:latin typeface="Cambria Math" panose="02040503050406030204" pitchFamily="18" charset="0"/>
                            </a:rPr>
                          </m:ctrlPr>
                        </m:fPr>
                        <m:num>
                          <m:r>
                            <m:rPr>
                              <m:nor/>
                            </m:rPr>
                            <a:rPr lang="fa-IR" sz="2000" b="0" i="0" smtClean="0">
                              <a:solidFill>
                                <a:srgbClr val="FF0000"/>
                              </a:solidFill>
                              <a:latin typeface="Cambria Math" panose="02040503050406030204" pitchFamily="18" charset="0"/>
                              <a:cs typeface="B Koodak" panose="00000700000000000000" pitchFamily="2" charset="-78"/>
                            </a:rPr>
                            <m:t>1</m:t>
                          </m:r>
                        </m:num>
                        <m:den>
                          <m:r>
                            <m:rPr>
                              <m:nor/>
                            </m:rPr>
                            <a:rPr lang="fa-IR" sz="2000" b="0" i="0" smtClean="0">
                              <a:solidFill>
                                <a:srgbClr val="FF0000"/>
                              </a:solidFill>
                              <a:latin typeface="Cambria Math" panose="02040503050406030204" pitchFamily="18" charset="0"/>
                              <a:cs typeface="B Koodak" panose="00000700000000000000" pitchFamily="2" charset="-78"/>
                            </a:rPr>
                            <m:t>4</m:t>
                          </m:r>
                        </m:den>
                      </m:f>
                    </m:oMath>
                  </m:oMathPara>
                </a14:m>
                <a:endParaRPr lang="fa-IR" sz="2000" dirty="0">
                  <a:solidFill>
                    <a:srgbClr val="FF0000"/>
                  </a:solidFill>
                </a:endParaRPr>
              </a:p>
            </p:txBody>
          </p:sp>
        </mc:Choice>
        <mc:Fallback xmlns="">
          <p:sp>
            <p:nvSpPr>
              <p:cNvPr id="63" name="Rectangle 62"/>
              <p:cNvSpPr>
                <a:spLocks noRot="1" noChangeAspect="1" noMove="1" noResize="1" noEditPoints="1" noAdjustHandles="1" noChangeArrowheads="1" noChangeShapeType="1" noTextEdit="1"/>
              </p:cNvSpPr>
              <p:nvPr/>
            </p:nvSpPr>
            <p:spPr>
              <a:xfrm>
                <a:off x="2592740" y="4345237"/>
                <a:ext cx="394660" cy="65729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63"/>
              <p:cNvSpPr/>
              <p:nvPr/>
            </p:nvSpPr>
            <p:spPr>
              <a:xfrm>
                <a:off x="1895914" y="4391614"/>
                <a:ext cx="394660" cy="6572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FF0000"/>
                              </a:solidFill>
                              <a:latin typeface="Cambria Math" panose="02040503050406030204" pitchFamily="18" charset="0"/>
                            </a:rPr>
                          </m:ctrlPr>
                        </m:fPr>
                        <m:num>
                          <m:r>
                            <m:rPr>
                              <m:nor/>
                            </m:rPr>
                            <a:rPr lang="fa-IR" sz="2000" b="0" i="0" smtClean="0">
                              <a:solidFill>
                                <a:srgbClr val="FF0000"/>
                              </a:solidFill>
                              <a:latin typeface="Cambria Math" panose="02040503050406030204" pitchFamily="18" charset="0"/>
                              <a:cs typeface="B Koodak" panose="00000700000000000000" pitchFamily="2" charset="-78"/>
                            </a:rPr>
                            <m:t>2</m:t>
                          </m:r>
                        </m:num>
                        <m:den>
                          <m:r>
                            <m:rPr>
                              <m:nor/>
                            </m:rPr>
                            <a:rPr lang="fa-IR" sz="2000" b="0" i="0" smtClean="0">
                              <a:solidFill>
                                <a:srgbClr val="FF0000"/>
                              </a:solidFill>
                              <a:latin typeface="Cambria Math" panose="02040503050406030204" pitchFamily="18" charset="0"/>
                              <a:cs typeface="B Koodak" panose="00000700000000000000" pitchFamily="2" charset="-78"/>
                            </a:rPr>
                            <m:t>4</m:t>
                          </m:r>
                        </m:den>
                      </m:f>
                    </m:oMath>
                  </m:oMathPara>
                </a14:m>
                <a:endParaRPr lang="fa-IR" sz="2000" dirty="0">
                  <a:solidFill>
                    <a:srgbClr val="FF0000"/>
                  </a:solidFill>
                </a:endParaRPr>
              </a:p>
            </p:txBody>
          </p:sp>
        </mc:Choice>
        <mc:Fallback xmlns="">
          <p:sp>
            <p:nvSpPr>
              <p:cNvPr id="64" name="Rectangle 63"/>
              <p:cNvSpPr>
                <a:spLocks noRot="1" noChangeAspect="1" noMove="1" noResize="1" noEditPoints="1" noAdjustHandles="1" noChangeArrowheads="1" noChangeShapeType="1" noTextEdit="1"/>
              </p:cNvSpPr>
              <p:nvPr/>
            </p:nvSpPr>
            <p:spPr>
              <a:xfrm>
                <a:off x="1895914" y="4391614"/>
                <a:ext cx="394660" cy="65729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p:cNvSpPr/>
              <p:nvPr/>
            </p:nvSpPr>
            <p:spPr>
              <a:xfrm>
                <a:off x="1194548" y="4389798"/>
                <a:ext cx="394660" cy="6572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FF0000"/>
                              </a:solidFill>
                              <a:latin typeface="Cambria Math" panose="02040503050406030204" pitchFamily="18" charset="0"/>
                            </a:rPr>
                          </m:ctrlPr>
                        </m:fPr>
                        <m:num>
                          <m:r>
                            <m:rPr>
                              <m:nor/>
                            </m:rPr>
                            <a:rPr lang="fa-IR" sz="2000" b="0" i="0" smtClean="0">
                              <a:solidFill>
                                <a:srgbClr val="FF0000"/>
                              </a:solidFill>
                              <a:latin typeface="Cambria Math" panose="02040503050406030204" pitchFamily="18" charset="0"/>
                              <a:cs typeface="B Koodak" panose="00000700000000000000" pitchFamily="2" charset="-78"/>
                            </a:rPr>
                            <m:t>3</m:t>
                          </m:r>
                        </m:num>
                        <m:den>
                          <m:r>
                            <m:rPr>
                              <m:nor/>
                            </m:rPr>
                            <a:rPr lang="fa-IR" sz="2000" b="0" i="0" smtClean="0">
                              <a:solidFill>
                                <a:srgbClr val="FF0000"/>
                              </a:solidFill>
                              <a:latin typeface="Cambria Math" panose="02040503050406030204" pitchFamily="18" charset="0"/>
                              <a:cs typeface="B Koodak" panose="00000700000000000000" pitchFamily="2" charset="-78"/>
                            </a:rPr>
                            <m:t>4</m:t>
                          </m:r>
                        </m:den>
                      </m:f>
                    </m:oMath>
                  </m:oMathPara>
                </a14:m>
                <a:endParaRPr lang="fa-IR" sz="2000" dirty="0">
                  <a:solidFill>
                    <a:srgbClr val="FF0000"/>
                  </a:solidFill>
                </a:endParaRPr>
              </a:p>
            </p:txBody>
          </p:sp>
        </mc:Choice>
        <mc:Fallback xmlns="">
          <p:sp>
            <p:nvSpPr>
              <p:cNvPr id="65" name="Rectangle 64"/>
              <p:cNvSpPr>
                <a:spLocks noRot="1" noChangeAspect="1" noMove="1" noResize="1" noEditPoints="1" noAdjustHandles="1" noChangeArrowheads="1" noChangeShapeType="1" noTextEdit="1"/>
              </p:cNvSpPr>
              <p:nvPr/>
            </p:nvSpPr>
            <p:spPr>
              <a:xfrm>
                <a:off x="1194548" y="4389798"/>
                <a:ext cx="394660" cy="65729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p:cNvSpPr/>
              <p:nvPr/>
            </p:nvSpPr>
            <p:spPr>
              <a:xfrm>
                <a:off x="2626715" y="5252805"/>
                <a:ext cx="394660" cy="6572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FF0000"/>
                              </a:solidFill>
                              <a:latin typeface="Cambria Math" panose="02040503050406030204" pitchFamily="18" charset="0"/>
                            </a:rPr>
                          </m:ctrlPr>
                        </m:fPr>
                        <m:num>
                          <m:r>
                            <m:rPr>
                              <m:nor/>
                            </m:rPr>
                            <a:rPr lang="fa-IR" sz="2000" b="0" i="0" smtClean="0">
                              <a:solidFill>
                                <a:srgbClr val="FF0000"/>
                              </a:solidFill>
                              <a:latin typeface="Cambria Math" panose="02040503050406030204" pitchFamily="18" charset="0"/>
                              <a:cs typeface="B Koodak" panose="00000700000000000000" pitchFamily="2" charset="-78"/>
                            </a:rPr>
                            <m:t>2</m:t>
                          </m:r>
                        </m:num>
                        <m:den>
                          <m:r>
                            <m:rPr>
                              <m:nor/>
                            </m:rPr>
                            <a:rPr lang="fa-IR" sz="2000" b="0" i="0" smtClean="0">
                              <a:solidFill>
                                <a:srgbClr val="FF0000"/>
                              </a:solidFill>
                              <a:latin typeface="Cambria Math" panose="02040503050406030204" pitchFamily="18" charset="0"/>
                              <a:cs typeface="B Koodak" panose="00000700000000000000" pitchFamily="2" charset="-78"/>
                            </a:rPr>
                            <m:t>8</m:t>
                          </m:r>
                        </m:den>
                      </m:f>
                    </m:oMath>
                  </m:oMathPara>
                </a14:m>
                <a:endParaRPr lang="fa-IR" sz="2000" dirty="0">
                  <a:solidFill>
                    <a:srgbClr val="FF0000"/>
                  </a:solidFill>
                </a:endParaRPr>
              </a:p>
            </p:txBody>
          </p:sp>
        </mc:Choice>
        <mc:Fallback xmlns="">
          <p:sp>
            <p:nvSpPr>
              <p:cNvPr id="67" name="Rectangle 66"/>
              <p:cNvSpPr>
                <a:spLocks noRot="1" noChangeAspect="1" noMove="1" noResize="1" noEditPoints="1" noAdjustHandles="1" noChangeArrowheads="1" noChangeShapeType="1" noTextEdit="1"/>
              </p:cNvSpPr>
              <p:nvPr/>
            </p:nvSpPr>
            <p:spPr>
              <a:xfrm>
                <a:off x="2626715" y="5252805"/>
                <a:ext cx="394660" cy="6572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p:cNvSpPr/>
              <p:nvPr/>
            </p:nvSpPr>
            <p:spPr>
              <a:xfrm>
                <a:off x="2274954" y="5258098"/>
                <a:ext cx="394660" cy="6572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FF0000"/>
                              </a:solidFill>
                              <a:latin typeface="Cambria Math" panose="02040503050406030204" pitchFamily="18" charset="0"/>
                            </a:rPr>
                          </m:ctrlPr>
                        </m:fPr>
                        <m:num>
                          <m:r>
                            <m:rPr>
                              <m:nor/>
                            </m:rPr>
                            <a:rPr lang="fa-IR" sz="2000" b="0" i="0" smtClean="0">
                              <a:solidFill>
                                <a:srgbClr val="FF0000"/>
                              </a:solidFill>
                              <a:latin typeface="Cambria Math" panose="02040503050406030204" pitchFamily="18" charset="0"/>
                              <a:cs typeface="B Koodak" panose="00000700000000000000" pitchFamily="2" charset="-78"/>
                            </a:rPr>
                            <m:t>3</m:t>
                          </m:r>
                        </m:num>
                        <m:den>
                          <m:r>
                            <m:rPr>
                              <m:nor/>
                            </m:rPr>
                            <a:rPr lang="fa-IR" sz="2000" b="0" i="0" smtClean="0">
                              <a:solidFill>
                                <a:srgbClr val="FF0000"/>
                              </a:solidFill>
                              <a:latin typeface="Cambria Math" panose="02040503050406030204" pitchFamily="18" charset="0"/>
                              <a:cs typeface="B Koodak" panose="00000700000000000000" pitchFamily="2" charset="-78"/>
                            </a:rPr>
                            <m:t>8</m:t>
                          </m:r>
                        </m:den>
                      </m:f>
                    </m:oMath>
                  </m:oMathPara>
                </a14:m>
                <a:endParaRPr lang="fa-IR" sz="2000" dirty="0">
                  <a:solidFill>
                    <a:srgbClr val="FF0000"/>
                  </a:solidFill>
                </a:endParaRPr>
              </a:p>
            </p:txBody>
          </p:sp>
        </mc:Choice>
        <mc:Fallback xmlns="">
          <p:sp>
            <p:nvSpPr>
              <p:cNvPr id="68" name="Rectangle 67"/>
              <p:cNvSpPr>
                <a:spLocks noRot="1" noChangeAspect="1" noMove="1" noResize="1" noEditPoints="1" noAdjustHandles="1" noChangeArrowheads="1" noChangeShapeType="1" noTextEdit="1"/>
              </p:cNvSpPr>
              <p:nvPr/>
            </p:nvSpPr>
            <p:spPr>
              <a:xfrm>
                <a:off x="2274954" y="5258098"/>
                <a:ext cx="394660" cy="65729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p:cNvSpPr/>
              <p:nvPr/>
            </p:nvSpPr>
            <p:spPr>
              <a:xfrm>
                <a:off x="1923193" y="5270497"/>
                <a:ext cx="394660" cy="6572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FF0000"/>
                              </a:solidFill>
                              <a:latin typeface="Cambria Math" panose="02040503050406030204" pitchFamily="18" charset="0"/>
                            </a:rPr>
                          </m:ctrlPr>
                        </m:fPr>
                        <m:num>
                          <m:r>
                            <m:rPr>
                              <m:nor/>
                            </m:rPr>
                            <a:rPr lang="fa-IR" sz="2000" b="0" i="0" smtClean="0">
                              <a:solidFill>
                                <a:srgbClr val="FF0000"/>
                              </a:solidFill>
                              <a:latin typeface="Cambria Math" panose="02040503050406030204" pitchFamily="18" charset="0"/>
                              <a:cs typeface="B Koodak" panose="00000700000000000000" pitchFamily="2" charset="-78"/>
                            </a:rPr>
                            <m:t>4</m:t>
                          </m:r>
                        </m:num>
                        <m:den>
                          <m:r>
                            <m:rPr>
                              <m:nor/>
                            </m:rPr>
                            <a:rPr lang="fa-IR" sz="2000" b="0" i="0" smtClean="0">
                              <a:solidFill>
                                <a:srgbClr val="FF0000"/>
                              </a:solidFill>
                              <a:latin typeface="Cambria Math" panose="02040503050406030204" pitchFamily="18" charset="0"/>
                              <a:cs typeface="B Koodak" panose="00000700000000000000" pitchFamily="2" charset="-78"/>
                            </a:rPr>
                            <m:t>8</m:t>
                          </m:r>
                        </m:den>
                      </m:f>
                    </m:oMath>
                  </m:oMathPara>
                </a14:m>
                <a:endParaRPr lang="fa-IR" sz="2000" dirty="0">
                  <a:solidFill>
                    <a:srgbClr val="FF0000"/>
                  </a:solidFill>
                </a:endParaRPr>
              </a:p>
            </p:txBody>
          </p:sp>
        </mc:Choice>
        <mc:Fallback xmlns="">
          <p:sp>
            <p:nvSpPr>
              <p:cNvPr id="69" name="Rectangle 68"/>
              <p:cNvSpPr>
                <a:spLocks noRot="1" noChangeAspect="1" noMove="1" noResize="1" noEditPoints="1" noAdjustHandles="1" noChangeArrowheads="1" noChangeShapeType="1" noTextEdit="1"/>
              </p:cNvSpPr>
              <p:nvPr/>
            </p:nvSpPr>
            <p:spPr>
              <a:xfrm>
                <a:off x="1923193" y="5270497"/>
                <a:ext cx="394660" cy="65729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p:cNvSpPr/>
              <p:nvPr/>
            </p:nvSpPr>
            <p:spPr>
              <a:xfrm>
                <a:off x="1540572" y="5274476"/>
                <a:ext cx="394660" cy="6572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FF0000"/>
                              </a:solidFill>
                              <a:latin typeface="Cambria Math" panose="02040503050406030204" pitchFamily="18" charset="0"/>
                            </a:rPr>
                          </m:ctrlPr>
                        </m:fPr>
                        <m:num>
                          <m:r>
                            <m:rPr>
                              <m:nor/>
                            </m:rPr>
                            <a:rPr lang="fa-IR" sz="2000" b="0" i="0" smtClean="0">
                              <a:solidFill>
                                <a:srgbClr val="FF0000"/>
                              </a:solidFill>
                              <a:latin typeface="Cambria Math" panose="02040503050406030204" pitchFamily="18" charset="0"/>
                              <a:cs typeface="B Koodak" panose="00000700000000000000" pitchFamily="2" charset="-78"/>
                            </a:rPr>
                            <m:t>5</m:t>
                          </m:r>
                        </m:num>
                        <m:den>
                          <m:r>
                            <m:rPr>
                              <m:nor/>
                            </m:rPr>
                            <a:rPr lang="fa-IR" sz="2000" b="0" i="0" smtClean="0">
                              <a:solidFill>
                                <a:srgbClr val="FF0000"/>
                              </a:solidFill>
                              <a:latin typeface="Cambria Math" panose="02040503050406030204" pitchFamily="18" charset="0"/>
                              <a:cs typeface="B Koodak" panose="00000700000000000000" pitchFamily="2" charset="-78"/>
                            </a:rPr>
                            <m:t>8</m:t>
                          </m:r>
                        </m:den>
                      </m:f>
                    </m:oMath>
                  </m:oMathPara>
                </a14:m>
                <a:endParaRPr lang="fa-IR" sz="2000" dirty="0">
                  <a:solidFill>
                    <a:srgbClr val="FF0000"/>
                  </a:solidFill>
                </a:endParaRPr>
              </a:p>
            </p:txBody>
          </p:sp>
        </mc:Choice>
        <mc:Fallback xmlns="">
          <p:sp>
            <p:nvSpPr>
              <p:cNvPr id="70" name="Rectangle 69"/>
              <p:cNvSpPr>
                <a:spLocks noRot="1" noChangeAspect="1" noMove="1" noResize="1" noEditPoints="1" noAdjustHandles="1" noChangeArrowheads="1" noChangeShapeType="1" noTextEdit="1"/>
              </p:cNvSpPr>
              <p:nvPr/>
            </p:nvSpPr>
            <p:spPr>
              <a:xfrm>
                <a:off x="1540572" y="5274476"/>
                <a:ext cx="394660" cy="65729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70"/>
              <p:cNvSpPr/>
              <p:nvPr/>
            </p:nvSpPr>
            <p:spPr>
              <a:xfrm>
                <a:off x="1176772" y="5251488"/>
                <a:ext cx="394660" cy="6572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FF0000"/>
                              </a:solidFill>
                              <a:latin typeface="Cambria Math" panose="02040503050406030204" pitchFamily="18" charset="0"/>
                            </a:rPr>
                          </m:ctrlPr>
                        </m:fPr>
                        <m:num>
                          <m:r>
                            <m:rPr>
                              <m:nor/>
                            </m:rPr>
                            <a:rPr lang="fa-IR" sz="2000" b="0" i="0" smtClean="0">
                              <a:solidFill>
                                <a:srgbClr val="FF0000"/>
                              </a:solidFill>
                              <a:latin typeface="Cambria Math" panose="02040503050406030204" pitchFamily="18" charset="0"/>
                              <a:cs typeface="B Koodak" panose="00000700000000000000" pitchFamily="2" charset="-78"/>
                            </a:rPr>
                            <m:t>6</m:t>
                          </m:r>
                        </m:num>
                        <m:den>
                          <m:r>
                            <m:rPr>
                              <m:nor/>
                            </m:rPr>
                            <a:rPr lang="fa-IR" sz="2000" b="0" i="0" smtClean="0">
                              <a:solidFill>
                                <a:srgbClr val="FF0000"/>
                              </a:solidFill>
                              <a:latin typeface="Cambria Math" panose="02040503050406030204" pitchFamily="18" charset="0"/>
                              <a:cs typeface="B Koodak" panose="00000700000000000000" pitchFamily="2" charset="-78"/>
                            </a:rPr>
                            <m:t>8</m:t>
                          </m:r>
                        </m:den>
                      </m:f>
                    </m:oMath>
                  </m:oMathPara>
                </a14:m>
                <a:endParaRPr lang="fa-IR" sz="2000" dirty="0">
                  <a:solidFill>
                    <a:srgbClr val="FF0000"/>
                  </a:solidFill>
                </a:endParaRPr>
              </a:p>
            </p:txBody>
          </p:sp>
        </mc:Choice>
        <mc:Fallback xmlns="">
          <p:sp>
            <p:nvSpPr>
              <p:cNvPr id="71" name="Rectangle 70"/>
              <p:cNvSpPr>
                <a:spLocks noRot="1" noChangeAspect="1" noMove="1" noResize="1" noEditPoints="1" noAdjustHandles="1" noChangeArrowheads="1" noChangeShapeType="1" noTextEdit="1"/>
              </p:cNvSpPr>
              <p:nvPr/>
            </p:nvSpPr>
            <p:spPr>
              <a:xfrm>
                <a:off x="1176772" y="5251488"/>
                <a:ext cx="394660" cy="65729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p:cNvSpPr/>
              <p:nvPr/>
            </p:nvSpPr>
            <p:spPr>
              <a:xfrm>
                <a:off x="2995489" y="5240164"/>
                <a:ext cx="394660" cy="6572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FF0000"/>
                              </a:solidFill>
                              <a:latin typeface="Cambria Math" panose="02040503050406030204" pitchFamily="18" charset="0"/>
                            </a:rPr>
                          </m:ctrlPr>
                        </m:fPr>
                        <m:num>
                          <m:r>
                            <m:rPr>
                              <m:nor/>
                            </m:rPr>
                            <a:rPr lang="fa-IR" sz="2000" b="0" i="0" smtClean="0">
                              <a:solidFill>
                                <a:srgbClr val="FF0000"/>
                              </a:solidFill>
                              <a:latin typeface="Cambria Math" panose="02040503050406030204" pitchFamily="18" charset="0"/>
                              <a:cs typeface="B Koodak" panose="00000700000000000000" pitchFamily="2" charset="-78"/>
                            </a:rPr>
                            <m:t>1</m:t>
                          </m:r>
                        </m:num>
                        <m:den>
                          <m:r>
                            <m:rPr>
                              <m:nor/>
                            </m:rPr>
                            <a:rPr lang="fa-IR" sz="2000" b="0" i="0" smtClean="0">
                              <a:solidFill>
                                <a:srgbClr val="FF0000"/>
                              </a:solidFill>
                              <a:latin typeface="Cambria Math" panose="02040503050406030204" pitchFamily="18" charset="0"/>
                              <a:cs typeface="B Koodak" panose="00000700000000000000" pitchFamily="2" charset="-78"/>
                            </a:rPr>
                            <m:t>8</m:t>
                          </m:r>
                        </m:den>
                      </m:f>
                    </m:oMath>
                  </m:oMathPara>
                </a14:m>
                <a:endParaRPr lang="fa-IR" sz="2000" dirty="0">
                  <a:solidFill>
                    <a:srgbClr val="FF0000"/>
                  </a:solidFill>
                </a:endParaRPr>
              </a:p>
            </p:txBody>
          </p:sp>
        </mc:Choice>
        <mc:Fallback xmlns="">
          <p:sp>
            <p:nvSpPr>
              <p:cNvPr id="72" name="Rectangle 71"/>
              <p:cNvSpPr>
                <a:spLocks noRot="1" noChangeAspect="1" noMove="1" noResize="1" noEditPoints="1" noAdjustHandles="1" noChangeArrowheads="1" noChangeShapeType="1" noTextEdit="1"/>
              </p:cNvSpPr>
              <p:nvPr/>
            </p:nvSpPr>
            <p:spPr>
              <a:xfrm>
                <a:off x="2995489" y="5240164"/>
                <a:ext cx="394660" cy="65729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72"/>
              <p:cNvSpPr/>
              <p:nvPr/>
            </p:nvSpPr>
            <p:spPr>
              <a:xfrm>
                <a:off x="811739" y="5264605"/>
                <a:ext cx="394660" cy="6572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FF0000"/>
                              </a:solidFill>
                              <a:latin typeface="Cambria Math" panose="02040503050406030204" pitchFamily="18" charset="0"/>
                            </a:rPr>
                          </m:ctrlPr>
                        </m:fPr>
                        <m:num>
                          <m:r>
                            <m:rPr>
                              <m:nor/>
                            </m:rPr>
                            <a:rPr lang="fa-IR" sz="2000" b="0" i="0" smtClean="0">
                              <a:solidFill>
                                <a:srgbClr val="FF0000"/>
                              </a:solidFill>
                              <a:latin typeface="Cambria Math" panose="02040503050406030204" pitchFamily="18" charset="0"/>
                              <a:cs typeface="B Koodak" panose="00000700000000000000" pitchFamily="2" charset="-78"/>
                            </a:rPr>
                            <m:t>7</m:t>
                          </m:r>
                        </m:num>
                        <m:den>
                          <m:r>
                            <m:rPr>
                              <m:nor/>
                            </m:rPr>
                            <a:rPr lang="fa-IR" sz="2000" b="0" i="0" smtClean="0">
                              <a:solidFill>
                                <a:srgbClr val="FF0000"/>
                              </a:solidFill>
                              <a:latin typeface="Cambria Math" panose="02040503050406030204" pitchFamily="18" charset="0"/>
                              <a:cs typeface="B Koodak" panose="00000700000000000000" pitchFamily="2" charset="-78"/>
                            </a:rPr>
                            <m:t>8</m:t>
                          </m:r>
                        </m:den>
                      </m:f>
                    </m:oMath>
                  </m:oMathPara>
                </a14:m>
                <a:endParaRPr lang="fa-IR" sz="2000" dirty="0">
                  <a:solidFill>
                    <a:srgbClr val="FF0000"/>
                  </a:solidFill>
                </a:endParaRPr>
              </a:p>
            </p:txBody>
          </p:sp>
        </mc:Choice>
        <mc:Fallback xmlns="">
          <p:sp>
            <p:nvSpPr>
              <p:cNvPr id="73" name="Rectangle 72"/>
              <p:cNvSpPr>
                <a:spLocks noRot="1" noChangeAspect="1" noMove="1" noResize="1" noEditPoints="1" noAdjustHandles="1" noChangeArrowheads="1" noChangeShapeType="1" noTextEdit="1"/>
              </p:cNvSpPr>
              <p:nvPr/>
            </p:nvSpPr>
            <p:spPr>
              <a:xfrm>
                <a:off x="811739" y="5264605"/>
                <a:ext cx="394660" cy="657296"/>
              </a:xfrm>
              <a:prstGeom prst="rect">
                <a:avLst/>
              </a:prstGeom>
              <a:blipFill>
                <a:blip r:embed="rId12"/>
                <a:stretch>
                  <a:fillRect/>
                </a:stretch>
              </a:blipFill>
            </p:spPr>
            <p:txBody>
              <a:bodyPr/>
              <a:lstStyle/>
              <a:p>
                <a:r>
                  <a:rPr lang="en-US">
                    <a:noFill/>
                  </a:rPr>
                  <a:t> </a:t>
                </a:r>
              </a:p>
            </p:txBody>
          </p:sp>
        </mc:Fallback>
      </mc:AlternateContent>
      <p:sp>
        <p:nvSpPr>
          <p:cNvPr id="66" name="TextBox 65"/>
          <p:cNvSpPr txBox="1"/>
          <p:nvPr/>
        </p:nvSpPr>
        <p:spPr>
          <a:xfrm>
            <a:off x="9133914" y="2648922"/>
            <a:ext cx="2002536" cy="461665"/>
          </a:xfrm>
          <a:prstGeom prst="rect">
            <a:avLst/>
          </a:prstGeom>
          <a:noFill/>
          <a:ln>
            <a:noFill/>
          </a:ln>
        </p:spPr>
        <p:txBody>
          <a:bodyPr wrap="square" rtlCol="1">
            <a:spAutoFit/>
          </a:bodyPr>
          <a:lstStyle/>
          <a:p>
            <a:pPr algn="r"/>
            <a:r>
              <a:rPr lang="fa-IR" sz="2400" dirty="0">
                <a:solidFill>
                  <a:schemeClr val="accent2">
                    <a:lumMod val="75000"/>
                  </a:schemeClr>
                </a:solidFill>
                <a:latin typeface="IRAban" panose="02000503000000020002" pitchFamily="2" charset="-78"/>
                <a:cs typeface="IRAban" panose="02000503000000020002" pitchFamily="2" charset="-78"/>
              </a:rPr>
              <a:t>تمرین:</a:t>
            </a:r>
          </a:p>
        </p:txBody>
      </p:sp>
      <p:cxnSp>
        <p:nvCxnSpPr>
          <p:cNvPr id="74" name="Straight Connector 73"/>
          <p:cNvCxnSpPr/>
          <p:nvPr/>
        </p:nvCxnSpPr>
        <p:spPr>
          <a:xfrm flipH="1">
            <a:off x="4964250" y="2879755"/>
            <a:ext cx="5065776" cy="0"/>
          </a:xfrm>
          <a:prstGeom prst="line">
            <a:avLst/>
          </a:prstGeom>
          <a:ln w="28575">
            <a:solidFill>
              <a:schemeClr val="accent2">
                <a:lumMod val="50000"/>
              </a:schemeClr>
            </a:solidFill>
          </a:ln>
        </p:spPr>
        <p:style>
          <a:lnRef idx="1">
            <a:schemeClr val="accent6"/>
          </a:lnRef>
          <a:fillRef idx="0">
            <a:schemeClr val="accent6"/>
          </a:fillRef>
          <a:effectRef idx="0">
            <a:schemeClr val="accent6"/>
          </a:effectRef>
          <a:fontRef idx="minor">
            <a:schemeClr val="tx1"/>
          </a:fontRef>
        </p:style>
      </p:cxnSp>
      <p:pic>
        <p:nvPicPr>
          <p:cNvPr id="75" name="Picture 74"/>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2750" b="88000" l="32167" r="67833">
                        <a14:foregroundMark x1="56167" y1="51750" x2="57167" y2="51750"/>
                        <a14:foregroundMark x1="47000" y1="52250" x2="48833" y2="51750"/>
                        <a14:foregroundMark x1="54833" y1="61750" x2="52500" y2="61750"/>
                        <a14:foregroundMark x1="52667" y1="58750" x2="53000" y2="58500"/>
                        <a14:foregroundMark x1="53000" y1="65000" x2="52833" y2="64750"/>
                        <a14:foregroundMark x1="65000" y1="55500" x2="66000" y2="54500"/>
                        <a14:foregroundMark x1="38833" y1="55000" x2="38667" y2="53000"/>
                        <a14:foregroundMark x1="47000" y1="80500" x2="46833" y2="78250"/>
                        <a14:foregroundMark x1="51000" y1="79000" x2="52500" y2="77000"/>
                        <a14:foregroundMark x1="58167" y1="78750" x2="59000" y2="77250"/>
                        <a14:foregroundMark x1="44500" y1="24500" x2="44500" y2="24500"/>
                        <a14:foregroundMark x1="43167" y1="24750" x2="43167" y2="23000"/>
                        <a14:foregroundMark x1="45167" y1="25500" x2="45000" y2="26500"/>
                        <a14:foregroundMark x1="38667" y1="29750" x2="41167" y2="28250"/>
                        <a14:foregroundMark x1="40667" y1="24750" x2="40000" y2="22500"/>
                        <a14:foregroundMark x1="40333" y1="16000" x2="40000" y2="17500"/>
                        <a14:foregroundMark x1="35167" y1="17750" x2="34000" y2="16500"/>
                      </a14:backgroundRemoval>
                    </a14:imgEffect>
                  </a14:imgLayer>
                </a14:imgProps>
              </a:ext>
              <a:ext uri="{28A0092B-C50C-407E-A947-70E740481C1C}">
                <a14:useLocalDpi xmlns:a14="http://schemas.microsoft.com/office/drawing/2010/main" val="0"/>
              </a:ext>
            </a:extLst>
          </a:blip>
          <a:srcRect l="31968" t="10666" r="32222" b="12000"/>
          <a:stretch/>
        </p:blipFill>
        <p:spPr>
          <a:xfrm>
            <a:off x="11020336" y="2043628"/>
            <a:ext cx="886138" cy="1275787"/>
          </a:xfrm>
          <a:prstGeom prst="rect">
            <a:avLst/>
          </a:prstGeom>
        </p:spPr>
      </p:pic>
    </p:spTree>
    <p:extLst>
      <p:ext uri="{BB962C8B-B14F-4D97-AF65-F5344CB8AC3E}">
        <p14:creationId xmlns:p14="http://schemas.microsoft.com/office/powerpoint/2010/main" val="352886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par>
                                <p:cTn id="33" presetID="9" presetClass="entr" presetSubtype="0"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dissolve">
                                      <p:cBhvr>
                                        <p:cTn id="35" dur="500"/>
                                        <p:tgtEl>
                                          <p:spTgt spid="57"/>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dissolve">
                                      <p:cBhvr>
                                        <p:cTn id="38" dur="500"/>
                                        <p:tgtEl>
                                          <p:spTgt spid="66"/>
                                        </p:tgtEl>
                                      </p:cBhvr>
                                    </p:animEffect>
                                  </p:childTnLst>
                                </p:cTn>
                              </p:par>
                              <p:par>
                                <p:cTn id="39" presetID="9" presetClass="entr" presetSubtype="0" fill="hold" nodeType="with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dissolve">
                                      <p:cBhvr>
                                        <p:cTn id="41" dur="500"/>
                                        <p:tgtEl>
                                          <p:spTgt spid="75"/>
                                        </p:tgtEl>
                                      </p:cBhvr>
                                    </p:animEffect>
                                  </p:childTnLst>
                                </p:cTn>
                              </p:par>
                              <p:par>
                                <p:cTn id="42" presetID="9" presetClass="entr" presetSubtype="0" fill="hold" nodeType="with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dissolve">
                                      <p:cBhvr>
                                        <p:cTn id="44" dur="500"/>
                                        <p:tgtEl>
                                          <p:spTgt spid="7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62">
                                            <p:txEl>
                                              <p:pRg st="0" end="0"/>
                                            </p:txEl>
                                          </p:spTgt>
                                        </p:tgtEl>
                                        <p:attrNameLst>
                                          <p:attrName>style.visibility</p:attrName>
                                        </p:attrNameLst>
                                      </p:cBhvr>
                                      <p:to>
                                        <p:strVal val="visible"/>
                                      </p:to>
                                    </p:set>
                                    <p:animEffect transition="in" filter="wipe(up)">
                                      <p:cBhvr>
                                        <p:cTn id="49" dur="500"/>
                                        <p:tgtEl>
                                          <p:spTgt spid="6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dissolve">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63">
                                            <p:txEl>
                                              <p:pRg st="0" end="0"/>
                                            </p:txEl>
                                          </p:spTgt>
                                        </p:tgtEl>
                                        <p:attrNameLst>
                                          <p:attrName>style.visibility</p:attrName>
                                        </p:attrNameLst>
                                      </p:cBhvr>
                                      <p:to>
                                        <p:strVal val="visible"/>
                                      </p:to>
                                    </p:set>
                                    <p:animEffect transition="in" filter="wipe(up)">
                                      <p:cBhvr>
                                        <p:cTn id="59" dur="500"/>
                                        <p:tgtEl>
                                          <p:spTgt spid="63">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64">
                                            <p:txEl>
                                              <p:pRg st="0" end="0"/>
                                            </p:txEl>
                                          </p:spTgt>
                                        </p:tgtEl>
                                        <p:attrNameLst>
                                          <p:attrName>style.visibility</p:attrName>
                                        </p:attrNameLst>
                                      </p:cBhvr>
                                      <p:to>
                                        <p:strVal val="visible"/>
                                      </p:to>
                                    </p:set>
                                    <p:animEffect transition="in" filter="wipe(up)">
                                      <p:cBhvr>
                                        <p:cTn id="64" dur="500"/>
                                        <p:tgtEl>
                                          <p:spTgt spid="64">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65">
                                            <p:txEl>
                                              <p:pRg st="0" end="0"/>
                                            </p:txEl>
                                          </p:spTgt>
                                        </p:tgtEl>
                                        <p:attrNameLst>
                                          <p:attrName>style.visibility</p:attrName>
                                        </p:attrNameLst>
                                      </p:cBhvr>
                                      <p:to>
                                        <p:strVal val="visible"/>
                                      </p:to>
                                    </p:set>
                                    <p:animEffect transition="in" filter="wipe(up)">
                                      <p:cBhvr>
                                        <p:cTn id="69" dur="500"/>
                                        <p:tgtEl>
                                          <p:spTgt spid="65">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nodeType="click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dissolve">
                                      <p:cBhvr>
                                        <p:cTn id="74" dur="500"/>
                                        <p:tgtEl>
                                          <p:spTgt spid="6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72">
                                            <p:txEl>
                                              <p:pRg st="0" end="0"/>
                                            </p:txEl>
                                          </p:spTgt>
                                        </p:tgtEl>
                                        <p:attrNameLst>
                                          <p:attrName>style.visibility</p:attrName>
                                        </p:attrNameLst>
                                      </p:cBhvr>
                                      <p:to>
                                        <p:strVal val="visible"/>
                                      </p:to>
                                    </p:set>
                                    <p:animEffect transition="in" filter="wipe(up)">
                                      <p:cBhvr>
                                        <p:cTn id="79" dur="500"/>
                                        <p:tgtEl>
                                          <p:spTgt spid="72">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67">
                                            <p:txEl>
                                              <p:pRg st="0" end="0"/>
                                            </p:txEl>
                                          </p:spTgt>
                                        </p:tgtEl>
                                        <p:attrNameLst>
                                          <p:attrName>style.visibility</p:attrName>
                                        </p:attrNameLst>
                                      </p:cBhvr>
                                      <p:to>
                                        <p:strVal val="visible"/>
                                      </p:to>
                                    </p:set>
                                    <p:animEffect transition="in" filter="wipe(up)">
                                      <p:cBhvr>
                                        <p:cTn id="84" dur="500"/>
                                        <p:tgtEl>
                                          <p:spTgt spid="67">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68">
                                            <p:txEl>
                                              <p:pRg st="0" end="0"/>
                                            </p:txEl>
                                          </p:spTgt>
                                        </p:tgtEl>
                                        <p:attrNameLst>
                                          <p:attrName>style.visibility</p:attrName>
                                        </p:attrNameLst>
                                      </p:cBhvr>
                                      <p:to>
                                        <p:strVal val="visible"/>
                                      </p:to>
                                    </p:set>
                                    <p:animEffect transition="in" filter="wipe(up)">
                                      <p:cBhvr>
                                        <p:cTn id="89" dur="500"/>
                                        <p:tgtEl>
                                          <p:spTgt spid="68">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nodeType="clickEffect">
                                  <p:stCondLst>
                                    <p:cond delay="0"/>
                                  </p:stCondLst>
                                  <p:childTnLst>
                                    <p:set>
                                      <p:cBhvr>
                                        <p:cTn id="93" dur="1" fill="hold">
                                          <p:stCondLst>
                                            <p:cond delay="0"/>
                                          </p:stCondLst>
                                        </p:cTn>
                                        <p:tgtEl>
                                          <p:spTgt spid="69">
                                            <p:txEl>
                                              <p:pRg st="0" end="0"/>
                                            </p:txEl>
                                          </p:spTgt>
                                        </p:tgtEl>
                                        <p:attrNameLst>
                                          <p:attrName>style.visibility</p:attrName>
                                        </p:attrNameLst>
                                      </p:cBhvr>
                                      <p:to>
                                        <p:strVal val="visible"/>
                                      </p:to>
                                    </p:set>
                                    <p:animEffect transition="in" filter="wipe(up)">
                                      <p:cBhvr>
                                        <p:cTn id="94" dur="500"/>
                                        <p:tgtEl>
                                          <p:spTgt spid="69">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nodeType="clickEffect">
                                  <p:stCondLst>
                                    <p:cond delay="0"/>
                                  </p:stCondLst>
                                  <p:childTnLst>
                                    <p:set>
                                      <p:cBhvr>
                                        <p:cTn id="98" dur="1" fill="hold">
                                          <p:stCondLst>
                                            <p:cond delay="0"/>
                                          </p:stCondLst>
                                        </p:cTn>
                                        <p:tgtEl>
                                          <p:spTgt spid="70">
                                            <p:txEl>
                                              <p:pRg st="0" end="0"/>
                                            </p:txEl>
                                          </p:spTgt>
                                        </p:tgtEl>
                                        <p:attrNameLst>
                                          <p:attrName>style.visibility</p:attrName>
                                        </p:attrNameLst>
                                      </p:cBhvr>
                                      <p:to>
                                        <p:strVal val="visible"/>
                                      </p:to>
                                    </p:set>
                                    <p:animEffect transition="in" filter="wipe(up)">
                                      <p:cBhvr>
                                        <p:cTn id="99" dur="500"/>
                                        <p:tgtEl>
                                          <p:spTgt spid="70">
                                            <p:txEl>
                                              <p:pRg st="0" end="0"/>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nodeType="clickEffect">
                                  <p:stCondLst>
                                    <p:cond delay="0"/>
                                  </p:stCondLst>
                                  <p:childTnLst>
                                    <p:set>
                                      <p:cBhvr>
                                        <p:cTn id="103" dur="1" fill="hold">
                                          <p:stCondLst>
                                            <p:cond delay="0"/>
                                          </p:stCondLst>
                                        </p:cTn>
                                        <p:tgtEl>
                                          <p:spTgt spid="71">
                                            <p:txEl>
                                              <p:pRg st="0" end="0"/>
                                            </p:txEl>
                                          </p:spTgt>
                                        </p:tgtEl>
                                        <p:attrNameLst>
                                          <p:attrName>style.visibility</p:attrName>
                                        </p:attrNameLst>
                                      </p:cBhvr>
                                      <p:to>
                                        <p:strVal val="visible"/>
                                      </p:to>
                                    </p:set>
                                    <p:animEffect transition="in" filter="wipe(up)">
                                      <p:cBhvr>
                                        <p:cTn id="104" dur="500"/>
                                        <p:tgtEl>
                                          <p:spTgt spid="71">
                                            <p:txEl>
                                              <p:pRg st="0" end="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1" fill="hold" nodeType="clickEffect">
                                  <p:stCondLst>
                                    <p:cond delay="0"/>
                                  </p:stCondLst>
                                  <p:childTnLst>
                                    <p:set>
                                      <p:cBhvr>
                                        <p:cTn id="108" dur="1" fill="hold">
                                          <p:stCondLst>
                                            <p:cond delay="0"/>
                                          </p:stCondLst>
                                        </p:cTn>
                                        <p:tgtEl>
                                          <p:spTgt spid="73">
                                            <p:txEl>
                                              <p:pRg st="0" end="0"/>
                                            </p:txEl>
                                          </p:spTgt>
                                        </p:tgtEl>
                                        <p:attrNameLst>
                                          <p:attrName>style.visibility</p:attrName>
                                        </p:attrNameLst>
                                      </p:cBhvr>
                                      <p:to>
                                        <p:strVal val="visible"/>
                                      </p:to>
                                    </p:set>
                                    <p:animEffect transition="in" filter="wipe(up)">
                                      <p:cBhvr>
                                        <p:cTn id="109" dur="500"/>
                                        <p:tgtEl>
                                          <p:spTgt spid="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12708" y="327353"/>
            <a:ext cx="7878618" cy="400110"/>
          </a:xfrm>
          <a:prstGeom prst="rect">
            <a:avLst/>
          </a:prstGeom>
          <a:noFill/>
        </p:spPr>
        <p:txBody>
          <a:bodyPr wrap="square" rtlCol="1">
            <a:spAutoFit/>
          </a:bodyPr>
          <a:lstStyle/>
          <a:p>
            <a:pPr algn="r"/>
            <a:r>
              <a:rPr lang="fa-IR" sz="2000" dirty="0">
                <a:cs typeface="B Koodak" panose="00000700000000000000" pitchFamily="2" charset="-78"/>
              </a:rPr>
              <a:t>توضیح دهید چگونه بین هر دو عدد کسری هم می توانیم کسرهای بی شماری پیدا کنیم؟</a:t>
            </a:r>
          </a:p>
        </p:txBody>
      </p:sp>
      <p:sp>
        <p:nvSpPr>
          <p:cNvPr id="7" name="TextBox 6"/>
          <p:cNvSpPr txBox="1"/>
          <p:nvPr/>
        </p:nvSpPr>
        <p:spPr>
          <a:xfrm>
            <a:off x="2761658" y="1316784"/>
            <a:ext cx="6108866" cy="707886"/>
          </a:xfrm>
          <a:prstGeom prst="rect">
            <a:avLst/>
          </a:prstGeom>
          <a:noFill/>
        </p:spPr>
        <p:txBody>
          <a:bodyPr wrap="square" rtlCol="1">
            <a:spAutoFit/>
          </a:bodyPr>
          <a:lstStyle/>
          <a:p>
            <a:pPr algn="ctr"/>
            <a:r>
              <a:rPr lang="fa-IR" sz="2000" dirty="0">
                <a:solidFill>
                  <a:schemeClr val="accent2">
                    <a:lumMod val="75000"/>
                  </a:schemeClr>
                </a:solidFill>
                <a:latin typeface="IRAban" panose="02000503000000020002" pitchFamily="2" charset="-78"/>
                <a:cs typeface="IRAban" panose="02000503000000020002" pitchFamily="2" charset="-78"/>
              </a:rPr>
              <a:t>تقسیم فاصله بین کسر ها به قسمت های مساوی و ادامه دادن اینکار به صورت مداوم </a:t>
            </a:r>
          </a:p>
        </p:txBody>
      </p:sp>
      <p:sp>
        <p:nvSpPr>
          <p:cNvPr id="11" name="TextBox 10"/>
          <p:cNvSpPr txBox="1"/>
          <p:nvPr/>
        </p:nvSpPr>
        <p:spPr>
          <a:xfrm>
            <a:off x="9273795" y="2756772"/>
            <a:ext cx="1431637" cy="461665"/>
          </a:xfrm>
          <a:prstGeom prst="rect">
            <a:avLst/>
          </a:prstGeom>
          <a:noFill/>
        </p:spPr>
        <p:txBody>
          <a:bodyPr wrap="square" rtlCol="1">
            <a:spAutoFit/>
          </a:bodyPr>
          <a:lstStyle/>
          <a:p>
            <a:pPr algn="r"/>
            <a:r>
              <a:rPr lang="fa-IR" sz="2400" dirty="0">
                <a:solidFill>
                  <a:schemeClr val="accent1">
                    <a:lumMod val="75000"/>
                  </a:schemeClr>
                </a:solidFill>
                <a:latin typeface="IRAban" panose="02000503000000020002" pitchFamily="2" charset="-78"/>
                <a:cs typeface="IRAban" panose="02000503000000020002" pitchFamily="2" charset="-78"/>
              </a:rPr>
              <a:t>فعالیت:</a:t>
            </a:r>
          </a:p>
        </p:txBody>
      </p:sp>
      <p:cxnSp>
        <p:nvCxnSpPr>
          <p:cNvPr id="12" name="Straight Connector 11"/>
          <p:cNvCxnSpPr/>
          <p:nvPr/>
        </p:nvCxnSpPr>
        <p:spPr>
          <a:xfrm flipV="1">
            <a:off x="4209283" y="2987604"/>
            <a:ext cx="524625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92656" y="3576926"/>
            <a:ext cx="10589490" cy="400110"/>
          </a:xfrm>
          <a:prstGeom prst="rect">
            <a:avLst/>
          </a:prstGeom>
          <a:noFill/>
        </p:spPr>
        <p:txBody>
          <a:bodyPr wrap="square" rtlCol="1">
            <a:spAutoFit/>
          </a:bodyPr>
          <a:lstStyle/>
          <a:p>
            <a:pPr algn="r"/>
            <a:r>
              <a:rPr lang="fa-IR" sz="2000" dirty="0">
                <a:cs typeface="B Koodak" panose="00000700000000000000" pitchFamily="2" charset="-78"/>
              </a:rPr>
              <a:t>1-چگونه میتوانیم بوسیله بردار هایی که در شکل نمایش داده شده اند، درستی تساوی هارا نتیجه بگیریم؟ توضیح دهید.</a:t>
            </a:r>
          </a:p>
        </p:txBody>
      </p:sp>
      <p:cxnSp>
        <p:nvCxnSpPr>
          <p:cNvPr id="15" name="Straight Arrow Connector 14"/>
          <p:cNvCxnSpPr/>
          <p:nvPr/>
        </p:nvCxnSpPr>
        <p:spPr>
          <a:xfrm flipV="1">
            <a:off x="791013" y="5073347"/>
            <a:ext cx="5197764"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1192656" y="4546977"/>
            <a:ext cx="4416474" cy="1112628"/>
            <a:chOff x="1272169" y="4865029"/>
            <a:chExt cx="4416474" cy="1112628"/>
          </a:xfrm>
        </p:grpSpPr>
        <p:cxnSp>
          <p:nvCxnSpPr>
            <p:cNvPr id="18" name="Straight Connector 17"/>
            <p:cNvCxnSpPr/>
            <p:nvPr/>
          </p:nvCxnSpPr>
          <p:spPr>
            <a:xfrm>
              <a:off x="1427019" y="5391399"/>
              <a:ext cx="0" cy="216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472874" y="5391399"/>
              <a:ext cx="0" cy="216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518728" y="5391399"/>
              <a:ext cx="0" cy="21600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2022764" y="5391399"/>
              <a:ext cx="674254" cy="108000"/>
              <a:chOff x="2022764" y="5391399"/>
              <a:chExt cx="674254" cy="108000"/>
            </a:xfrm>
          </p:grpSpPr>
          <p:cxnSp>
            <p:nvCxnSpPr>
              <p:cNvPr id="22" name="Straight Connector 21"/>
              <p:cNvCxnSpPr/>
              <p:nvPr/>
            </p:nvCxnSpPr>
            <p:spPr>
              <a:xfrm>
                <a:off x="2022764" y="5391399"/>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697018" y="5391399"/>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4147128" y="5391399"/>
              <a:ext cx="674254" cy="108000"/>
              <a:chOff x="2022764" y="5391399"/>
              <a:chExt cx="674254" cy="108000"/>
            </a:xfrm>
          </p:grpSpPr>
          <p:cxnSp>
            <p:nvCxnSpPr>
              <p:cNvPr id="30" name="Straight Connector 29"/>
              <p:cNvCxnSpPr/>
              <p:nvPr/>
            </p:nvCxnSpPr>
            <p:spPr>
              <a:xfrm>
                <a:off x="2022764" y="5391399"/>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697018" y="5391399"/>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2" name="Rectangle 31"/>
            <p:cNvSpPr/>
            <p:nvPr/>
          </p:nvSpPr>
          <p:spPr>
            <a:xfrm>
              <a:off x="5378943" y="5608325"/>
              <a:ext cx="309700" cy="369332"/>
            </a:xfrm>
            <a:prstGeom prst="rect">
              <a:avLst/>
            </a:prstGeom>
          </p:spPr>
          <p:txBody>
            <a:bodyPr wrap="none">
              <a:spAutoFit/>
            </a:bodyPr>
            <a:lstStyle/>
            <a:p>
              <a:r>
                <a:rPr lang="fa-IR" dirty="0">
                  <a:solidFill>
                    <a:schemeClr val="accent1">
                      <a:lumMod val="75000"/>
                    </a:schemeClr>
                  </a:solidFill>
                  <a:cs typeface="B Koodak" panose="00000700000000000000" pitchFamily="2" charset="-78"/>
                </a:rPr>
                <a:t>2</a:t>
              </a:r>
            </a:p>
          </p:txBody>
        </p:sp>
        <p:sp>
          <p:nvSpPr>
            <p:cNvPr id="33" name="Rectangle 32"/>
            <p:cNvSpPr/>
            <p:nvPr/>
          </p:nvSpPr>
          <p:spPr>
            <a:xfrm>
              <a:off x="1272169" y="5608325"/>
              <a:ext cx="309700" cy="369332"/>
            </a:xfrm>
            <a:prstGeom prst="rect">
              <a:avLst/>
            </a:prstGeom>
          </p:spPr>
          <p:txBody>
            <a:bodyPr wrap="none">
              <a:spAutoFit/>
            </a:bodyPr>
            <a:lstStyle/>
            <a:p>
              <a:r>
                <a:rPr lang="fa-IR" dirty="0">
                  <a:solidFill>
                    <a:schemeClr val="accent1">
                      <a:lumMod val="75000"/>
                    </a:schemeClr>
                  </a:solidFill>
                  <a:cs typeface="B Koodak" panose="00000700000000000000" pitchFamily="2" charset="-78"/>
                </a:rPr>
                <a:t>0</a:t>
              </a:r>
            </a:p>
          </p:txBody>
        </p:sp>
        <p:sp>
          <p:nvSpPr>
            <p:cNvPr id="36" name="Rectangle 35"/>
            <p:cNvSpPr/>
            <p:nvPr/>
          </p:nvSpPr>
          <p:spPr>
            <a:xfrm>
              <a:off x="3314558" y="5608325"/>
              <a:ext cx="309700" cy="369332"/>
            </a:xfrm>
            <a:prstGeom prst="rect">
              <a:avLst/>
            </a:prstGeom>
          </p:spPr>
          <p:txBody>
            <a:bodyPr wrap="none">
              <a:spAutoFit/>
            </a:bodyPr>
            <a:lstStyle/>
            <a:p>
              <a:r>
                <a:rPr lang="fa-IR" dirty="0">
                  <a:solidFill>
                    <a:schemeClr val="accent1">
                      <a:lumMod val="75000"/>
                    </a:schemeClr>
                  </a:solidFill>
                  <a:cs typeface="B Koodak" panose="00000700000000000000" pitchFamily="2" charset="-78"/>
                </a:rPr>
                <a:t>1</a:t>
              </a:r>
            </a:p>
          </p:txBody>
        </p:sp>
        <p:cxnSp>
          <p:nvCxnSpPr>
            <p:cNvPr id="45" name="Straight Arrow Connector 44"/>
            <p:cNvCxnSpPr/>
            <p:nvPr/>
          </p:nvCxnSpPr>
          <p:spPr>
            <a:xfrm>
              <a:off x="1427019" y="5144655"/>
              <a:ext cx="4170472" cy="1847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a:off x="1433888" y="4865029"/>
              <a:ext cx="4121693" cy="0"/>
              <a:chOff x="1433888" y="4865029"/>
              <a:chExt cx="4121693" cy="0"/>
            </a:xfrm>
          </p:grpSpPr>
          <p:cxnSp>
            <p:nvCxnSpPr>
              <p:cNvPr id="48" name="Straight Arrow Connector 47"/>
              <p:cNvCxnSpPr/>
              <p:nvPr/>
            </p:nvCxnSpPr>
            <p:spPr>
              <a:xfrm>
                <a:off x="1433888" y="4865029"/>
                <a:ext cx="133625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770139" y="4865029"/>
                <a:ext cx="144919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219330" y="4865029"/>
                <a:ext cx="133625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91" name="Group 90"/>
          <p:cNvGrpSpPr/>
          <p:nvPr/>
        </p:nvGrpSpPr>
        <p:grpSpPr>
          <a:xfrm>
            <a:off x="791013" y="5590786"/>
            <a:ext cx="5197764" cy="1061195"/>
            <a:chOff x="870526" y="5908838"/>
            <a:chExt cx="5197764" cy="1061195"/>
          </a:xfrm>
        </p:grpSpPr>
        <p:cxnSp>
          <p:nvCxnSpPr>
            <p:cNvPr id="16" name="Straight Arrow Connector 15"/>
            <p:cNvCxnSpPr/>
            <p:nvPr/>
          </p:nvCxnSpPr>
          <p:spPr>
            <a:xfrm flipV="1">
              <a:off x="870526" y="6336146"/>
              <a:ext cx="5197764"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442641" y="6569923"/>
              <a:ext cx="309700" cy="369332"/>
            </a:xfrm>
            <a:prstGeom prst="rect">
              <a:avLst/>
            </a:prstGeom>
          </p:spPr>
          <p:txBody>
            <a:bodyPr wrap="none">
              <a:spAutoFit/>
            </a:bodyPr>
            <a:lstStyle/>
            <a:p>
              <a:r>
                <a:rPr lang="fa-IR" dirty="0">
                  <a:solidFill>
                    <a:schemeClr val="accent1">
                      <a:lumMod val="75000"/>
                    </a:schemeClr>
                  </a:solidFill>
                  <a:cs typeface="B Koodak" panose="00000700000000000000" pitchFamily="2" charset="-78"/>
                </a:rPr>
                <a:t>0</a:t>
              </a:r>
            </a:p>
          </p:txBody>
        </p:sp>
        <p:sp>
          <p:nvSpPr>
            <p:cNvPr id="35" name="Rectangle 34"/>
            <p:cNvSpPr/>
            <p:nvPr/>
          </p:nvSpPr>
          <p:spPr>
            <a:xfrm>
              <a:off x="4005970" y="6539145"/>
              <a:ext cx="426720" cy="400110"/>
            </a:xfrm>
            <a:prstGeom prst="rect">
              <a:avLst/>
            </a:prstGeom>
          </p:spPr>
          <p:txBody>
            <a:bodyPr wrap="none">
              <a:spAutoFit/>
            </a:bodyPr>
            <a:lstStyle/>
            <a:p>
              <a:r>
                <a:rPr lang="fa-IR" dirty="0">
                  <a:solidFill>
                    <a:schemeClr val="accent1">
                      <a:lumMod val="75000"/>
                    </a:schemeClr>
                  </a:solidFill>
                  <a:cs typeface="B Koodak" panose="00000700000000000000" pitchFamily="2" charset="-78"/>
                </a:rPr>
                <a:t>1</a:t>
              </a:r>
              <a:r>
                <a:rPr lang="fa-IR" sz="2000" dirty="0">
                  <a:solidFill>
                    <a:schemeClr val="accent1">
                      <a:lumMod val="75000"/>
                    </a:schemeClr>
                  </a:solidFill>
                  <a:cs typeface="B Koodak" panose="00000700000000000000" pitchFamily="2" charset="-78"/>
                </a:rPr>
                <a:t>-</a:t>
              </a:r>
            </a:p>
          </p:txBody>
        </p:sp>
        <p:cxnSp>
          <p:nvCxnSpPr>
            <p:cNvPr id="37" name="Straight Connector 36"/>
            <p:cNvCxnSpPr/>
            <p:nvPr/>
          </p:nvCxnSpPr>
          <p:spPr>
            <a:xfrm>
              <a:off x="1463009" y="6336146"/>
              <a:ext cx="0" cy="216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841170" y="6336146"/>
              <a:ext cx="0" cy="216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219331" y="6336146"/>
              <a:ext cx="0" cy="216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597491" y="6336146"/>
              <a:ext cx="0" cy="216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2613634" y="6511470"/>
              <a:ext cx="426720" cy="400110"/>
            </a:xfrm>
            <a:prstGeom prst="rect">
              <a:avLst/>
            </a:prstGeom>
          </p:spPr>
          <p:txBody>
            <a:bodyPr wrap="none">
              <a:spAutoFit/>
            </a:bodyPr>
            <a:lstStyle/>
            <a:p>
              <a:r>
                <a:rPr lang="fa-IR" dirty="0">
                  <a:solidFill>
                    <a:schemeClr val="accent1">
                      <a:lumMod val="75000"/>
                    </a:schemeClr>
                  </a:solidFill>
                  <a:cs typeface="B Koodak" panose="00000700000000000000" pitchFamily="2" charset="-78"/>
                </a:rPr>
                <a:t>2</a:t>
              </a:r>
              <a:r>
                <a:rPr lang="fa-IR" sz="2000" dirty="0">
                  <a:solidFill>
                    <a:schemeClr val="accent1">
                      <a:lumMod val="75000"/>
                    </a:schemeClr>
                  </a:solidFill>
                  <a:cs typeface="B Koodak" panose="00000700000000000000" pitchFamily="2" charset="-78"/>
                </a:rPr>
                <a:t>-</a:t>
              </a:r>
              <a:endParaRPr lang="fa-IR" dirty="0">
                <a:solidFill>
                  <a:schemeClr val="accent1">
                    <a:lumMod val="75000"/>
                  </a:schemeClr>
                </a:solidFill>
                <a:cs typeface="B Koodak" panose="00000700000000000000" pitchFamily="2" charset="-78"/>
              </a:endParaRPr>
            </a:p>
          </p:txBody>
        </p:sp>
        <p:sp>
          <p:nvSpPr>
            <p:cNvPr id="43" name="Rectangle 42"/>
            <p:cNvSpPr/>
            <p:nvPr/>
          </p:nvSpPr>
          <p:spPr>
            <a:xfrm>
              <a:off x="1221298" y="6569923"/>
              <a:ext cx="426720" cy="400110"/>
            </a:xfrm>
            <a:prstGeom prst="rect">
              <a:avLst/>
            </a:prstGeom>
          </p:spPr>
          <p:txBody>
            <a:bodyPr wrap="none">
              <a:spAutoFit/>
            </a:bodyPr>
            <a:lstStyle/>
            <a:p>
              <a:r>
                <a:rPr lang="fa-IR" dirty="0">
                  <a:solidFill>
                    <a:schemeClr val="accent1">
                      <a:lumMod val="75000"/>
                    </a:schemeClr>
                  </a:solidFill>
                  <a:cs typeface="B Koodak" panose="00000700000000000000" pitchFamily="2" charset="-78"/>
                </a:rPr>
                <a:t>3</a:t>
              </a:r>
              <a:r>
                <a:rPr lang="fa-IR" sz="2000" dirty="0">
                  <a:solidFill>
                    <a:schemeClr val="accent1">
                      <a:lumMod val="75000"/>
                    </a:schemeClr>
                  </a:solidFill>
                  <a:cs typeface="B Koodak" panose="00000700000000000000" pitchFamily="2" charset="-78"/>
                </a:rPr>
                <a:t>-</a:t>
              </a:r>
              <a:endParaRPr lang="fa-IR" dirty="0">
                <a:solidFill>
                  <a:schemeClr val="accent1">
                    <a:lumMod val="75000"/>
                  </a:schemeClr>
                </a:solidFill>
                <a:cs typeface="B Koodak" panose="00000700000000000000" pitchFamily="2" charset="-78"/>
              </a:endParaRPr>
            </a:p>
          </p:txBody>
        </p:sp>
        <p:cxnSp>
          <p:nvCxnSpPr>
            <p:cNvPr id="46" name="Straight Arrow Connector 45"/>
            <p:cNvCxnSpPr/>
            <p:nvPr/>
          </p:nvCxnSpPr>
          <p:spPr>
            <a:xfrm flipH="1" flipV="1">
              <a:off x="1427019" y="6091748"/>
              <a:ext cx="4195519" cy="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791855" y="6330552"/>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386742" y="6330552"/>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089299" y="6330552"/>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581236" y="6343340"/>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176123" y="6343340"/>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878680" y="6343340"/>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40375" y="6343340"/>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835262" y="6343340"/>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537819" y="6343340"/>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a:off x="1418131" y="5908838"/>
              <a:ext cx="4141505" cy="7587"/>
              <a:chOff x="1418131" y="5908838"/>
              <a:chExt cx="4141505" cy="7587"/>
            </a:xfrm>
          </p:grpSpPr>
          <p:cxnSp>
            <p:nvCxnSpPr>
              <p:cNvPr id="75" name="Straight Arrow Connector 74"/>
              <p:cNvCxnSpPr/>
              <p:nvPr/>
            </p:nvCxnSpPr>
            <p:spPr>
              <a:xfrm flipH="1" flipV="1">
                <a:off x="4479636" y="5916425"/>
                <a:ext cx="1080000" cy="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flipV="1">
                <a:off x="3434131" y="5908838"/>
                <a:ext cx="1116000" cy="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flipV="1">
                <a:off x="2498131" y="5908838"/>
                <a:ext cx="936000" cy="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flipV="1">
                <a:off x="1418131" y="5908838"/>
                <a:ext cx="1080000" cy="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83" name="TextBox 82"/>
              <p:cNvSpPr txBox="1"/>
              <p:nvPr/>
            </p:nvSpPr>
            <p:spPr>
              <a:xfrm>
                <a:off x="7643761" y="4663797"/>
                <a:ext cx="540212" cy="369332"/>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400" i="0" smtClean="0">
                          <a:latin typeface="Cambria Math" panose="02040503050406030204" pitchFamily="18" charset="0"/>
                          <a:cs typeface="B Koodak" panose="00000700000000000000" pitchFamily="2" charset="-78"/>
                        </a:rPr>
                        <m:t>2</m:t>
                      </m:r>
                      <m:r>
                        <m:rPr>
                          <m:nor/>
                        </m:rPr>
                        <a:rPr lang="fa-IR" sz="2400" i="0">
                          <a:latin typeface="Cambria Math" panose="02040503050406030204" pitchFamily="18" charset="0"/>
                          <a:cs typeface="B Koodak" panose="00000700000000000000" pitchFamily="2" charset="-78"/>
                        </a:rPr>
                        <m:t>÷</m:t>
                      </m:r>
                      <m:r>
                        <m:rPr>
                          <m:nor/>
                        </m:rPr>
                        <a:rPr lang="fa-IR" sz="2400" i="0">
                          <a:latin typeface="Cambria Math" panose="02040503050406030204" pitchFamily="18" charset="0"/>
                          <a:cs typeface="B Koodak" panose="00000700000000000000" pitchFamily="2" charset="-78"/>
                        </a:rPr>
                        <m:t>3</m:t>
                      </m:r>
                    </m:oMath>
                  </m:oMathPara>
                </a14:m>
                <a:endParaRPr lang="fa-IR" sz="2800" dirty="0">
                  <a:cs typeface="B Koodak" panose="00000700000000000000" pitchFamily="2" charset="-78"/>
                </a:endParaRPr>
              </a:p>
            </p:txBody>
          </p:sp>
        </mc:Choice>
        <mc:Fallback xmlns="">
          <p:sp>
            <p:nvSpPr>
              <p:cNvPr id="83" name="TextBox 82"/>
              <p:cNvSpPr txBox="1">
                <a:spLocks noRot="1" noChangeAspect="1" noMove="1" noResize="1" noEditPoints="1" noAdjustHandles="1" noChangeArrowheads="1" noChangeShapeType="1" noTextEdit="1"/>
              </p:cNvSpPr>
              <p:nvPr/>
            </p:nvSpPr>
            <p:spPr>
              <a:xfrm>
                <a:off x="7643761" y="4663797"/>
                <a:ext cx="540212" cy="369332"/>
              </a:xfrm>
              <a:prstGeom prst="rect">
                <a:avLst/>
              </a:prstGeom>
              <a:blipFill>
                <a:blip r:embed="rId2"/>
                <a:stretch>
                  <a:fillRect l="-12360" r="-101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Rectangle 84"/>
              <p:cNvSpPr/>
              <p:nvPr/>
            </p:nvSpPr>
            <p:spPr>
              <a:xfrm>
                <a:off x="7948192" y="4445517"/>
                <a:ext cx="1031456" cy="669735"/>
              </a:xfrm>
              <a:prstGeom prst="rect">
                <a:avLst/>
              </a:prstGeom>
            </p:spPr>
            <p:txBody>
              <a:bodyPr wrap="square">
                <a:spAutoFit/>
              </a:bodyPr>
              <a:lstStyle/>
              <a:p>
                <a:r>
                  <a:rPr lang="fa-IR" sz="2400" dirty="0">
                    <a:solidFill>
                      <a:schemeClr val="tx1"/>
                    </a:solidFill>
                    <a:cs typeface="B Koodak" panose="00000700000000000000" pitchFamily="2" charset="-78"/>
                  </a:rPr>
                  <a:t>  </a:t>
                </a:r>
                <a14:m>
                  <m:oMath xmlns:m="http://schemas.openxmlformats.org/officeDocument/2006/math">
                    <m:r>
                      <a:rPr lang="en-US" sz="2400" b="0" i="0" smtClean="0">
                        <a:solidFill>
                          <a:schemeClr val="tx1"/>
                        </a:solidFill>
                        <a:latin typeface="Cambria Math" panose="02040503050406030204" pitchFamily="18" charset="0"/>
                      </a:rPr>
                      <m:t>=</m:t>
                    </m:r>
                    <m:f>
                      <m:fPr>
                        <m:ctrlPr>
                          <a:rPr lang="fa-IR" sz="2400" i="1">
                            <a:solidFill>
                              <a:schemeClr val="tx1"/>
                            </a:solidFill>
                            <a:latin typeface="Cambria Math" panose="02040503050406030204" pitchFamily="18" charset="0"/>
                          </a:rPr>
                        </m:ctrlPr>
                      </m:fPr>
                      <m:num>
                        <m:r>
                          <m:rPr>
                            <m:nor/>
                          </m:rPr>
                          <a:rPr lang="fa-IR" sz="2400" dirty="0">
                            <a:solidFill>
                              <a:schemeClr val="tx1"/>
                            </a:solidFill>
                            <a:cs typeface="B Koodak" panose="00000700000000000000" pitchFamily="2" charset="-78"/>
                          </a:rPr>
                          <m:t>+</m:t>
                        </m:r>
                        <m:r>
                          <m:rPr>
                            <m:nor/>
                          </m:rPr>
                          <a:rPr lang="fa-IR" sz="2400" b="0" i="0" smtClean="0">
                            <a:solidFill>
                              <a:schemeClr val="tx1"/>
                            </a:solidFill>
                            <a:latin typeface="Cambria Math" panose="02040503050406030204" pitchFamily="18" charset="0"/>
                            <a:cs typeface="B Koodak" panose="00000700000000000000" pitchFamily="2" charset="-78"/>
                          </a:rPr>
                          <m:t>2</m:t>
                        </m:r>
                      </m:num>
                      <m:den>
                        <m:r>
                          <m:rPr>
                            <m:nor/>
                          </m:rPr>
                          <a:rPr lang="fa-IR" sz="2400" b="0" i="0" smtClean="0">
                            <a:solidFill>
                              <a:schemeClr val="tx1"/>
                            </a:solidFill>
                            <a:latin typeface="Cambria Math" panose="02040503050406030204" pitchFamily="18" charset="0"/>
                            <a:cs typeface="B Koodak" panose="00000700000000000000" pitchFamily="2" charset="-78"/>
                          </a:rPr>
                          <m:t>3</m:t>
                        </m:r>
                      </m:den>
                    </m:f>
                  </m:oMath>
                </a14:m>
                <a:r>
                  <a:rPr lang="fa-IR" sz="2400" dirty="0">
                    <a:solidFill>
                      <a:schemeClr val="tx1"/>
                    </a:solidFill>
                    <a:cs typeface="B Koodak" panose="00000700000000000000" pitchFamily="2" charset="-78"/>
                  </a:rPr>
                  <a:t> </a:t>
                </a:r>
              </a:p>
            </p:txBody>
          </p:sp>
        </mc:Choice>
        <mc:Fallback xmlns="">
          <p:sp>
            <p:nvSpPr>
              <p:cNvPr id="85" name="Rectangle 84"/>
              <p:cNvSpPr>
                <a:spLocks noRot="1" noChangeAspect="1" noMove="1" noResize="1" noEditPoints="1" noAdjustHandles="1" noChangeArrowheads="1" noChangeShapeType="1" noTextEdit="1"/>
              </p:cNvSpPr>
              <p:nvPr/>
            </p:nvSpPr>
            <p:spPr>
              <a:xfrm>
                <a:off x="7948192" y="4445517"/>
                <a:ext cx="1031456" cy="669735"/>
              </a:xfrm>
              <a:prstGeom prst="rect">
                <a:avLst/>
              </a:prstGeom>
              <a:blipFill>
                <a:blip r:embed="rId3"/>
                <a:stretch>
                  <a:fillRect l="-10059" r="-4734" b="-1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Rectangle 85"/>
              <p:cNvSpPr/>
              <p:nvPr/>
            </p:nvSpPr>
            <p:spPr>
              <a:xfrm>
                <a:off x="8725498" y="4455287"/>
                <a:ext cx="1057214" cy="669735"/>
              </a:xfrm>
              <a:prstGeom prst="rect">
                <a:avLst/>
              </a:prstGeom>
            </p:spPr>
            <p:txBody>
              <a:bodyPr wrap="none">
                <a:spAutoFit/>
              </a:bodyPr>
              <a:lstStyle/>
              <a:p>
                <a:pPr algn="ctr"/>
                <a:r>
                  <a:rPr lang="fa-IR" sz="2000" b="1" dirty="0">
                    <a:solidFill>
                      <a:schemeClr val="tx1"/>
                    </a:solidFill>
                    <a:cs typeface="B Koodak" panose="00000700000000000000" pitchFamily="2" charset="-78"/>
                  </a:rPr>
                  <a:t> </a:t>
                </a:r>
                <a14:m>
                  <m:oMath xmlns:m="http://schemas.openxmlformats.org/officeDocument/2006/math">
                    <m:r>
                      <a:rPr lang="en-US" sz="2400" b="1" i="0" smtClean="0">
                        <a:solidFill>
                          <a:schemeClr val="tx1"/>
                        </a:solidFill>
                        <a:latin typeface="Cambria Math" panose="02040503050406030204" pitchFamily="18" charset="0"/>
                      </a:rPr>
                      <m:t>=</m:t>
                    </m:r>
                    <m:r>
                      <a:rPr lang="en-US" sz="2400" b="1" i="1" smtClean="0">
                        <a:solidFill>
                          <a:schemeClr val="tx1"/>
                        </a:solidFill>
                        <a:latin typeface="Cambria Math" panose="02040503050406030204" pitchFamily="18" charset="0"/>
                      </a:rPr>
                      <m:t>+</m:t>
                    </m:r>
                    <m:f>
                      <m:fPr>
                        <m:ctrlPr>
                          <a:rPr lang="fa-IR" sz="2400" b="1" i="1">
                            <a:solidFill>
                              <a:schemeClr val="tx1"/>
                            </a:solidFill>
                            <a:latin typeface="Cambria Math" panose="02040503050406030204" pitchFamily="18" charset="0"/>
                          </a:rPr>
                        </m:ctrlPr>
                      </m:fPr>
                      <m:num>
                        <m:r>
                          <m:rPr>
                            <m:nor/>
                          </m:rPr>
                          <a:rPr lang="fa-IR" sz="2400" b="1" i="0" smtClean="0">
                            <a:solidFill>
                              <a:schemeClr val="tx1"/>
                            </a:solidFill>
                            <a:latin typeface="Cambria Math" panose="02040503050406030204" pitchFamily="18" charset="0"/>
                            <a:cs typeface="B Koodak" panose="00000700000000000000" pitchFamily="2" charset="-78"/>
                          </a:rPr>
                          <m:t>2</m:t>
                        </m:r>
                      </m:num>
                      <m:den>
                        <m:r>
                          <m:rPr>
                            <m:nor/>
                          </m:rPr>
                          <a:rPr lang="fa-IR" sz="2400" b="1" i="0" smtClean="0">
                            <a:solidFill>
                              <a:schemeClr val="tx1"/>
                            </a:solidFill>
                            <a:latin typeface="Cambria Math" panose="02040503050406030204" pitchFamily="18" charset="0"/>
                            <a:cs typeface="B Koodak" panose="00000700000000000000" pitchFamily="2" charset="-78"/>
                          </a:rPr>
                          <m:t>3</m:t>
                        </m:r>
                      </m:den>
                    </m:f>
                  </m:oMath>
                </a14:m>
                <a:r>
                  <a:rPr lang="fa-IR" sz="2000" dirty="0">
                    <a:solidFill>
                      <a:schemeClr val="tx1"/>
                    </a:solidFill>
                    <a:cs typeface="B Koodak" panose="00000700000000000000" pitchFamily="2" charset="-78"/>
                  </a:rPr>
                  <a:t> </a:t>
                </a:r>
              </a:p>
            </p:txBody>
          </p:sp>
        </mc:Choice>
        <mc:Fallback xmlns="">
          <p:sp>
            <p:nvSpPr>
              <p:cNvPr id="86" name="Rectangle 85"/>
              <p:cNvSpPr>
                <a:spLocks noRot="1" noChangeAspect="1" noMove="1" noResize="1" noEditPoints="1" noAdjustHandles="1" noChangeArrowheads="1" noChangeShapeType="1" noTextEdit="1"/>
              </p:cNvSpPr>
              <p:nvPr/>
            </p:nvSpPr>
            <p:spPr>
              <a:xfrm>
                <a:off x="8725498" y="4455287"/>
                <a:ext cx="1057214" cy="669735"/>
              </a:xfrm>
              <a:prstGeom prst="rect">
                <a:avLst/>
              </a:prstGeom>
              <a:blipFill>
                <a:blip r:embed="rId4"/>
                <a:stretch>
                  <a:fillRect l="-6322" r="-4598" b="-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83"/>
              <p:cNvSpPr/>
              <p:nvPr/>
            </p:nvSpPr>
            <p:spPr>
              <a:xfrm>
                <a:off x="8158099" y="5496881"/>
                <a:ext cx="1072863" cy="696537"/>
              </a:xfrm>
              <a:prstGeom prst="rect">
                <a:avLst/>
              </a:prstGeom>
            </p:spPr>
            <p:txBody>
              <a:bodyPr wrap="square">
                <a:spAutoFit/>
              </a:bodyPr>
              <a:lstStyle/>
              <a:p>
                <a14:m>
                  <m:oMath xmlns:m="http://schemas.openxmlformats.org/officeDocument/2006/math">
                    <m:r>
                      <a:rPr lang="en-US" sz="2400" b="0" i="1" smtClean="0">
                        <a:solidFill>
                          <a:schemeClr val="tx1"/>
                        </a:solidFill>
                        <a:latin typeface="Cambria Math" panose="02040503050406030204" pitchFamily="18" charset="0"/>
                      </a:rPr>
                      <m:t>=</m:t>
                    </m:r>
                    <m:f>
                      <m:fPr>
                        <m:ctrlPr>
                          <a:rPr lang="fa-IR" sz="2400" i="1">
                            <a:solidFill>
                              <a:schemeClr val="tx1"/>
                            </a:solidFill>
                            <a:latin typeface="Cambria Math" panose="02040503050406030204" pitchFamily="18" charset="0"/>
                          </a:rPr>
                        </m:ctrlPr>
                      </m:fPr>
                      <m:num>
                        <m:r>
                          <m:rPr>
                            <m:nor/>
                          </m:rPr>
                          <a:rPr lang="fa-IR" sz="2400" b="0" i="0" dirty="0" smtClean="0">
                            <a:solidFill>
                              <a:schemeClr val="tx1"/>
                            </a:solidFill>
                            <a:cs typeface="B Koodak" panose="00000700000000000000" pitchFamily="2" charset="-78"/>
                          </a:rPr>
                          <m:t>−</m:t>
                        </m:r>
                        <m:r>
                          <m:rPr>
                            <m:nor/>
                          </m:rPr>
                          <a:rPr lang="fa-IR" sz="2400" b="0" i="0" smtClean="0">
                            <a:solidFill>
                              <a:schemeClr val="tx1"/>
                            </a:solidFill>
                            <a:latin typeface="Cambria Math" panose="02040503050406030204" pitchFamily="18" charset="0"/>
                            <a:cs typeface="B Koodak" panose="00000700000000000000" pitchFamily="2" charset="-78"/>
                          </a:rPr>
                          <m:t>3</m:t>
                        </m:r>
                      </m:num>
                      <m:den>
                        <m:r>
                          <m:rPr>
                            <m:nor/>
                          </m:rPr>
                          <a:rPr lang="fa-IR" sz="2400">
                            <a:solidFill>
                              <a:schemeClr val="tx1"/>
                            </a:solidFill>
                            <a:latin typeface="Cambria Math" panose="02040503050406030204" pitchFamily="18" charset="0"/>
                            <a:cs typeface="B Koodak" panose="00000700000000000000" pitchFamily="2" charset="-78"/>
                          </a:rPr>
                          <m:t>4</m:t>
                        </m:r>
                      </m:den>
                    </m:f>
                  </m:oMath>
                </a14:m>
                <a:r>
                  <a:rPr lang="fa-IR" sz="2400" dirty="0">
                    <a:solidFill>
                      <a:schemeClr val="tx1"/>
                    </a:solidFill>
                    <a:cs typeface="B Koodak" panose="00000700000000000000" pitchFamily="2" charset="-78"/>
                  </a:rPr>
                  <a:t> </a:t>
                </a:r>
              </a:p>
            </p:txBody>
          </p:sp>
        </mc:Choice>
        <mc:Fallback xmlns="">
          <p:sp>
            <p:nvSpPr>
              <p:cNvPr id="84" name="Rectangle 83"/>
              <p:cNvSpPr>
                <a:spLocks noRot="1" noChangeAspect="1" noMove="1" noResize="1" noEditPoints="1" noAdjustHandles="1" noChangeArrowheads="1" noChangeShapeType="1" noTextEdit="1"/>
              </p:cNvSpPr>
              <p:nvPr/>
            </p:nvSpPr>
            <p:spPr>
              <a:xfrm>
                <a:off x="8158099" y="5496881"/>
                <a:ext cx="1072863" cy="696537"/>
              </a:xfrm>
              <a:prstGeom prst="rect">
                <a:avLst/>
              </a:prstGeom>
              <a:blipFill>
                <a:blip r:embed="rId5"/>
                <a:stretch>
                  <a:fillRect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Rectangle 86"/>
              <p:cNvSpPr/>
              <p:nvPr/>
            </p:nvSpPr>
            <p:spPr>
              <a:xfrm>
                <a:off x="7407787" y="5590786"/>
                <a:ext cx="973343" cy="5067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400" b="0" i="0" smtClean="0">
                          <a:latin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cs typeface="B Koodak" panose="00000700000000000000" pitchFamily="2" charset="-78"/>
                        </a:rPr>
                        <m:t>3</m:t>
                      </m:r>
                      <m:r>
                        <m:rPr>
                          <m:nor/>
                        </m:rPr>
                        <a:rPr lang="fa-IR" sz="2400">
                          <a:latin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cs typeface="B Koodak" panose="00000700000000000000" pitchFamily="2" charset="-78"/>
                        </a:rPr>
                        <m:t>4</m:t>
                      </m:r>
                    </m:oMath>
                  </m:oMathPara>
                </a14:m>
                <a:endParaRPr lang="fa-IR" sz="2400" dirty="0"/>
              </a:p>
            </p:txBody>
          </p:sp>
        </mc:Choice>
        <mc:Fallback xmlns="">
          <p:sp>
            <p:nvSpPr>
              <p:cNvPr id="87" name="Rectangle 86"/>
              <p:cNvSpPr>
                <a:spLocks noRot="1" noChangeAspect="1" noMove="1" noResize="1" noEditPoints="1" noAdjustHandles="1" noChangeArrowheads="1" noChangeShapeType="1" noTextEdit="1"/>
              </p:cNvSpPr>
              <p:nvPr/>
            </p:nvSpPr>
            <p:spPr>
              <a:xfrm>
                <a:off x="7407787" y="5590786"/>
                <a:ext cx="973343" cy="506742"/>
              </a:xfrm>
              <a:prstGeom prst="rect">
                <a:avLst/>
              </a:prstGeom>
              <a:blipFill>
                <a:blip r:embed="rId6"/>
                <a:stretch>
                  <a:fillRect l="-5000" t="-1205" b="-26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3269165" y="4468518"/>
                <a:ext cx="39466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smtClean="0">
                          <a:solidFill>
                            <a:srgbClr val="FF0000"/>
                          </a:solidFill>
                          <a:latin typeface="Cambria Math" panose="02040503050406030204" pitchFamily="18" charset="0"/>
                          <a:cs typeface="B Koodak" panose="00000700000000000000" pitchFamily="2" charset="-78"/>
                        </a:rPr>
                        <m:t>2</m:t>
                      </m:r>
                    </m:oMath>
                  </m:oMathPara>
                </a14:m>
                <a:endParaRPr lang="fa-IR" sz="2000" dirty="0">
                  <a:solidFill>
                    <a:srgbClr val="FF000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3269165" y="4468518"/>
                <a:ext cx="394660"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609153" y="3998087"/>
                <a:ext cx="538930" cy="525337"/>
              </a:xfrm>
              <a:prstGeom prst="rect">
                <a:avLst/>
              </a:prstGeom>
            </p:spPr>
            <p:txBody>
              <a:bodyPr wrap="none">
                <a:spAutoFit/>
              </a:bodyPr>
              <a:lstStyle/>
              <a:p>
                <a:pPr algn="ctr"/>
                <a:r>
                  <a:rPr lang="fa-IR" sz="1600" b="1" dirty="0">
                    <a:solidFill>
                      <a:srgbClr val="FF0000"/>
                    </a:solidFill>
                    <a:cs typeface="B Koodak" panose="00000700000000000000" pitchFamily="2" charset="-78"/>
                  </a:rPr>
                  <a:t> + </a:t>
                </a:r>
                <a14:m>
                  <m:oMath xmlns:m="http://schemas.openxmlformats.org/officeDocument/2006/math">
                    <m:f>
                      <m:fPr>
                        <m:ctrlPr>
                          <a:rPr lang="fa-IR" b="1" i="1">
                            <a:solidFill>
                              <a:srgbClr val="FF0000"/>
                            </a:solidFill>
                            <a:latin typeface="Cambria Math" panose="02040503050406030204" pitchFamily="18" charset="0"/>
                          </a:rPr>
                        </m:ctrlPr>
                      </m:fPr>
                      <m:num>
                        <m:r>
                          <m:rPr>
                            <m:nor/>
                          </m:rPr>
                          <a:rPr lang="fa-IR" b="1">
                            <a:solidFill>
                              <a:srgbClr val="FF0000"/>
                            </a:solidFill>
                            <a:latin typeface="Cambria Math" panose="02040503050406030204" pitchFamily="18" charset="0"/>
                            <a:cs typeface="B Koodak" panose="00000700000000000000" pitchFamily="2" charset="-78"/>
                          </a:rPr>
                          <m:t>2</m:t>
                        </m:r>
                      </m:num>
                      <m:den>
                        <m:r>
                          <m:rPr>
                            <m:nor/>
                          </m:rPr>
                          <a:rPr lang="fa-IR" b="1">
                            <a:solidFill>
                              <a:srgbClr val="FF0000"/>
                            </a:solidFill>
                            <a:latin typeface="Cambria Math" panose="02040503050406030204" pitchFamily="18" charset="0"/>
                            <a:cs typeface="B Koodak" panose="00000700000000000000" pitchFamily="2" charset="-78"/>
                          </a:rPr>
                          <m:t>3</m:t>
                        </m:r>
                      </m:den>
                    </m:f>
                  </m:oMath>
                </a14:m>
                <a:r>
                  <a:rPr lang="fa-IR" sz="1600" dirty="0">
                    <a:solidFill>
                      <a:srgbClr val="FF0000"/>
                    </a:solidFill>
                    <a:cs typeface="B Koodak" panose="00000700000000000000" pitchFamily="2" charset="-78"/>
                  </a:rPr>
                  <a:t> </a:t>
                </a:r>
              </a:p>
            </p:txBody>
          </p:sp>
        </mc:Choice>
        <mc:Fallback xmlns="">
          <p:sp>
            <p:nvSpPr>
              <p:cNvPr id="3" name="Rectangle 2"/>
              <p:cNvSpPr>
                <a:spLocks noRot="1" noChangeAspect="1" noMove="1" noResize="1" noEditPoints="1" noAdjustHandles="1" noChangeArrowheads="1" noChangeShapeType="1" noTextEdit="1"/>
              </p:cNvSpPr>
              <p:nvPr/>
            </p:nvSpPr>
            <p:spPr>
              <a:xfrm>
                <a:off x="1609153" y="3998087"/>
                <a:ext cx="538930" cy="525337"/>
              </a:xfrm>
              <a:prstGeom prst="rect">
                <a:avLst/>
              </a:prstGeom>
              <a:blipFill>
                <a:blip r:embed="rId8"/>
                <a:stretch>
                  <a:fillRect l="-5682" r="-4545" b="-81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63"/>
              <p:cNvSpPr/>
              <p:nvPr/>
            </p:nvSpPr>
            <p:spPr>
              <a:xfrm>
                <a:off x="3013129" y="4022940"/>
                <a:ext cx="538930" cy="525337"/>
              </a:xfrm>
              <a:prstGeom prst="rect">
                <a:avLst/>
              </a:prstGeom>
            </p:spPr>
            <p:txBody>
              <a:bodyPr wrap="none">
                <a:spAutoFit/>
              </a:bodyPr>
              <a:lstStyle/>
              <a:p>
                <a:pPr algn="ctr"/>
                <a:r>
                  <a:rPr lang="fa-IR" sz="1600" b="1" dirty="0">
                    <a:solidFill>
                      <a:srgbClr val="FF0000"/>
                    </a:solidFill>
                    <a:cs typeface="B Koodak" panose="00000700000000000000" pitchFamily="2" charset="-78"/>
                  </a:rPr>
                  <a:t> + </a:t>
                </a:r>
                <a14:m>
                  <m:oMath xmlns:m="http://schemas.openxmlformats.org/officeDocument/2006/math">
                    <m:f>
                      <m:fPr>
                        <m:ctrlPr>
                          <a:rPr lang="fa-IR" b="1" i="1">
                            <a:solidFill>
                              <a:srgbClr val="FF0000"/>
                            </a:solidFill>
                            <a:latin typeface="Cambria Math" panose="02040503050406030204" pitchFamily="18" charset="0"/>
                          </a:rPr>
                        </m:ctrlPr>
                      </m:fPr>
                      <m:num>
                        <m:r>
                          <m:rPr>
                            <m:nor/>
                          </m:rPr>
                          <a:rPr lang="fa-IR" b="1">
                            <a:solidFill>
                              <a:srgbClr val="FF0000"/>
                            </a:solidFill>
                            <a:latin typeface="Cambria Math" panose="02040503050406030204" pitchFamily="18" charset="0"/>
                            <a:cs typeface="B Koodak" panose="00000700000000000000" pitchFamily="2" charset="-78"/>
                          </a:rPr>
                          <m:t>2</m:t>
                        </m:r>
                      </m:num>
                      <m:den>
                        <m:r>
                          <m:rPr>
                            <m:nor/>
                          </m:rPr>
                          <a:rPr lang="fa-IR" b="1">
                            <a:solidFill>
                              <a:srgbClr val="FF0000"/>
                            </a:solidFill>
                            <a:latin typeface="Cambria Math" panose="02040503050406030204" pitchFamily="18" charset="0"/>
                            <a:cs typeface="B Koodak" panose="00000700000000000000" pitchFamily="2" charset="-78"/>
                          </a:rPr>
                          <m:t>3</m:t>
                        </m:r>
                      </m:den>
                    </m:f>
                  </m:oMath>
                </a14:m>
                <a:r>
                  <a:rPr lang="fa-IR" sz="1600" dirty="0">
                    <a:solidFill>
                      <a:srgbClr val="FF0000"/>
                    </a:solidFill>
                    <a:cs typeface="B Koodak" panose="00000700000000000000" pitchFamily="2" charset="-78"/>
                  </a:rPr>
                  <a:t> </a:t>
                </a:r>
              </a:p>
            </p:txBody>
          </p:sp>
        </mc:Choice>
        <mc:Fallback xmlns="">
          <p:sp>
            <p:nvSpPr>
              <p:cNvPr id="64" name="Rectangle 63"/>
              <p:cNvSpPr>
                <a:spLocks noRot="1" noChangeAspect="1" noMove="1" noResize="1" noEditPoints="1" noAdjustHandles="1" noChangeArrowheads="1" noChangeShapeType="1" noTextEdit="1"/>
              </p:cNvSpPr>
              <p:nvPr/>
            </p:nvSpPr>
            <p:spPr>
              <a:xfrm>
                <a:off x="3013129" y="4022940"/>
                <a:ext cx="538930" cy="525337"/>
              </a:xfrm>
              <a:prstGeom prst="rect">
                <a:avLst/>
              </a:prstGeom>
              <a:blipFill>
                <a:blip r:embed="rId9"/>
                <a:stretch>
                  <a:fillRect l="-5618" r="-3371" b="-81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70"/>
              <p:cNvSpPr/>
              <p:nvPr/>
            </p:nvSpPr>
            <p:spPr>
              <a:xfrm>
                <a:off x="4293120" y="4014447"/>
                <a:ext cx="538930" cy="525337"/>
              </a:xfrm>
              <a:prstGeom prst="rect">
                <a:avLst/>
              </a:prstGeom>
            </p:spPr>
            <p:txBody>
              <a:bodyPr wrap="none">
                <a:spAutoFit/>
              </a:bodyPr>
              <a:lstStyle/>
              <a:p>
                <a:pPr algn="ctr"/>
                <a:r>
                  <a:rPr lang="fa-IR" sz="1600" b="1" dirty="0">
                    <a:solidFill>
                      <a:srgbClr val="FF0000"/>
                    </a:solidFill>
                    <a:cs typeface="B Koodak" panose="00000700000000000000" pitchFamily="2" charset="-78"/>
                  </a:rPr>
                  <a:t> + </a:t>
                </a:r>
                <a14:m>
                  <m:oMath xmlns:m="http://schemas.openxmlformats.org/officeDocument/2006/math">
                    <m:f>
                      <m:fPr>
                        <m:ctrlPr>
                          <a:rPr lang="fa-IR" b="1" i="1">
                            <a:solidFill>
                              <a:srgbClr val="FF0000"/>
                            </a:solidFill>
                            <a:latin typeface="Cambria Math" panose="02040503050406030204" pitchFamily="18" charset="0"/>
                          </a:rPr>
                        </m:ctrlPr>
                      </m:fPr>
                      <m:num>
                        <m:r>
                          <m:rPr>
                            <m:nor/>
                          </m:rPr>
                          <a:rPr lang="fa-IR" b="1">
                            <a:solidFill>
                              <a:srgbClr val="FF0000"/>
                            </a:solidFill>
                            <a:latin typeface="Cambria Math" panose="02040503050406030204" pitchFamily="18" charset="0"/>
                            <a:cs typeface="B Koodak" panose="00000700000000000000" pitchFamily="2" charset="-78"/>
                          </a:rPr>
                          <m:t>2</m:t>
                        </m:r>
                      </m:num>
                      <m:den>
                        <m:r>
                          <m:rPr>
                            <m:nor/>
                          </m:rPr>
                          <a:rPr lang="fa-IR" b="1">
                            <a:solidFill>
                              <a:srgbClr val="FF0000"/>
                            </a:solidFill>
                            <a:latin typeface="Cambria Math" panose="02040503050406030204" pitchFamily="18" charset="0"/>
                            <a:cs typeface="B Koodak" panose="00000700000000000000" pitchFamily="2" charset="-78"/>
                          </a:rPr>
                          <m:t>3</m:t>
                        </m:r>
                      </m:den>
                    </m:f>
                  </m:oMath>
                </a14:m>
                <a:r>
                  <a:rPr lang="fa-IR" sz="1600" dirty="0">
                    <a:solidFill>
                      <a:srgbClr val="FF0000"/>
                    </a:solidFill>
                    <a:cs typeface="B Koodak" panose="00000700000000000000" pitchFamily="2" charset="-78"/>
                  </a:rPr>
                  <a:t> </a:t>
                </a:r>
              </a:p>
            </p:txBody>
          </p:sp>
        </mc:Choice>
        <mc:Fallback xmlns="">
          <p:sp>
            <p:nvSpPr>
              <p:cNvPr id="71" name="Rectangle 70"/>
              <p:cNvSpPr>
                <a:spLocks noRot="1" noChangeAspect="1" noMove="1" noResize="1" noEditPoints="1" noAdjustHandles="1" noChangeArrowheads="1" noChangeShapeType="1" noTextEdit="1"/>
              </p:cNvSpPr>
              <p:nvPr/>
            </p:nvSpPr>
            <p:spPr>
              <a:xfrm>
                <a:off x="4293120" y="4014447"/>
                <a:ext cx="538930" cy="525337"/>
              </a:xfrm>
              <a:prstGeom prst="rect">
                <a:avLst/>
              </a:prstGeom>
              <a:blipFill>
                <a:blip r:embed="rId10"/>
                <a:stretch>
                  <a:fillRect l="-5618" r="-3371" b="-8140"/>
                </a:stretch>
              </a:blipFill>
            </p:spPr>
            <p:txBody>
              <a:bodyPr/>
              <a:lstStyle/>
              <a:p>
                <a:r>
                  <a:rPr lang="en-US">
                    <a:noFill/>
                  </a:rPr>
                  <a:t> </a:t>
                </a:r>
              </a:p>
            </p:txBody>
          </p:sp>
        </mc:Fallback>
      </mc:AlternateContent>
      <p:pic>
        <p:nvPicPr>
          <p:cNvPr id="74" name="Picture 73"/>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0000" b="90000" l="10000" r="90000">
                        <a14:foregroundMark x1="23438" y1="41059" x2="25938" y2="42353"/>
                        <a14:foregroundMark x1="34500" y1="42765" x2="36938" y2="40824"/>
                        <a14:foregroundMark x1="54500" y1="23471" x2="53625" y2="26882"/>
                        <a14:foregroundMark x1="65313" y1="42353" x2="67063" y2="47412"/>
                        <a14:foregroundMark x1="68438" y1="42529" x2="70688" y2="34706"/>
                        <a14:foregroundMark x1="49563" y1="48882" x2="53375" y2="35529"/>
                        <a14:foregroundMark x1="60563" y1="55000" x2="42125" y2="67706"/>
                        <a14:foregroundMark x1="41000" y1="51647" x2="56063" y2="55647"/>
                        <a14:foregroundMark x1="39438" y1="57765" x2="33563" y2="52294"/>
                        <a14:foregroundMark x1="50250" y1="55235" x2="45063" y2="56529"/>
                        <a14:foregroundMark x1="51563" y1="35765" x2="42125" y2="34059"/>
                        <a14:foregroundMark x1="27500" y1="19235" x2="27063" y2="19882"/>
                        <a14:foregroundMark x1="73188" y1="60941" x2="71813" y2="62000"/>
                      </a14:backgroundRemoval>
                    </a14:imgEffect>
                  </a14:imgLayer>
                </a14:imgProps>
              </a:ext>
              <a:ext uri="{28A0092B-C50C-407E-A947-70E740481C1C}">
                <a14:useLocalDpi xmlns:a14="http://schemas.microsoft.com/office/drawing/2010/main" val="0"/>
              </a:ext>
            </a:extLst>
          </a:blip>
          <a:srcRect l="19418" t="12275" r="18069" b="30583"/>
          <a:stretch/>
        </p:blipFill>
        <p:spPr>
          <a:xfrm>
            <a:off x="10721212" y="2472293"/>
            <a:ext cx="1024944" cy="995449"/>
          </a:xfrm>
          <a:prstGeom prst="rect">
            <a:avLst/>
          </a:prstGeom>
        </p:spPr>
      </p:pic>
      <mc:AlternateContent xmlns:mc="http://schemas.openxmlformats.org/markup-compatibility/2006" xmlns:a14="http://schemas.microsoft.com/office/drawing/2010/main">
        <mc:Choice Requires="a14">
          <p:sp>
            <p:nvSpPr>
              <p:cNvPr id="100" name="Rectangle 99"/>
              <p:cNvSpPr/>
              <p:nvPr/>
            </p:nvSpPr>
            <p:spPr>
              <a:xfrm>
                <a:off x="8856307" y="5487111"/>
                <a:ext cx="1072863" cy="666849"/>
              </a:xfrm>
              <a:prstGeom prst="rect">
                <a:avLst/>
              </a:prstGeom>
            </p:spPr>
            <p:txBody>
              <a:bodyPr wrap="square">
                <a:spAutoFit/>
              </a:bodyPr>
              <a:lstStyle/>
              <a:p>
                <a14:m>
                  <m:oMath xmlns:m="http://schemas.openxmlformats.org/officeDocument/2006/math">
                    <m:r>
                      <a:rPr lang="en-US" sz="2400" b="0" i="1" smtClean="0">
                        <a:solidFill>
                          <a:schemeClr val="tx1"/>
                        </a:solidFill>
                        <a:latin typeface="Cambria Math" panose="02040503050406030204" pitchFamily="18" charset="0"/>
                      </a:rPr>
                      <m:t>=−</m:t>
                    </m:r>
                    <m:f>
                      <m:fPr>
                        <m:ctrlPr>
                          <a:rPr lang="fa-IR" sz="2400" i="1">
                            <a:solidFill>
                              <a:schemeClr val="tx1"/>
                            </a:solidFill>
                            <a:latin typeface="Cambria Math" panose="02040503050406030204" pitchFamily="18" charset="0"/>
                          </a:rPr>
                        </m:ctrlPr>
                      </m:fPr>
                      <m:num>
                        <m:r>
                          <m:rPr>
                            <m:nor/>
                          </m:rPr>
                          <a:rPr lang="fa-IR" sz="2400" b="0" i="0" smtClean="0">
                            <a:solidFill>
                              <a:schemeClr val="tx1"/>
                            </a:solidFill>
                            <a:latin typeface="Cambria Math" panose="02040503050406030204" pitchFamily="18" charset="0"/>
                            <a:cs typeface="B Koodak" panose="00000700000000000000" pitchFamily="2" charset="-78"/>
                          </a:rPr>
                          <m:t>3</m:t>
                        </m:r>
                      </m:num>
                      <m:den>
                        <m:r>
                          <m:rPr>
                            <m:nor/>
                          </m:rPr>
                          <a:rPr lang="fa-IR" sz="2400">
                            <a:solidFill>
                              <a:schemeClr val="tx1"/>
                            </a:solidFill>
                            <a:latin typeface="Cambria Math" panose="02040503050406030204" pitchFamily="18" charset="0"/>
                            <a:cs typeface="B Koodak" panose="00000700000000000000" pitchFamily="2" charset="-78"/>
                          </a:rPr>
                          <m:t>4</m:t>
                        </m:r>
                      </m:den>
                    </m:f>
                  </m:oMath>
                </a14:m>
                <a:r>
                  <a:rPr lang="fa-IR" sz="2400" dirty="0">
                    <a:solidFill>
                      <a:schemeClr val="tx1"/>
                    </a:solidFill>
                    <a:cs typeface="B Koodak" panose="00000700000000000000" pitchFamily="2" charset="-78"/>
                  </a:rPr>
                  <a:t> </a:t>
                </a:r>
              </a:p>
            </p:txBody>
          </p:sp>
        </mc:Choice>
        <mc:Fallback xmlns="">
          <p:sp>
            <p:nvSpPr>
              <p:cNvPr id="100" name="Rectangle 99"/>
              <p:cNvSpPr>
                <a:spLocks noRot="1" noChangeAspect="1" noMove="1" noResize="1" noEditPoints="1" noAdjustHandles="1" noChangeArrowheads="1" noChangeShapeType="1" noTextEdit="1"/>
              </p:cNvSpPr>
              <p:nvPr/>
            </p:nvSpPr>
            <p:spPr>
              <a:xfrm>
                <a:off x="8856307" y="5487111"/>
                <a:ext cx="1072863" cy="666849"/>
              </a:xfrm>
              <a:prstGeom prst="rect">
                <a:avLst/>
              </a:prstGeom>
              <a:blipFill>
                <a:blip r:embed="rId13"/>
                <a:stretch>
                  <a:fillRect r="-1705" b="-15455"/>
                </a:stretch>
              </a:blipFill>
            </p:spPr>
            <p:txBody>
              <a:bodyPr/>
              <a:lstStyle/>
              <a:p>
                <a:r>
                  <a:rPr lang="en-US">
                    <a:noFill/>
                  </a:rPr>
                  <a:t> </a:t>
                </a:r>
              </a:p>
            </p:txBody>
          </p:sp>
        </mc:Fallback>
      </mc:AlternateContent>
    </p:spTree>
    <p:extLst>
      <p:ext uri="{BB962C8B-B14F-4D97-AF65-F5344CB8AC3E}">
        <p14:creationId xmlns:p14="http://schemas.microsoft.com/office/powerpoint/2010/main" val="304287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fade">
                                      <p:cBhvr>
                                        <p:cTn id="14" dur="500"/>
                                        <p:tgtEl>
                                          <p:spTgt spid="7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par>
                                <p:cTn id="26" presetID="9"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par>
                                <p:cTn id="29" presetID="9" presetClass="entr" presetSubtype="0" fill="hold" nodeType="with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500"/>
                                        <p:tgtEl>
                                          <p:spTgt spid="9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64">
                                            <p:txEl>
                                              <p:pRg st="0" end="0"/>
                                            </p:txEl>
                                          </p:spTgt>
                                        </p:tgtEl>
                                        <p:attrNameLst>
                                          <p:attrName>style.visibility</p:attrName>
                                        </p:attrNameLst>
                                      </p:cBhvr>
                                      <p:to>
                                        <p:strVal val="visible"/>
                                      </p:to>
                                    </p:set>
                                    <p:anim calcmode="lin" valueType="num">
                                      <p:cBhvr>
                                        <p:cTn id="50"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6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71">
                                            <p:txEl>
                                              <p:pRg st="0" end="0"/>
                                            </p:txEl>
                                          </p:spTgt>
                                        </p:tgtEl>
                                        <p:attrNameLst>
                                          <p:attrName>style.visibility</p:attrName>
                                        </p:attrNameLst>
                                      </p:cBhvr>
                                      <p:to>
                                        <p:strVal val="visible"/>
                                      </p:to>
                                    </p:set>
                                    <p:anim calcmode="lin" valueType="num">
                                      <p:cBhvr>
                                        <p:cTn id="57" dur="500" fill="hold"/>
                                        <p:tgtEl>
                                          <p:spTgt spid="71">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71">
                                            <p:txEl>
                                              <p:pRg st="0" end="0"/>
                                            </p:txEl>
                                          </p:spTgt>
                                        </p:tgtEl>
                                        <p:attrNameLst>
                                          <p:attrName>ppt_h</p:attrName>
                                        </p:attrNameLst>
                                      </p:cBhvr>
                                      <p:tavLst>
                                        <p:tav tm="0">
                                          <p:val>
                                            <p:fltVal val="0"/>
                                          </p:val>
                                        </p:tav>
                                        <p:tav tm="100000">
                                          <p:val>
                                            <p:strVal val="#ppt_h"/>
                                          </p:val>
                                        </p:tav>
                                      </p:tavLst>
                                    </p:anim>
                                    <p:animEffect transition="in" filter="fade">
                                      <p:cBhvr>
                                        <p:cTn id="59" dur="500"/>
                                        <p:tgtEl>
                                          <p:spTgt spid="71">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wipe(left)">
                                      <p:cBhvr>
                                        <p:cTn id="64" dur="500"/>
                                        <p:tgtEl>
                                          <p:spTgt spid="8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85">
                                            <p:txEl>
                                              <p:pRg st="0" end="0"/>
                                            </p:txEl>
                                          </p:spTgt>
                                        </p:tgtEl>
                                        <p:attrNameLst>
                                          <p:attrName>style.visibility</p:attrName>
                                        </p:attrNameLst>
                                      </p:cBhvr>
                                      <p:to>
                                        <p:strVal val="visible"/>
                                      </p:to>
                                    </p:set>
                                    <p:animEffect transition="in" filter="wipe(left)">
                                      <p:cBhvr>
                                        <p:cTn id="69" dur="500"/>
                                        <p:tgtEl>
                                          <p:spTgt spid="85">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86"/>
                                        </p:tgtEl>
                                        <p:attrNameLst>
                                          <p:attrName>style.visibility</p:attrName>
                                        </p:attrNameLst>
                                      </p:cBhvr>
                                      <p:to>
                                        <p:strVal val="visible"/>
                                      </p:to>
                                    </p:set>
                                    <p:animEffect transition="in" filter="wipe(left)">
                                      <p:cBhvr>
                                        <p:cTn id="74" dur="500"/>
                                        <p:tgtEl>
                                          <p:spTgt spid="86"/>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animEffect transition="in" filter="dissolve">
                                      <p:cBhvr>
                                        <p:cTn id="79" dur="500"/>
                                        <p:tgtEl>
                                          <p:spTgt spid="9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87"/>
                                        </p:tgtEl>
                                        <p:attrNameLst>
                                          <p:attrName>style.visibility</p:attrName>
                                        </p:attrNameLst>
                                      </p:cBhvr>
                                      <p:to>
                                        <p:strVal val="visible"/>
                                      </p:to>
                                    </p:set>
                                    <p:animEffect transition="in" filter="wipe(left)">
                                      <p:cBhvr>
                                        <p:cTn id="84" dur="500"/>
                                        <p:tgtEl>
                                          <p:spTgt spid="87"/>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84"/>
                                        </p:tgtEl>
                                        <p:attrNameLst>
                                          <p:attrName>style.visibility</p:attrName>
                                        </p:attrNameLst>
                                      </p:cBhvr>
                                      <p:to>
                                        <p:strVal val="visible"/>
                                      </p:to>
                                    </p:set>
                                    <p:animEffect transition="in" filter="wipe(left)">
                                      <p:cBhvr>
                                        <p:cTn id="89" dur="500"/>
                                        <p:tgtEl>
                                          <p:spTgt spid="84"/>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100"/>
                                        </p:tgtEl>
                                        <p:attrNameLst>
                                          <p:attrName>style.visibility</p:attrName>
                                        </p:attrNameLst>
                                      </p:cBhvr>
                                      <p:to>
                                        <p:strVal val="visible"/>
                                      </p:to>
                                    </p:set>
                                    <p:animEffect transition="in" filter="wipe(left)">
                                      <p:cBhvr>
                                        <p:cTn id="94"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P spid="83" grpId="0"/>
      <p:bldP spid="86" grpId="0"/>
      <p:bldP spid="84" grpId="0"/>
      <p:bldP spid="87" grpId="0"/>
      <p:bldP spid="2" grpId="0"/>
      <p:bldP spid="3" grpId="0"/>
      <p:bldP spid="10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708667" y="570364"/>
            <a:ext cx="5166815" cy="461665"/>
          </a:xfrm>
          <a:prstGeom prst="rect">
            <a:avLst/>
          </a:prstGeom>
          <a:noFill/>
        </p:spPr>
        <p:txBody>
          <a:bodyPr wrap="square" rtlCol="1">
            <a:spAutoFit/>
          </a:bodyPr>
          <a:lstStyle/>
          <a:p>
            <a:pPr algn="r"/>
            <a:r>
              <a:rPr lang="fa-IR" sz="2400" dirty="0">
                <a:cs typeface="B Koodak" panose="00000700000000000000" pitchFamily="2" charset="-78"/>
              </a:rPr>
              <a:t>2- مانند نمونه کسر مساوی هر کسر را بنویسید.</a:t>
            </a:r>
          </a:p>
        </p:txBody>
      </p:sp>
      <mc:AlternateContent xmlns:mc="http://schemas.openxmlformats.org/markup-compatibility/2006" xmlns:a14="http://schemas.microsoft.com/office/drawing/2010/main">
        <mc:Choice Requires="a14">
          <p:sp>
            <p:nvSpPr>
              <p:cNvPr id="16" name="Rectangle 15"/>
              <p:cNvSpPr/>
              <p:nvPr/>
            </p:nvSpPr>
            <p:spPr>
              <a:xfrm>
                <a:off x="3716477" y="1611602"/>
                <a:ext cx="998915" cy="1196802"/>
              </a:xfrm>
              <a:prstGeom prst="rect">
                <a:avLst/>
              </a:prstGeom>
            </p:spPr>
            <p:txBody>
              <a:bodyPr wrap="square">
                <a:spAutoFit/>
              </a:bodyPr>
              <a:lstStyle/>
              <a:p>
                <a:r>
                  <a:rPr lang="fa-IR" sz="2800" b="1" dirty="0">
                    <a:cs typeface="B Koodak" panose="00000700000000000000" pitchFamily="2" charset="-78"/>
                  </a:rPr>
                  <a:t> </a:t>
                </a:r>
                <a14:m>
                  <m:oMath xmlns:m="http://schemas.openxmlformats.org/officeDocument/2006/math">
                    <m:r>
                      <a:rPr lang="fa-IR" sz="2800" b="1" i="0" smtClean="0">
                        <a:latin typeface="Cambria Math" panose="02040503050406030204" pitchFamily="18" charset="0"/>
                      </a:rPr>
                      <m:t>=−</m:t>
                    </m:r>
                    <m:f>
                      <m:fPr>
                        <m:ctrlPr>
                          <a:rPr lang="fa-IR" sz="2800" b="1" i="1">
                            <a:latin typeface="Cambria Math" panose="02040503050406030204" pitchFamily="18" charset="0"/>
                          </a:rPr>
                        </m:ctrlPr>
                      </m:fPr>
                      <m:num>
                        <m:r>
                          <m:rPr>
                            <m:nor/>
                          </m:rPr>
                          <a:rPr lang="fa-IR" sz="2800" b="1" i="0" smtClean="0">
                            <a:latin typeface="Cambria Math" panose="02040503050406030204" pitchFamily="18" charset="0"/>
                            <a:cs typeface="B Koodak" panose="00000700000000000000" pitchFamily="2" charset="-78"/>
                          </a:rPr>
                          <m:t>2</m:t>
                        </m:r>
                      </m:num>
                      <m:den>
                        <m:r>
                          <m:rPr>
                            <m:nor/>
                          </m:rPr>
                          <a:rPr lang="fa-IR" sz="2800" b="1" i="0" smtClean="0">
                            <a:latin typeface="Cambria Math" panose="02040503050406030204" pitchFamily="18" charset="0"/>
                            <a:cs typeface="B Koodak" panose="00000700000000000000" pitchFamily="2" charset="-78"/>
                          </a:rPr>
                          <m:t>3</m:t>
                        </m:r>
                      </m:den>
                    </m:f>
                  </m:oMath>
                </a14:m>
                <a:r>
                  <a:rPr lang="fa-IR" sz="2800" dirty="0">
                    <a:cs typeface="B Koodak" panose="00000700000000000000" pitchFamily="2" charset="-78"/>
                  </a:rPr>
                  <a:t> </a:t>
                </a:r>
              </a:p>
            </p:txBody>
          </p:sp>
        </mc:Choice>
        <mc:Fallback xmlns="">
          <p:sp>
            <p:nvSpPr>
              <p:cNvPr id="16" name="Rectangle 15"/>
              <p:cNvSpPr>
                <a:spLocks noRot="1" noChangeAspect="1" noMove="1" noResize="1" noEditPoints="1" noAdjustHandles="1" noChangeArrowheads="1" noChangeShapeType="1" noTextEdit="1"/>
              </p:cNvSpPr>
              <p:nvPr/>
            </p:nvSpPr>
            <p:spPr>
              <a:xfrm>
                <a:off x="3716477" y="1611602"/>
                <a:ext cx="998915" cy="1196802"/>
              </a:xfrm>
              <a:prstGeom prst="rect">
                <a:avLst/>
              </a:prstGeom>
              <a:blipFill>
                <a:blip r:embed="rId4"/>
                <a:stretch>
                  <a:fillRect l="-20732" t="-5076" b="-482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917401" y="2081916"/>
                <a:ext cx="1449436" cy="5757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800" b="0" i="0" smtClean="0">
                          <a:latin typeface="Cambria Math" panose="02040503050406030204" pitchFamily="18" charset="0"/>
                          <a:cs typeface="B Koodak" panose="00000700000000000000" pitchFamily="2" charset="-78"/>
                        </a:rPr>
                        <m:t>=</m:t>
                      </m:r>
                      <m:r>
                        <m:rPr>
                          <m:nor/>
                        </m:rPr>
                        <a:rPr lang="fa-IR" sz="2800" b="0" i="0" smtClean="0">
                          <a:latin typeface="Cambria Math" panose="02040503050406030204" pitchFamily="18" charset="0"/>
                          <a:cs typeface="B Koodak" panose="00000700000000000000" pitchFamily="2" charset="-78"/>
                        </a:rPr>
                        <m:t> −</m:t>
                      </m:r>
                      <m:r>
                        <m:rPr>
                          <m:nor/>
                        </m:rPr>
                        <a:rPr lang="fa-IR" sz="2800" b="0" i="0" smtClean="0">
                          <a:latin typeface="Cambria Math" panose="02040503050406030204" pitchFamily="18" charset="0"/>
                          <a:cs typeface="B Koodak" panose="00000700000000000000" pitchFamily="2" charset="-78"/>
                        </a:rPr>
                        <m:t>2</m:t>
                      </m:r>
                      <m:r>
                        <m:rPr>
                          <m:nor/>
                        </m:rPr>
                        <a:rPr lang="fa-IR" sz="2800">
                          <a:latin typeface="Cambria Math" panose="02040503050406030204" pitchFamily="18" charset="0"/>
                          <a:cs typeface="B Koodak" panose="00000700000000000000" pitchFamily="2" charset="-78"/>
                        </a:rPr>
                        <m:t>÷</m:t>
                      </m:r>
                      <m:r>
                        <m:rPr>
                          <m:nor/>
                        </m:rPr>
                        <a:rPr lang="fa-IR" sz="2800" b="0" i="0" smtClean="0">
                          <a:latin typeface="Cambria Math" panose="02040503050406030204" pitchFamily="18" charset="0"/>
                          <a:cs typeface="B Koodak" panose="00000700000000000000" pitchFamily="2" charset="-78"/>
                        </a:rPr>
                        <m:t>3</m:t>
                      </m:r>
                    </m:oMath>
                  </m:oMathPara>
                </a14:m>
                <a:endParaRPr lang="fa-IR" sz="2800" dirty="0"/>
              </a:p>
            </p:txBody>
          </p:sp>
        </mc:Choice>
        <mc:Fallback xmlns="">
          <p:sp>
            <p:nvSpPr>
              <p:cNvPr id="17" name="Rectangle 16"/>
              <p:cNvSpPr>
                <a:spLocks noRot="1" noChangeAspect="1" noMove="1" noResize="1" noEditPoints="1" noAdjustHandles="1" noChangeArrowheads="1" noChangeShapeType="1" noTextEdit="1"/>
              </p:cNvSpPr>
              <p:nvPr/>
            </p:nvSpPr>
            <p:spPr>
              <a:xfrm>
                <a:off x="917401" y="2081916"/>
                <a:ext cx="1449436" cy="57579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268367" y="2198998"/>
                <a:ext cx="1538755" cy="483466"/>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800" b="0" i="0" smtClean="0">
                          <a:latin typeface="Cambria Math" panose="02040503050406030204" pitchFamily="18" charset="0"/>
                          <a:cs typeface="B Koodak" panose="00000700000000000000" pitchFamily="2" charset="-78"/>
                        </a:rPr>
                        <m:t>=</m:t>
                      </m:r>
                      <m:r>
                        <m:rPr>
                          <m:nor/>
                        </m:rPr>
                        <a:rPr lang="fa-IR" sz="2800" b="0" i="0" smtClean="0">
                          <a:latin typeface="Cambria Math" panose="02040503050406030204" pitchFamily="18" charset="0"/>
                          <a:cs typeface="B Koodak" panose="00000700000000000000" pitchFamily="2" charset="-78"/>
                        </a:rPr>
                        <m:t> −</m:t>
                      </m:r>
                      <m:d>
                        <m:dPr>
                          <m:ctrlPr>
                            <a:rPr lang="fa-IR" sz="2800" i="1">
                              <a:latin typeface="Cambria Math" panose="02040503050406030204" pitchFamily="18" charset="0"/>
                            </a:rPr>
                          </m:ctrlPr>
                        </m:dPr>
                        <m:e>
                          <m:r>
                            <m:rPr>
                              <m:nor/>
                            </m:rPr>
                            <a:rPr lang="fa-IR" sz="2800" i="0">
                              <a:latin typeface="Cambria Math" panose="02040503050406030204" pitchFamily="18" charset="0"/>
                              <a:cs typeface="B Koodak" panose="00000700000000000000" pitchFamily="2" charset="-78"/>
                            </a:rPr>
                            <m:t>2</m:t>
                          </m:r>
                          <m:r>
                            <m:rPr>
                              <m:nor/>
                            </m:rPr>
                            <a:rPr lang="fa-IR" sz="2800" i="0">
                              <a:latin typeface="Cambria Math" panose="02040503050406030204" pitchFamily="18" charset="0"/>
                              <a:cs typeface="B Koodak" panose="00000700000000000000" pitchFamily="2" charset="-78"/>
                            </a:rPr>
                            <m:t>÷</m:t>
                          </m:r>
                          <m:r>
                            <m:rPr>
                              <m:nor/>
                            </m:rPr>
                            <a:rPr lang="fa-IR" sz="2800" i="0">
                              <a:latin typeface="Cambria Math" panose="02040503050406030204" pitchFamily="18" charset="0"/>
                              <a:cs typeface="B Koodak" panose="00000700000000000000" pitchFamily="2" charset="-78"/>
                            </a:rPr>
                            <m:t>3</m:t>
                          </m:r>
                        </m:e>
                      </m:d>
                    </m:oMath>
                  </m:oMathPara>
                </a14:m>
                <a:endParaRPr lang="fa-IR" sz="2800" dirty="0">
                  <a:cs typeface="B Koodak" panose="00000700000000000000" pitchFamily="2" charset="-78"/>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268367" y="2198998"/>
                <a:ext cx="1538755" cy="48346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534553" y="1971213"/>
                <a:ext cx="635110" cy="797206"/>
              </a:xfrm>
              <a:prstGeom prst="rect">
                <a:avLst/>
              </a:prstGeom>
            </p:spPr>
            <p:txBody>
              <a:bodyPr wrap="none">
                <a:spAutoFit/>
              </a:bodyPr>
              <a:lstStyle/>
              <a:p>
                <a14:m>
                  <m:oMath xmlns:m="http://schemas.openxmlformats.org/officeDocument/2006/math">
                    <m:f>
                      <m:fPr>
                        <m:ctrlPr>
                          <a:rPr lang="fa-IR" sz="2800" i="1" smtClean="0">
                            <a:solidFill>
                              <a:schemeClr val="tx1"/>
                            </a:solidFill>
                            <a:latin typeface="Cambria Math" panose="02040503050406030204" pitchFamily="18" charset="0"/>
                          </a:rPr>
                        </m:ctrlPr>
                      </m:fPr>
                      <m:num>
                        <m:r>
                          <m:rPr>
                            <m:nor/>
                          </m:rPr>
                          <a:rPr lang="fa-IR" sz="2800" dirty="0">
                            <a:solidFill>
                              <a:schemeClr val="tx1"/>
                            </a:solidFill>
                            <a:cs typeface="B Koodak" panose="00000700000000000000" pitchFamily="2" charset="-78"/>
                          </a:rPr>
                          <m:t>−</m:t>
                        </m:r>
                        <m:r>
                          <m:rPr>
                            <m:nor/>
                          </m:rPr>
                          <a:rPr lang="fa-IR" sz="2800" b="0" i="0" smtClean="0">
                            <a:solidFill>
                              <a:schemeClr val="tx1"/>
                            </a:solidFill>
                            <a:latin typeface="Cambria Math" panose="02040503050406030204" pitchFamily="18" charset="0"/>
                            <a:cs typeface="B Koodak" panose="00000700000000000000" pitchFamily="2" charset="-78"/>
                          </a:rPr>
                          <m:t>2</m:t>
                        </m:r>
                      </m:num>
                      <m:den>
                        <m:r>
                          <m:rPr>
                            <m:nor/>
                          </m:rPr>
                          <a:rPr lang="fa-IR" sz="2800" b="0" i="0" smtClean="0">
                            <a:solidFill>
                              <a:schemeClr val="tx1"/>
                            </a:solidFill>
                            <a:latin typeface="Cambria Math" panose="02040503050406030204" pitchFamily="18" charset="0"/>
                            <a:cs typeface="B Koodak" panose="00000700000000000000" pitchFamily="2" charset="-78"/>
                          </a:rPr>
                          <m:t>3</m:t>
                        </m:r>
                      </m:den>
                    </m:f>
                  </m:oMath>
                </a14:m>
                <a:r>
                  <a:rPr lang="fa-IR" sz="2800" dirty="0">
                    <a:solidFill>
                      <a:schemeClr val="tx1"/>
                    </a:solidFill>
                    <a:cs typeface="B Koodak" panose="00000700000000000000" pitchFamily="2" charset="-78"/>
                  </a:rPr>
                  <a:t> </a:t>
                </a:r>
              </a:p>
            </p:txBody>
          </p:sp>
        </mc:Choice>
        <mc:Fallback xmlns="">
          <p:sp>
            <p:nvSpPr>
              <p:cNvPr id="19" name="Rectangle 18"/>
              <p:cNvSpPr>
                <a:spLocks noRot="1" noChangeAspect="1" noMove="1" noResize="1" noEditPoints="1" noAdjustHandles="1" noChangeArrowheads="1" noChangeShapeType="1" noTextEdit="1"/>
              </p:cNvSpPr>
              <p:nvPr/>
            </p:nvSpPr>
            <p:spPr>
              <a:xfrm>
                <a:off x="534553" y="1971213"/>
                <a:ext cx="635110" cy="797206"/>
              </a:xfrm>
              <a:prstGeom prst="rect">
                <a:avLst/>
              </a:prstGeom>
              <a:blipFill>
                <a:blip r:embed="rId7"/>
                <a:stretch>
                  <a:fillRect r="-17308" b="-167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340981" y="2032830"/>
                <a:ext cx="710451" cy="815801"/>
              </a:xfrm>
              <a:prstGeom prst="rect">
                <a:avLst/>
              </a:prstGeom>
            </p:spPr>
            <p:txBody>
              <a:bodyPr wrap="none">
                <a:spAutoFit/>
              </a:bodyPr>
              <a:lstStyle/>
              <a:p>
                <a14:m>
                  <m:oMath xmlns:m="http://schemas.openxmlformats.org/officeDocument/2006/math">
                    <m:f>
                      <m:fPr>
                        <m:ctrlPr>
                          <a:rPr lang="fa-IR" sz="2800" i="1" smtClean="0">
                            <a:solidFill>
                              <a:schemeClr val="tx1"/>
                            </a:solidFill>
                            <a:latin typeface="Cambria Math" panose="02040503050406030204" pitchFamily="18" charset="0"/>
                          </a:rPr>
                        </m:ctrlPr>
                      </m:fPr>
                      <m:num>
                        <m:r>
                          <m:rPr>
                            <m:nor/>
                          </m:rPr>
                          <a:rPr lang="fa-IR" sz="2800">
                            <a:solidFill>
                              <a:schemeClr val="tx1"/>
                            </a:solidFill>
                            <a:latin typeface="Cambria Math" panose="02040503050406030204" pitchFamily="18" charset="0"/>
                            <a:cs typeface="B Koodak" panose="00000700000000000000" pitchFamily="2" charset="-78"/>
                          </a:rPr>
                          <m:t>3</m:t>
                        </m:r>
                      </m:num>
                      <m:den>
                        <m:r>
                          <m:rPr>
                            <m:nor/>
                          </m:rPr>
                          <a:rPr lang="fa-IR" sz="2800" dirty="0">
                            <a:solidFill>
                              <a:schemeClr val="tx1"/>
                            </a:solidFill>
                            <a:cs typeface="B Koodak" panose="00000700000000000000" pitchFamily="2" charset="-78"/>
                          </a:rPr>
                          <m:t>−</m:t>
                        </m:r>
                        <m:r>
                          <m:rPr>
                            <m:nor/>
                          </m:rPr>
                          <a:rPr lang="fa-IR" sz="2800" b="0" i="0" smtClean="0">
                            <a:solidFill>
                              <a:schemeClr val="tx1"/>
                            </a:solidFill>
                            <a:latin typeface="Cambria Math" panose="02040503050406030204" pitchFamily="18" charset="0"/>
                            <a:cs typeface="B Koodak" panose="00000700000000000000" pitchFamily="2" charset="-78"/>
                          </a:rPr>
                          <m:t>5</m:t>
                        </m:r>
                      </m:den>
                    </m:f>
                  </m:oMath>
                </a14:m>
                <a:r>
                  <a:rPr lang="fa-IR" sz="2800" dirty="0">
                    <a:solidFill>
                      <a:schemeClr val="tx1"/>
                    </a:solidFill>
                    <a:cs typeface="B Koodak" panose="00000700000000000000" pitchFamily="2" charset="-78"/>
                  </a:rPr>
                  <a:t>  </a:t>
                </a:r>
              </a:p>
            </p:txBody>
          </p:sp>
        </mc:Choice>
        <mc:Fallback xmlns="">
          <p:sp>
            <p:nvSpPr>
              <p:cNvPr id="21" name="Rectangle 20"/>
              <p:cNvSpPr>
                <a:spLocks noRot="1" noChangeAspect="1" noMove="1" noResize="1" noEditPoints="1" noAdjustHandles="1" noChangeArrowheads="1" noChangeShapeType="1" noTextEdit="1"/>
              </p:cNvSpPr>
              <p:nvPr/>
            </p:nvSpPr>
            <p:spPr>
              <a:xfrm>
                <a:off x="6340981" y="2032830"/>
                <a:ext cx="710451" cy="815801"/>
              </a:xfrm>
              <a:prstGeom prst="rect">
                <a:avLst/>
              </a:prstGeom>
              <a:blipFill>
                <a:blip r:embed="rId8"/>
                <a:stretch>
                  <a:fillRect r="-16239" b="-9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6715207" y="2036209"/>
                <a:ext cx="1225913" cy="763094"/>
              </a:xfrm>
              <a:prstGeom prst="rect">
                <a:avLst/>
              </a:prstGeom>
            </p:spPr>
            <p:txBody>
              <a:bodyPr wrap="none">
                <a:spAutoFit/>
              </a:bodyPr>
              <a:lstStyle/>
              <a:p>
                <a:r>
                  <a:rPr lang="fa-IR" sz="2800" b="1" dirty="0">
                    <a:solidFill>
                      <a:schemeClr val="tx1"/>
                    </a:solidFill>
                    <a:cs typeface="B Koodak" panose="00000700000000000000" pitchFamily="2" charset="-78"/>
                  </a:rPr>
                  <a:t> </a:t>
                </a:r>
                <a14:m>
                  <m:oMath xmlns:m="http://schemas.openxmlformats.org/officeDocument/2006/math">
                    <m:r>
                      <a:rPr lang="fa-IR" sz="2800" b="1" i="0" smtClean="0">
                        <a:solidFill>
                          <a:schemeClr val="tx1"/>
                        </a:solidFill>
                        <a:latin typeface="Cambria Math" panose="02040503050406030204" pitchFamily="18" charset="0"/>
                      </a:rPr>
                      <m:t>=−</m:t>
                    </m:r>
                    <m:f>
                      <m:fPr>
                        <m:ctrlPr>
                          <a:rPr lang="fa-IR" sz="2800" b="1" i="1">
                            <a:solidFill>
                              <a:schemeClr val="tx1"/>
                            </a:solidFill>
                            <a:latin typeface="Cambria Math" panose="02040503050406030204" pitchFamily="18" charset="0"/>
                          </a:rPr>
                        </m:ctrlPr>
                      </m:fPr>
                      <m:num>
                        <m:r>
                          <m:rPr>
                            <m:nor/>
                          </m:rPr>
                          <a:rPr lang="fa-IR" sz="2800" b="1">
                            <a:solidFill>
                              <a:schemeClr val="tx1"/>
                            </a:solidFill>
                            <a:latin typeface="Cambria Math" panose="02040503050406030204" pitchFamily="18" charset="0"/>
                            <a:cs typeface="B Koodak" panose="00000700000000000000" pitchFamily="2" charset="-78"/>
                          </a:rPr>
                          <m:t>3</m:t>
                        </m:r>
                      </m:num>
                      <m:den>
                        <m:r>
                          <m:rPr>
                            <m:nor/>
                          </m:rPr>
                          <a:rPr lang="fa-IR" sz="2800" b="1" i="0" smtClean="0">
                            <a:solidFill>
                              <a:schemeClr val="tx1"/>
                            </a:solidFill>
                            <a:latin typeface="Cambria Math" panose="02040503050406030204" pitchFamily="18" charset="0"/>
                            <a:cs typeface="B Koodak" panose="00000700000000000000" pitchFamily="2" charset="-78"/>
                          </a:rPr>
                          <m:t>5</m:t>
                        </m:r>
                      </m:den>
                    </m:f>
                  </m:oMath>
                </a14:m>
                <a:r>
                  <a:rPr lang="fa-IR" sz="2800" dirty="0">
                    <a:solidFill>
                      <a:schemeClr val="tx1"/>
                    </a:solidFill>
                    <a:cs typeface="B Koodak" panose="00000700000000000000" pitchFamily="2" charset="-78"/>
                  </a:rPr>
                  <a:t> </a:t>
                </a:r>
              </a:p>
            </p:txBody>
          </p:sp>
        </mc:Choice>
        <mc:Fallback xmlns="">
          <p:sp>
            <p:nvSpPr>
              <p:cNvPr id="23" name="Rectangle 22"/>
              <p:cNvSpPr>
                <a:spLocks noRot="1" noChangeAspect="1" noMove="1" noResize="1" noEditPoints="1" noAdjustHandles="1" noChangeArrowheads="1" noChangeShapeType="1" noTextEdit="1"/>
              </p:cNvSpPr>
              <p:nvPr/>
            </p:nvSpPr>
            <p:spPr>
              <a:xfrm>
                <a:off x="6715207" y="2036209"/>
                <a:ext cx="1225913" cy="763094"/>
              </a:xfrm>
              <a:prstGeom prst="rect">
                <a:avLst/>
              </a:prstGeom>
              <a:blipFill>
                <a:blip r:embed="rId9"/>
                <a:stretch>
                  <a:fillRect l="-10945" r="-8458" b="-176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9071028" y="2129856"/>
                <a:ext cx="1616020" cy="5757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8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800" smtClean="0">
                          <a:solidFill>
                            <a:schemeClr val="accent2">
                              <a:lumMod val="75000"/>
                            </a:schemeClr>
                          </a:solidFill>
                          <a:latin typeface="Cambria Math" panose="02040503050406030204" pitchFamily="18" charset="0"/>
                          <a:cs typeface="B Koodak" panose="00000700000000000000" pitchFamily="2" charset="-78"/>
                        </a:rPr>
                        <m:t> </m:t>
                      </m:r>
                      <m:r>
                        <m:rPr>
                          <m:nor/>
                        </m:rPr>
                        <a:rPr lang="fa-IR" sz="2800" b="0" i="0" smtClean="0">
                          <a:solidFill>
                            <a:schemeClr val="accent2">
                              <a:lumMod val="75000"/>
                            </a:schemeClr>
                          </a:solidFill>
                          <a:latin typeface="Cambria Math" panose="02040503050406030204" pitchFamily="18" charset="0"/>
                          <a:cs typeface="B Koodak" panose="00000700000000000000" pitchFamily="2" charset="-78"/>
                        </a:rPr>
                        <m:t>−</m:t>
                      </m:r>
                      <m:d>
                        <m:dPr>
                          <m:ctrlPr>
                            <a:rPr lang="fa-IR" sz="2800" i="1">
                              <a:solidFill>
                                <a:schemeClr val="accent2">
                                  <a:lumMod val="75000"/>
                                </a:schemeClr>
                              </a:solidFill>
                              <a:latin typeface="Cambria Math" panose="02040503050406030204" pitchFamily="18" charset="0"/>
                            </a:rPr>
                          </m:ctrlPr>
                        </m:dPr>
                        <m:e>
                          <m:r>
                            <m:rPr>
                              <m:nor/>
                            </m:rPr>
                            <a:rPr lang="fa-IR" sz="2800" b="0" i="0" smtClean="0">
                              <a:solidFill>
                                <a:schemeClr val="accent2">
                                  <a:lumMod val="75000"/>
                                </a:schemeClr>
                              </a:solidFill>
                              <a:latin typeface="Cambria Math" panose="02040503050406030204" pitchFamily="18" charset="0"/>
                              <a:cs typeface="B Koodak" panose="00000700000000000000" pitchFamily="2" charset="-78"/>
                            </a:rPr>
                            <m:t>3</m:t>
                          </m:r>
                          <m:r>
                            <m:rPr>
                              <m:nor/>
                            </m:rPr>
                            <a:rPr lang="fa-IR" sz="2800">
                              <a:solidFill>
                                <a:schemeClr val="accent2">
                                  <a:lumMod val="75000"/>
                                </a:schemeClr>
                              </a:solidFill>
                              <a:latin typeface="Cambria Math" panose="02040503050406030204" pitchFamily="18" charset="0"/>
                              <a:cs typeface="B Koodak" panose="00000700000000000000" pitchFamily="2" charset="-78"/>
                            </a:rPr>
                            <m:t>÷</m:t>
                          </m:r>
                          <m:r>
                            <m:rPr>
                              <m:nor/>
                            </m:rPr>
                            <a:rPr lang="fa-IR" sz="2800" b="0" i="0" smtClean="0">
                              <a:solidFill>
                                <a:schemeClr val="accent2">
                                  <a:lumMod val="75000"/>
                                </a:schemeClr>
                              </a:solidFill>
                              <a:latin typeface="Cambria Math" panose="02040503050406030204" pitchFamily="18" charset="0"/>
                              <a:cs typeface="B Koodak" panose="00000700000000000000" pitchFamily="2" charset="-78"/>
                            </a:rPr>
                            <m:t>5</m:t>
                          </m:r>
                        </m:e>
                      </m:d>
                    </m:oMath>
                  </m:oMathPara>
                </a14:m>
                <a:endParaRPr lang="fa-IR" sz="2800" dirty="0">
                  <a:solidFill>
                    <a:schemeClr val="accent2">
                      <a:lumMod val="75000"/>
                    </a:schemeClr>
                  </a:solidFill>
                  <a:cs typeface="B Koodak" panose="00000700000000000000" pitchFamily="2" charset="-78"/>
                </a:endParaRPr>
              </a:p>
            </p:txBody>
          </p:sp>
        </mc:Choice>
        <mc:Fallback xmlns="">
          <p:sp>
            <p:nvSpPr>
              <p:cNvPr id="24" name="Rectangle 23"/>
              <p:cNvSpPr>
                <a:spLocks noRot="1" noChangeAspect="1" noMove="1" noResize="1" noEditPoints="1" noAdjustHandles="1" noChangeArrowheads="1" noChangeShapeType="1" noTextEdit="1"/>
              </p:cNvSpPr>
              <p:nvPr/>
            </p:nvSpPr>
            <p:spPr>
              <a:xfrm>
                <a:off x="9071028" y="2129856"/>
                <a:ext cx="1616020" cy="57579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7685112" y="2068506"/>
                <a:ext cx="1675459" cy="575799"/>
              </a:xfrm>
              <a:prstGeom prst="rect">
                <a:avLst/>
              </a:prstGeom>
            </p:spPr>
            <p:txBody>
              <a:bodyPr wrap="none">
                <a:spAutoFit/>
              </a:bodyPr>
              <a:lstStyle/>
              <a:p>
                <a:pPr algn="l"/>
                <a14:m>
                  <m:oMathPara xmlns:m="http://schemas.openxmlformats.org/officeDocument/2006/math">
                    <m:oMathParaPr>
                      <m:jc m:val="centerGroup"/>
                    </m:oMathParaPr>
                    <m:oMath xmlns:m="http://schemas.openxmlformats.org/officeDocument/2006/math">
                      <m:r>
                        <m:rPr>
                          <m:nor/>
                        </m:rPr>
                        <a:rPr lang="fa-IR" sz="28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800" b="0" i="0" smtClean="0">
                          <a:solidFill>
                            <a:schemeClr val="accent2">
                              <a:lumMod val="75000"/>
                            </a:schemeClr>
                          </a:solidFill>
                          <a:latin typeface="Cambria Math" panose="02040503050406030204" pitchFamily="18" charset="0"/>
                          <a:cs typeface="B Koodak" panose="00000700000000000000" pitchFamily="2" charset="-78"/>
                        </a:rPr>
                        <m:t>3</m:t>
                      </m:r>
                      <m:r>
                        <m:rPr>
                          <m:nor/>
                        </m:rPr>
                        <a:rPr lang="fa-IR" sz="280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800" b="0" i="0" smtClean="0">
                          <a:solidFill>
                            <a:schemeClr val="accent2">
                              <a:lumMod val="75000"/>
                            </a:schemeClr>
                          </a:solidFill>
                          <a:latin typeface="Cambria Math" panose="02040503050406030204" pitchFamily="18" charset="0"/>
                          <a:cs typeface="B Koodak" panose="00000700000000000000" pitchFamily="2" charset="-78"/>
                        </a:rPr>
                        <m:t> (</m:t>
                      </m:r>
                      <m:r>
                        <m:rPr>
                          <m:nor/>
                        </m:rPr>
                        <a:rPr lang="fa-IR" sz="28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800" b="0" i="0" smtClean="0">
                          <a:solidFill>
                            <a:schemeClr val="accent2">
                              <a:lumMod val="75000"/>
                            </a:schemeClr>
                          </a:solidFill>
                          <a:latin typeface="Cambria Math" panose="02040503050406030204" pitchFamily="18" charset="0"/>
                          <a:cs typeface="B Koodak" panose="00000700000000000000" pitchFamily="2" charset="-78"/>
                        </a:rPr>
                        <m:t>5</m:t>
                      </m:r>
                      <m:r>
                        <m:rPr>
                          <m:nor/>
                        </m:rPr>
                        <a:rPr lang="fa-IR" sz="2800" b="0" i="0" smtClean="0">
                          <a:solidFill>
                            <a:schemeClr val="accent2">
                              <a:lumMod val="75000"/>
                            </a:schemeClr>
                          </a:solidFill>
                          <a:latin typeface="Cambria Math" panose="02040503050406030204" pitchFamily="18" charset="0"/>
                          <a:cs typeface="B Koodak" panose="00000700000000000000" pitchFamily="2" charset="-78"/>
                        </a:rPr>
                        <m:t>) </m:t>
                      </m:r>
                    </m:oMath>
                  </m:oMathPara>
                </a14:m>
                <a:endParaRPr lang="fa-IR" sz="2800" dirty="0">
                  <a:solidFill>
                    <a:schemeClr val="accent2">
                      <a:lumMod val="75000"/>
                    </a:schemeClr>
                  </a:solidFill>
                </a:endParaRPr>
              </a:p>
            </p:txBody>
          </p:sp>
        </mc:Choice>
        <mc:Fallback xmlns="">
          <p:sp>
            <p:nvSpPr>
              <p:cNvPr id="25" name="Rectangle 24"/>
              <p:cNvSpPr>
                <a:spLocks noRot="1" noChangeAspect="1" noMove="1" noResize="1" noEditPoints="1" noAdjustHandles="1" noChangeArrowheads="1" noChangeShapeType="1" noTextEdit="1"/>
              </p:cNvSpPr>
              <p:nvPr/>
            </p:nvSpPr>
            <p:spPr>
              <a:xfrm>
                <a:off x="7685112" y="2068506"/>
                <a:ext cx="1675459" cy="575799"/>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10443992" y="2005215"/>
                <a:ext cx="1008609" cy="763094"/>
              </a:xfrm>
              <a:prstGeom prst="rect">
                <a:avLst/>
              </a:prstGeom>
            </p:spPr>
            <p:txBody>
              <a:bodyPr wrap="none">
                <a:spAutoFit/>
              </a:bodyPr>
              <a:lstStyle/>
              <a:p>
                <a:r>
                  <a:rPr lang="fa-IR" sz="2800" b="1" dirty="0">
                    <a:solidFill>
                      <a:schemeClr val="accent2">
                        <a:lumMod val="75000"/>
                      </a:schemeClr>
                    </a:solidFill>
                    <a:cs typeface="B Koodak" panose="00000700000000000000" pitchFamily="2" charset="-78"/>
                  </a:rPr>
                  <a:t> - = </a:t>
                </a:r>
                <a14:m>
                  <m:oMath xmlns:m="http://schemas.openxmlformats.org/officeDocument/2006/math">
                    <m:f>
                      <m:fPr>
                        <m:ctrlPr>
                          <a:rPr lang="fa-IR" sz="2800" b="1" i="1">
                            <a:solidFill>
                              <a:schemeClr val="accent2">
                                <a:lumMod val="75000"/>
                              </a:schemeClr>
                            </a:solidFill>
                            <a:latin typeface="Cambria Math" panose="02040503050406030204" pitchFamily="18" charset="0"/>
                          </a:rPr>
                        </m:ctrlPr>
                      </m:fPr>
                      <m:num>
                        <m:r>
                          <m:rPr>
                            <m:nor/>
                          </m:rPr>
                          <a:rPr lang="fa-IR" sz="2800" b="1">
                            <a:solidFill>
                              <a:schemeClr val="accent2">
                                <a:lumMod val="75000"/>
                              </a:schemeClr>
                            </a:solidFill>
                            <a:latin typeface="Cambria Math" panose="02040503050406030204" pitchFamily="18" charset="0"/>
                            <a:cs typeface="B Koodak" panose="00000700000000000000" pitchFamily="2" charset="-78"/>
                          </a:rPr>
                          <m:t>3</m:t>
                        </m:r>
                      </m:num>
                      <m:den>
                        <m:r>
                          <m:rPr>
                            <m:nor/>
                          </m:rPr>
                          <a:rPr lang="fa-IR" sz="2800" b="1">
                            <a:solidFill>
                              <a:schemeClr val="accent2">
                                <a:lumMod val="75000"/>
                              </a:schemeClr>
                            </a:solidFill>
                            <a:latin typeface="Cambria Math" panose="02040503050406030204" pitchFamily="18" charset="0"/>
                            <a:cs typeface="B Koodak" panose="00000700000000000000" pitchFamily="2" charset="-78"/>
                          </a:rPr>
                          <m:t>5</m:t>
                        </m:r>
                      </m:den>
                    </m:f>
                  </m:oMath>
                </a14:m>
                <a:r>
                  <a:rPr lang="fa-IR" sz="2800" dirty="0">
                    <a:solidFill>
                      <a:schemeClr val="accent2">
                        <a:lumMod val="75000"/>
                      </a:schemeClr>
                    </a:solidFill>
                    <a:cs typeface="B Koodak" panose="00000700000000000000" pitchFamily="2" charset="-78"/>
                  </a:rPr>
                  <a:t> </a:t>
                </a:r>
              </a:p>
            </p:txBody>
          </p:sp>
        </mc:Choice>
        <mc:Fallback xmlns="">
          <p:sp>
            <p:nvSpPr>
              <p:cNvPr id="26" name="Rectangle 25"/>
              <p:cNvSpPr>
                <a:spLocks noRot="1" noChangeAspect="1" noMove="1" noResize="1" noEditPoints="1" noAdjustHandles="1" noChangeArrowheads="1" noChangeShapeType="1" noTextEdit="1"/>
              </p:cNvSpPr>
              <p:nvPr/>
            </p:nvSpPr>
            <p:spPr>
              <a:xfrm>
                <a:off x="10443992" y="2005215"/>
                <a:ext cx="1008609" cy="763094"/>
              </a:xfrm>
              <a:prstGeom prst="rect">
                <a:avLst/>
              </a:prstGeom>
              <a:blipFill>
                <a:blip r:embed="rId12"/>
                <a:stretch>
                  <a:fillRect l="-12651" r="-10843" b="-176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496107" y="4471062"/>
                <a:ext cx="1360533" cy="792781"/>
              </a:xfrm>
              <a:prstGeom prst="rect">
                <a:avLst/>
              </a:prstGeom>
            </p:spPr>
            <p:txBody>
              <a:bodyPr wrap="square">
                <a:spAutoFit/>
              </a:bodyPr>
              <a:lstStyle/>
              <a:p>
                <a:r>
                  <a:rPr lang="fa-IR" sz="2800" b="1" dirty="0">
                    <a:cs typeface="B Koodak" panose="00000700000000000000" pitchFamily="2" charset="-78"/>
                  </a:rPr>
                  <a:t> -</a:t>
                </a:r>
                <a:r>
                  <a:rPr lang="fa-IR" sz="2800" b="1" dirty="0">
                    <a:solidFill>
                      <a:schemeClr val="tx1"/>
                    </a:solidFill>
                    <a:cs typeface="B Koodak" panose="00000700000000000000" pitchFamily="2" charset="-78"/>
                  </a:rPr>
                  <a:t> </a:t>
                </a:r>
                <a14:m>
                  <m:oMath xmlns:m="http://schemas.openxmlformats.org/officeDocument/2006/math">
                    <m:f>
                      <m:fPr>
                        <m:ctrlPr>
                          <a:rPr lang="fa-IR" sz="2800" b="1" i="1">
                            <a:solidFill>
                              <a:schemeClr val="tx1"/>
                            </a:solidFill>
                            <a:latin typeface="Cambria Math" panose="02040503050406030204" pitchFamily="18" charset="0"/>
                          </a:rPr>
                        </m:ctrlPr>
                      </m:fPr>
                      <m:num>
                        <m:r>
                          <m:rPr>
                            <m:nor/>
                          </m:rPr>
                          <a:rPr lang="fa-IR" sz="2800" b="1" dirty="0">
                            <a:solidFill>
                              <a:schemeClr val="tx1"/>
                            </a:solidFill>
                            <a:cs typeface="B Koodak" panose="00000700000000000000" pitchFamily="2" charset="-78"/>
                          </a:rPr>
                          <m:t>−</m:t>
                        </m:r>
                        <m:r>
                          <m:rPr>
                            <m:nor/>
                          </m:rPr>
                          <a:rPr lang="fa-IR" sz="2800" b="1" i="0" smtClean="0">
                            <a:solidFill>
                              <a:schemeClr val="tx1"/>
                            </a:solidFill>
                            <a:latin typeface="Cambria Math" panose="02040503050406030204" pitchFamily="18" charset="0"/>
                            <a:cs typeface="B Koodak" panose="00000700000000000000" pitchFamily="2" charset="-78"/>
                          </a:rPr>
                          <m:t>4</m:t>
                        </m:r>
                      </m:num>
                      <m:den>
                        <m:r>
                          <m:rPr>
                            <m:nor/>
                          </m:rPr>
                          <a:rPr lang="fa-IR" sz="2800" b="1" i="0" smtClean="0">
                            <a:solidFill>
                              <a:schemeClr val="tx1"/>
                            </a:solidFill>
                            <a:latin typeface="Cambria Math" panose="02040503050406030204" pitchFamily="18" charset="0"/>
                            <a:cs typeface="B Koodak" panose="00000700000000000000" pitchFamily="2" charset="-78"/>
                          </a:rPr>
                          <m:t>7</m:t>
                        </m:r>
                      </m:den>
                    </m:f>
                  </m:oMath>
                </a14:m>
                <a:r>
                  <a:rPr lang="fa-IR" sz="2800" dirty="0">
                    <a:solidFill>
                      <a:schemeClr val="tx1"/>
                    </a:solidFill>
                    <a:cs typeface="B Koodak" panose="00000700000000000000" pitchFamily="2" charset="-78"/>
                  </a:rPr>
                  <a:t> </a:t>
                </a:r>
              </a:p>
            </p:txBody>
          </p:sp>
        </mc:Choice>
        <mc:Fallback xmlns="">
          <p:sp>
            <p:nvSpPr>
              <p:cNvPr id="27" name="Rectangle 26"/>
              <p:cNvSpPr>
                <a:spLocks noRot="1" noChangeAspect="1" noMove="1" noResize="1" noEditPoints="1" noAdjustHandles="1" noChangeArrowheads="1" noChangeShapeType="1" noTextEdit="1"/>
              </p:cNvSpPr>
              <p:nvPr/>
            </p:nvSpPr>
            <p:spPr>
              <a:xfrm>
                <a:off x="496107" y="4471062"/>
                <a:ext cx="1360533" cy="792781"/>
              </a:xfrm>
              <a:prstGeom prst="rect">
                <a:avLst/>
              </a:prstGeom>
              <a:blipFill>
                <a:blip r:embed="rId13"/>
                <a:stretch>
                  <a:fillRect l="-9375" b="-1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3044984" y="4433326"/>
                <a:ext cx="1383712" cy="764633"/>
              </a:xfrm>
              <a:prstGeom prst="rect">
                <a:avLst/>
              </a:prstGeom>
            </p:spPr>
            <p:txBody>
              <a:bodyPr wrap="none">
                <a:spAutoFit/>
              </a:bodyPr>
              <a:lstStyle/>
              <a:p>
                <a:r>
                  <a:rPr lang="fa-IR" sz="2800" b="1" dirty="0">
                    <a:solidFill>
                      <a:schemeClr val="accent2">
                        <a:lumMod val="75000"/>
                      </a:schemeClr>
                    </a:solidFill>
                    <a:cs typeface="B Koodak" panose="00000700000000000000" pitchFamily="2" charset="-78"/>
                  </a:rPr>
                  <a:t> -)- = </a:t>
                </a:r>
                <a14:m>
                  <m:oMath xmlns:m="http://schemas.openxmlformats.org/officeDocument/2006/math">
                    <m:f>
                      <m:fPr>
                        <m:ctrlPr>
                          <a:rPr lang="fa-IR" sz="2800" b="1" i="1">
                            <a:solidFill>
                              <a:schemeClr val="accent2">
                                <a:lumMod val="75000"/>
                              </a:schemeClr>
                            </a:solidFill>
                            <a:latin typeface="Cambria Math" panose="02040503050406030204" pitchFamily="18" charset="0"/>
                          </a:rPr>
                        </m:ctrlPr>
                      </m:fPr>
                      <m:num>
                        <m:r>
                          <m:rPr>
                            <m:nor/>
                          </m:rPr>
                          <a:rPr lang="fa-IR" sz="2800" b="1" i="0" smtClean="0">
                            <a:solidFill>
                              <a:schemeClr val="accent2">
                                <a:lumMod val="75000"/>
                              </a:schemeClr>
                            </a:solidFill>
                            <a:latin typeface="Cambria Math" panose="02040503050406030204" pitchFamily="18" charset="0"/>
                            <a:cs typeface="B Koodak" panose="00000700000000000000" pitchFamily="2" charset="-78"/>
                          </a:rPr>
                          <m:t>4</m:t>
                        </m:r>
                      </m:num>
                      <m:den>
                        <m:r>
                          <m:rPr>
                            <m:nor/>
                          </m:rPr>
                          <a:rPr lang="fa-IR" sz="2800" b="1" i="0" smtClean="0">
                            <a:solidFill>
                              <a:schemeClr val="accent2">
                                <a:lumMod val="75000"/>
                              </a:schemeClr>
                            </a:solidFill>
                            <a:latin typeface="Cambria Math" panose="02040503050406030204" pitchFamily="18" charset="0"/>
                            <a:cs typeface="B Koodak" panose="00000700000000000000" pitchFamily="2" charset="-78"/>
                          </a:rPr>
                          <m:t>7</m:t>
                        </m:r>
                      </m:den>
                    </m:f>
                  </m:oMath>
                </a14:m>
                <a:r>
                  <a:rPr lang="fa-IR" sz="2800" dirty="0">
                    <a:solidFill>
                      <a:schemeClr val="accent2">
                        <a:lumMod val="75000"/>
                      </a:schemeClr>
                    </a:solidFill>
                    <a:cs typeface="B Koodak" panose="00000700000000000000" pitchFamily="2" charset="-78"/>
                  </a:rPr>
                  <a:t>( </a:t>
                </a:r>
              </a:p>
            </p:txBody>
          </p:sp>
        </mc:Choice>
        <mc:Fallback xmlns="">
          <p:sp>
            <p:nvSpPr>
              <p:cNvPr id="29" name="Rectangle 28"/>
              <p:cNvSpPr>
                <a:spLocks noRot="1" noChangeAspect="1" noMove="1" noResize="1" noEditPoints="1" noAdjustHandles="1" noChangeArrowheads="1" noChangeShapeType="1" noTextEdit="1"/>
              </p:cNvSpPr>
              <p:nvPr/>
            </p:nvSpPr>
            <p:spPr>
              <a:xfrm>
                <a:off x="3044984" y="4433326"/>
                <a:ext cx="1383712" cy="764633"/>
              </a:xfrm>
              <a:prstGeom prst="rect">
                <a:avLst/>
              </a:prstGeom>
              <a:blipFill>
                <a:blip r:embed="rId14"/>
                <a:stretch>
                  <a:fillRect l="-9735" r="-7965" b="-174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292840" y="4419870"/>
                <a:ext cx="845103" cy="764633"/>
              </a:xfrm>
              <a:prstGeom prst="rect">
                <a:avLst/>
              </a:prstGeom>
            </p:spPr>
            <p:txBody>
              <a:bodyPr wrap="none">
                <a:spAutoFit/>
              </a:bodyPr>
              <a:lstStyle/>
              <a:p>
                <a:r>
                  <a:rPr lang="fa-IR" sz="2800" b="1" dirty="0">
                    <a:solidFill>
                      <a:schemeClr val="accent2">
                        <a:lumMod val="75000"/>
                      </a:schemeClr>
                    </a:solidFill>
                    <a:cs typeface="B Koodak" panose="00000700000000000000" pitchFamily="2" charset="-78"/>
                  </a:rPr>
                  <a:t>  = </a:t>
                </a:r>
                <a14:m>
                  <m:oMath xmlns:m="http://schemas.openxmlformats.org/officeDocument/2006/math">
                    <m:f>
                      <m:fPr>
                        <m:ctrlPr>
                          <a:rPr lang="fa-IR" sz="2800" b="1" i="1">
                            <a:solidFill>
                              <a:schemeClr val="accent2">
                                <a:lumMod val="75000"/>
                              </a:schemeClr>
                            </a:solidFill>
                            <a:latin typeface="Cambria Math" panose="02040503050406030204" pitchFamily="18" charset="0"/>
                          </a:rPr>
                        </m:ctrlPr>
                      </m:fPr>
                      <m:num>
                        <m:r>
                          <m:rPr>
                            <m:nor/>
                          </m:rPr>
                          <a:rPr lang="fa-IR" sz="2800" b="1" i="0" smtClean="0">
                            <a:solidFill>
                              <a:schemeClr val="accent2">
                                <a:lumMod val="75000"/>
                              </a:schemeClr>
                            </a:solidFill>
                            <a:latin typeface="Cambria Math" panose="02040503050406030204" pitchFamily="18" charset="0"/>
                            <a:cs typeface="B Koodak" panose="00000700000000000000" pitchFamily="2" charset="-78"/>
                          </a:rPr>
                          <m:t>4</m:t>
                        </m:r>
                      </m:num>
                      <m:den>
                        <m:r>
                          <m:rPr>
                            <m:nor/>
                          </m:rPr>
                          <a:rPr lang="fa-IR" sz="2800" b="1" i="0" smtClean="0">
                            <a:solidFill>
                              <a:schemeClr val="accent2">
                                <a:lumMod val="75000"/>
                              </a:schemeClr>
                            </a:solidFill>
                            <a:latin typeface="Cambria Math" panose="02040503050406030204" pitchFamily="18" charset="0"/>
                            <a:cs typeface="B Koodak" panose="00000700000000000000" pitchFamily="2" charset="-78"/>
                          </a:rPr>
                          <m:t>7</m:t>
                        </m:r>
                      </m:den>
                    </m:f>
                  </m:oMath>
                </a14:m>
                <a:r>
                  <a:rPr lang="fa-IR" sz="2800" dirty="0">
                    <a:solidFill>
                      <a:schemeClr val="accent2">
                        <a:lumMod val="75000"/>
                      </a:schemeClr>
                    </a:solidFill>
                    <a:cs typeface="B Koodak" panose="00000700000000000000" pitchFamily="2" charset="-78"/>
                  </a:rPr>
                  <a:t> </a:t>
                </a:r>
              </a:p>
            </p:txBody>
          </p:sp>
        </mc:Choice>
        <mc:Fallback xmlns="">
          <p:sp>
            <p:nvSpPr>
              <p:cNvPr id="30" name="Rectangle 29"/>
              <p:cNvSpPr>
                <a:spLocks noRot="1" noChangeAspect="1" noMove="1" noResize="1" noEditPoints="1" noAdjustHandles="1" noChangeArrowheads="1" noChangeShapeType="1" noTextEdit="1"/>
              </p:cNvSpPr>
              <p:nvPr/>
            </p:nvSpPr>
            <p:spPr>
              <a:xfrm>
                <a:off x="4292840" y="4419870"/>
                <a:ext cx="845103" cy="764633"/>
              </a:xfrm>
              <a:prstGeom prst="rect">
                <a:avLst/>
              </a:prstGeom>
              <a:blipFill>
                <a:blip r:embed="rId15"/>
                <a:stretch>
                  <a:fillRect l="-15108" r="-13669" b="-184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6339578" y="4390429"/>
                <a:ext cx="635110" cy="850426"/>
              </a:xfrm>
              <a:prstGeom prst="rect">
                <a:avLst/>
              </a:prstGeom>
            </p:spPr>
            <p:txBody>
              <a:bodyPr wrap="none">
                <a:spAutoFit/>
              </a:bodyPr>
              <a:lstStyle/>
              <a:p>
                <a14:m>
                  <m:oMath xmlns:m="http://schemas.openxmlformats.org/officeDocument/2006/math">
                    <m:f>
                      <m:fPr>
                        <m:ctrlPr>
                          <a:rPr lang="fa-IR" sz="2800" b="1" i="1">
                            <a:latin typeface="Cambria Math" panose="02040503050406030204" pitchFamily="18" charset="0"/>
                          </a:rPr>
                        </m:ctrlPr>
                      </m:fPr>
                      <m:num>
                        <m:r>
                          <m:rPr>
                            <m:nor/>
                          </m:rPr>
                          <a:rPr lang="fa-IR" sz="2800" b="1" i="0" dirty="0" smtClean="0">
                            <a:cs typeface="B Koodak" panose="00000700000000000000" pitchFamily="2" charset="-78"/>
                          </a:rPr>
                          <m:t>−</m:t>
                        </m:r>
                        <m:r>
                          <m:rPr>
                            <m:nor/>
                          </m:rPr>
                          <a:rPr lang="fa-IR" sz="2800" b="1" i="0" smtClean="0">
                            <a:latin typeface="Cambria Math" panose="02040503050406030204" pitchFamily="18" charset="0"/>
                            <a:cs typeface="B Koodak" panose="00000700000000000000" pitchFamily="2" charset="-78"/>
                          </a:rPr>
                          <m:t>3</m:t>
                        </m:r>
                      </m:num>
                      <m:den>
                        <m:r>
                          <m:rPr>
                            <m:nor/>
                          </m:rPr>
                          <a:rPr lang="fa-IR" sz="2800" b="1" i="0" dirty="0" smtClean="0">
                            <a:cs typeface="B Koodak" panose="00000700000000000000" pitchFamily="2" charset="-78"/>
                          </a:rPr>
                          <m:t>−</m:t>
                        </m:r>
                        <m:r>
                          <m:rPr>
                            <m:nor/>
                          </m:rPr>
                          <a:rPr lang="fa-IR" sz="2800" b="1" i="0" smtClean="0">
                            <a:latin typeface="Cambria Math" panose="02040503050406030204" pitchFamily="18" charset="0"/>
                            <a:cs typeface="B Koodak" panose="00000700000000000000" pitchFamily="2" charset="-78"/>
                          </a:rPr>
                          <m:t>4</m:t>
                        </m:r>
                      </m:den>
                    </m:f>
                  </m:oMath>
                </a14:m>
                <a:r>
                  <a:rPr lang="fa-IR" sz="2800" dirty="0">
                    <a:cs typeface="B Koodak" panose="00000700000000000000" pitchFamily="2" charset="-78"/>
                  </a:rPr>
                  <a:t> </a:t>
                </a:r>
              </a:p>
            </p:txBody>
          </p:sp>
        </mc:Choice>
        <mc:Fallback xmlns="">
          <p:sp>
            <p:nvSpPr>
              <p:cNvPr id="31" name="Rectangle 30"/>
              <p:cNvSpPr>
                <a:spLocks noRot="1" noChangeAspect="1" noMove="1" noResize="1" noEditPoints="1" noAdjustHandles="1" noChangeArrowheads="1" noChangeShapeType="1" noTextEdit="1"/>
              </p:cNvSpPr>
              <p:nvPr/>
            </p:nvSpPr>
            <p:spPr>
              <a:xfrm>
                <a:off x="6339578" y="4390429"/>
                <a:ext cx="635110" cy="850426"/>
              </a:xfrm>
              <a:prstGeom prst="rect">
                <a:avLst/>
              </a:prstGeom>
              <a:blipFill>
                <a:blip r:embed="rId16"/>
                <a:stretch>
                  <a:fillRect r="-17308" b="-9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6811315" y="4466067"/>
                <a:ext cx="1688283" cy="5757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80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800" smtClean="0">
                          <a:solidFill>
                            <a:schemeClr val="accent2">
                              <a:lumMod val="75000"/>
                            </a:schemeClr>
                          </a:solidFill>
                          <a:latin typeface="Cambria Math" panose="02040503050406030204" pitchFamily="18" charset="0"/>
                          <a:cs typeface="B Koodak" panose="00000700000000000000" pitchFamily="2" charset="-78"/>
                        </a:rPr>
                        <m:t> </m:t>
                      </m:r>
                      <m:r>
                        <m:rPr>
                          <m:nor/>
                        </m:rPr>
                        <a:rPr lang="fa-IR" sz="28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800" b="0" i="0" smtClean="0">
                          <a:solidFill>
                            <a:schemeClr val="accent2">
                              <a:lumMod val="75000"/>
                            </a:schemeClr>
                          </a:solidFill>
                          <a:latin typeface="Cambria Math" panose="02040503050406030204" pitchFamily="18" charset="0"/>
                          <a:cs typeface="B Koodak" panose="00000700000000000000" pitchFamily="2" charset="-78"/>
                        </a:rPr>
                        <m:t>3</m:t>
                      </m:r>
                      <m:r>
                        <m:rPr>
                          <m:nor/>
                        </m:rPr>
                        <a:rPr lang="fa-IR" sz="280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800" b="0" i="0" smtClean="0">
                          <a:solidFill>
                            <a:schemeClr val="accent2">
                              <a:lumMod val="75000"/>
                            </a:schemeClr>
                          </a:solidFill>
                          <a:latin typeface="Cambria Math" panose="02040503050406030204" pitchFamily="18" charset="0"/>
                          <a:cs typeface="B Koodak" panose="00000700000000000000" pitchFamily="2" charset="-78"/>
                        </a:rPr>
                        <m:t> −</m:t>
                      </m:r>
                      <m:r>
                        <m:rPr>
                          <m:nor/>
                        </m:rPr>
                        <a:rPr lang="fa-IR" sz="2800" b="0" i="0" smtClean="0">
                          <a:solidFill>
                            <a:schemeClr val="accent2">
                              <a:lumMod val="75000"/>
                            </a:schemeClr>
                          </a:solidFill>
                          <a:latin typeface="Cambria Math" panose="02040503050406030204" pitchFamily="18" charset="0"/>
                          <a:cs typeface="B Koodak" panose="00000700000000000000" pitchFamily="2" charset="-78"/>
                        </a:rPr>
                        <m:t>4</m:t>
                      </m:r>
                    </m:oMath>
                  </m:oMathPara>
                </a14:m>
                <a:endParaRPr lang="fa-IR" sz="2800" dirty="0">
                  <a:solidFill>
                    <a:schemeClr val="accent2">
                      <a:lumMod val="75000"/>
                    </a:schemeClr>
                  </a:solidFill>
                </a:endParaRPr>
              </a:p>
            </p:txBody>
          </p:sp>
        </mc:Choice>
        <mc:Fallback xmlns="">
          <p:sp>
            <p:nvSpPr>
              <p:cNvPr id="32" name="Rectangle 31"/>
              <p:cNvSpPr>
                <a:spLocks noRot="1" noChangeAspect="1" noMove="1" noResize="1" noEditPoints="1" noAdjustHandles="1" noChangeArrowheads="1" noChangeShapeType="1" noTextEdit="1"/>
              </p:cNvSpPr>
              <p:nvPr/>
            </p:nvSpPr>
            <p:spPr>
              <a:xfrm>
                <a:off x="6811315" y="4466067"/>
                <a:ext cx="1688283" cy="575799"/>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8297176" y="4554032"/>
                <a:ext cx="134831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80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800" smtClean="0">
                          <a:solidFill>
                            <a:schemeClr val="accent2">
                              <a:lumMod val="75000"/>
                            </a:schemeClr>
                          </a:solidFill>
                          <a:latin typeface="Cambria Math" panose="02040503050406030204" pitchFamily="18" charset="0"/>
                          <a:cs typeface="B Koodak" panose="00000700000000000000" pitchFamily="2" charset="-78"/>
                        </a:rPr>
                        <m:t> </m:t>
                      </m:r>
                      <m:d>
                        <m:dPr>
                          <m:ctrlPr>
                            <a:rPr lang="fa-IR" sz="2800" i="1">
                              <a:solidFill>
                                <a:schemeClr val="accent2">
                                  <a:lumMod val="75000"/>
                                </a:schemeClr>
                              </a:solidFill>
                              <a:latin typeface="Cambria Math" panose="02040503050406030204" pitchFamily="18" charset="0"/>
                            </a:rPr>
                          </m:ctrlPr>
                        </m:dPr>
                        <m:e>
                          <m:r>
                            <m:rPr>
                              <m:nor/>
                            </m:rPr>
                            <a:rPr lang="fa-IR" sz="2800" b="0" i="0" smtClean="0">
                              <a:solidFill>
                                <a:schemeClr val="accent2">
                                  <a:lumMod val="75000"/>
                                </a:schemeClr>
                              </a:solidFill>
                              <a:latin typeface="Cambria Math" panose="02040503050406030204" pitchFamily="18" charset="0"/>
                              <a:cs typeface="B Koodak" panose="00000700000000000000" pitchFamily="2" charset="-78"/>
                            </a:rPr>
                            <m:t>3</m:t>
                          </m:r>
                          <m:r>
                            <m:rPr>
                              <m:nor/>
                            </m:rPr>
                            <a:rPr lang="fa-IR" sz="2800">
                              <a:solidFill>
                                <a:schemeClr val="accent2">
                                  <a:lumMod val="75000"/>
                                </a:schemeClr>
                              </a:solidFill>
                              <a:latin typeface="Cambria Math" panose="02040503050406030204" pitchFamily="18" charset="0"/>
                              <a:cs typeface="B Koodak" panose="00000700000000000000" pitchFamily="2" charset="-78"/>
                            </a:rPr>
                            <m:t>÷</m:t>
                          </m:r>
                          <m:r>
                            <m:rPr>
                              <m:nor/>
                            </m:rPr>
                            <a:rPr lang="fa-IR" sz="2800" b="0" i="0" smtClean="0">
                              <a:solidFill>
                                <a:schemeClr val="accent2">
                                  <a:lumMod val="75000"/>
                                </a:schemeClr>
                              </a:solidFill>
                              <a:latin typeface="Cambria Math" panose="02040503050406030204" pitchFamily="18" charset="0"/>
                              <a:cs typeface="B Koodak" panose="00000700000000000000" pitchFamily="2" charset="-78"/>
                            </a:rPr>
                            <m:t>4</m:t>
                          </m:r>
                        </m:e>
                      </m:d>
                    </m:oMath>
                  </m:oMathPara>
                </a14:m>
                <a:endParaRPr lang="fa-IR" sz="2800" dirty="0">
                  <a:solidFill>
                    <a:schemeClr val="accent2">
                      <a:lumMod val="75000"/>
                    </a:schemeClr>
                  </a:solidFill>
                  <a:cs typeface="B Koodak" panose="00000700000000000000" pitchFamily="2" charset="-78"/>
                </a:endParaRPr>
              </a:p>
            </p:txBody>
          </p:sp>
        </mc:Choice>
        <mc:Fallback xmlns="">
          <p:sp>
            <p:nvSpPr>
              <p:cNvPr id="33" name="Rectangle 32"/>
              <p:cNvSpPr>
                <a:spLocks noRot="1" noChangeAspect="1" noMove="1" noResize="1" noEditPoints="1" noAdjustHandles="1" noChangeArrowheads="1" noChangeShapeType="1" noTextEdit="1"/>
              </p:cNvSpPr>
              <p:nvPr/>
            </p:nvSpPr>
            <p:spPr>
              <a:xfrm>
                <a:off x="8297176" y="4554032"/>
                <a:ext cx="1348318" cy="52322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9437204" y="4357265"/>
                <a:ext cx="769763" cy="762581"/>
              </a:xfrm>
              <a:prstGeom prst="rect">
                <a:avLst/>
              </a:prstGeom>
            </p:spPr>
            <p:txBody>
              <a:bodyPr wrap="none">
                <a:spAutoFit/>
              </a:bodyPr>
              <a:lstStyle/>
              <a:p>
                <a:r>
                  <a:rPr lang="fa-IR" sz="2800" b="1" dirty="0">
                    <a:solidFill>
                      <a:schemeClr val="accent2">
                        <a:lumMod val="75000"/>
                      </a:schemeClr>
                    </a:solidFill>
                    <a:cs typeface="B Koodak" panose="00000700000000000000" pitchFamily="2" charset="-78"/>
                  </a:rPr>
                  <a:t> = </a:t>
                </a:r>
                <a14:m>
                  <m:oMath xmlns:m="http://schemas.openxmlformats.org/officeDocument/2006/math">
                    <m:f>
                      <m:fPr>
                        <m:ctrlPr>
                          <a:rPr lang="fa-IR" sz="2800" b="1" i="1">
                            <a:solidFill>
                              <a:schemeClr val="accent2">
                                <a:lumMod val="75000"/>
                              </a:schemeClr>
                            </a:solidFill>
                            <a:latin typeface="Cambria Math" panose="02040503050406030204" pitchFamily="18" charset="0"/>
                          </a:rPr>
                        </m:ctrlPr>
                      </m:fPr>
                      <m:num>
                        <m:r>
                          <m:rPr>
                            <m:nor/>
                          </m:rPr>
                          <a:rPr lang="fa-IR" sz="2800" b="1" i="0" smtClean="0">
                            <a:solidFill>
                              <a:schemeClr val="accent2">
                                <a:lumMod val="75000"/>
                              </a:schemeClr>
                            </a:solidFill>
                            <a:latin typeface="Cambria Math" panose="02040503050406030204" pitchFamily="18" charset="0"/>
                            <a:cs typeface="B Koodak" panose="00000700000000000000" pitchFamily="2" charset="-78"/>
                          </a:rPr>
                          <m:t>3</m:t>
                        </m:r>
                      </m:num>
                      <m:den>
                        <m:r>
                          <m:rPr>
                            <m:nor/>
                          </m:rPr>
                          <a:rPr lang="fa-IR" sz="2800" b="1" i="0" smtClean="0">
                            <a:solidFill>
                              <a:schemeClr val="accent2">
                                <a:lumMod val="75000"/>
                              </a:schemeClr>
                            </a:solidFill>
                            <a:latin typeface="Cambria Math" panose="02040503050406030204" pitchFamily="18" charset="0"/>
                            <a:cs typeface="B Koodak" panose="00000700000000000000" pitchFamily="2" charset="-78"/>
                          </a:rPr>
                          <m:t>4</m:t>
                        </m:r>
                      </m:den>
                    </m:f>
                  </m:oMath>
                </a14:m>
                <a:r>
                  <a:rPr lang="fa-IR" sz="2800" dirty="0">
                    <a:solidFill>
                      <a:schemeClr val="accent2">
                        <a:lumMod val="75000"/>
                      </a:schemeClr>
                    </a:solidFill>
                    <a:cs typeface="B Koodak" panose="00000700000000000000" pitchFamily="2" charset="-78"/>
                  </a:rPr>
                  <a:t> </a:t>
                </a:r>
              </a:p>
            </p:txBody>
          </p:sp>
        </mc:Choice>
        <mc:Fallback xmlns="">
          <p:sp>
            <p:nvSpPr>
              <p:cNvPr id="34" name="Rectangle 33"/>
              <p:cNvSpPr>
                <a:spLocks noRot="1" noChangeAspect="1" noMove="1" noResize="1" noEditPoints="1" noAdjustHandles="1" noChangeArrowheads="1" noChangeShapeType="1" noTextEdit="1"/>
              </p:cNvSpPr>
              <p:nvPr/>
            </p:nvSpPr>
            <p:spPr>
              <a:xfrm>
                <a:off x="9437204" y="4357265"/>
                <a:ext cx="769763" cy="762581"/>
              </a:xfrm>
              <a:prstGeom prst="rect">
                <a:avLst/>
              </a:prstGeom>
              <a:blipFill>
                <a:blip r:embed="rId19"/>
                <a:stretch>
                  <a:fillRect l="-16667" r="-15079" b="-176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1303602" y="4536944"/>
                <a:ext cx="2018501" cy="6610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80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800" b="0" i="0" smtClean="0">
                          <a:solidFill>
                            <a:schemeClr val="accent2">
                              <a:lumMod val="75000"/>
                            </a:schemeClr>
                          </a:solidFill>
                          <a:latin typeface="Cambria Math" panose="02040503050406030204" pitchFamily="18" charset="0"/>
                          <a:cs typeface="B Koodak" panose="00000700000000000000" pitchFamily="2" charset="-78"/>
                        </a:rPr>
                        <m:t> −</m:t>
                      </m:r>
                      <m:r>
                        <m:rPr>
                          <m:nor/>
                        </m:rPr>
                        <a:rPr lang="fa-IR" sz="28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8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800" b="0" i="0" smtClean="0">
                          <a:solidFill>
                            <a:schemeClr val="accent2">
                              <a:lumMod val="75000"/>
                            </a:schemeClr>
                          </a:solidFill>
                          <a:latin typeface="Cambria Math" panose="02040503050406030204" pitchFamily="18" charset="0"/>
                          <a:cs typeface="B Koodak" panose="00000700000000000000" pitchFamily="2" charset="-78"/>
                        </a:rPr>
                        <m:t>4</m:t>
                      </m:r>
                      <m:r>
                        <m:rPr>
                          <m:nor/>
                        </m:rPr>
                        <a:rPr lang="fa-IR" sz="280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800" b="0" i="0" smtClean="0">
                          <a:solidFill>
                            <a:schemeClr val="accent2">
                              <a:lumMod val="75000"/>
                            </a:schemeClr>
                          </a:solidFill>
                          <a:latin typeface="Cambria Math" panose="02040503050406030204" pitchFamily="18" charset="0"/>
                          <a:cs typeface="B Koodak" panose="00000700000000000000" pitchFamily="2" charset="-78"/>
                        </a:rPr>
                        <m:t> 7</m:t>
                      </m:r>
                      <m:r>
                        <m:rPr>
                          <m:nor/>
                        </m:rPr>
                        <a:rPr lang="fa-IR" sz="2800" b="0" i="0" smtClean="0">
                          <a:solidFill>
                            <a:schemeClr val="accent2">
                              <a:lumMod val="75000"/>
                            </a:schemeClr>
                          </a:solidFill>
                          <a:latin typeface="Cambria Math" panose="02040503050406030204" pitchFamily="18" charset="0"/>
                          <a:cs typeface="B Koodak" panose="00000700000000000000" pitchFamily="2" charset="-78"/>
                        </a:rPr>
                        <m:t>) </m:t>
                      </m:r>
                    </m:oMath>
                  </m:oMathPara>
                </a14:m>
                <a:endParaRPr lang="fa-IR" sz="2800" dirty="0">
                  <a:solidFill>
                    <a:schemeClr val="accent2">
                      <a:lumMod val="75000"/>
                    </a:schemeClr>
                  </a:solidFill>
                </a:endParaRPr>
              </a:p>
            </p:txBody>
          </p:sp>
        </mc:Choice>
        <mc:Fallback xmlns="">
          <p:sp>
            <p:nvSpPr>
              <p:cNvPr id="36" name="Rectangle 35"/>
              <p:cNvSpPr>
                <a:spLocks noRot="1" noChangeAspect="1" noMove="1" noResize="1" noEditPoints="1" noAdjustHandles="1" noChangeArrowheads="1" noChangeShapeType="1" noTextEdit="1"/>
              </p:cNvSpPr>
              <p:nvPr/>
            </p:nvSpPr>
            <p:spPr>
              <a:xfrm>
                <a:off x="1303602" y="4536944"/>
                <a:ext cx="2018501" cy="661015"/>
              </a:xfrm>
              <a:prstGeom prst="rect">
                <a:avLst/>
              </a:prstGeom>
              <a:blipFill>
                <a:blip r:embed="rId2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8456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
                                            <p:txEl>
                                              <p:pRg st="0" end="0"/>
                                            </p:txEl>
                                          </p:spTgt>
                                        </p:tgtEl>
                                        <p:attrNameLst>
                                          <p:attrName>style.visibility</p:attrName>
                                        </p:attrNameLst>
                                      </p:cBhvr>
                                      <p:to>
                                        <p:strVal val="visible"/>
                                      </p:to>
                                    </p:set>
                                    <p:animEffect transition="in" filter="fade">
                                      <p:cBhvr>
                                        <p:cTn id="30" dur="500"/>
                                        <p:tgtEl>
                                          <p:spTgt spid="2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left)">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p:bldP spid="26" grpId="0"/>
      <p:bldP spid="29" grpId="0"/>
      <p:bldP spid="30" grpId="0"/>
      <p:bldP spid="31" grpId="0"/>
      <p:bldP spid="32" grpId="0"/>
      <p:bldP spid="33" grpId="0"/>
      <p:bldP spid="34" grpId="0"/>
      <p:bldP spid="3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918858" y="4317891"/>
            <a:ext cx="7747784" cy="461665"/>
          </a:xfrm>
          <a:prstGeom prst="rect">
            <a:avLst/>
          </a:prstGeom>
          <a:noFill/>
        </p:spPr>
        <p:txBody>
          <a:bodyPr wrap="square" rtlCol="1">
            <a:spAutoFit/>
          </a:bodyPr>
          <a:lstStyle/>
          <a:p>
            <a:pPr algn="r"/>
            <a:r>
              <a:rPr lang="fa-IR" sz="2400" dirty="0">
                <a:cs typeface="B Koodak" panose="00000700000000000000" pitchFamily="2" charset="-78"/>
              </a:rPr>
              <a:t>1- آیا میتوان گفت هر عدد صحیح و هر عدد طبیعی نیز عددی گویا است؟</a:t>
            </a:r>
          </a:p>
        </p:txBody>
      </p:sp>
      <p:sp>
        <p:nvSpPr>
          <p:cNvPr id="21" name="TextBox 20"/>
          <p:cNvSpPr txBox="1"/>
          <p:nvPr/>
        </p:nvSpPr>
        <p:spPr>
          <a:xfrm>
            <a:off x="2530881" y="5239476"/>
            <a:ext cx="8435533" cy="461665"/>
          </a:xfrm>
          <a:prstGeom prst="rect">
            <a:avLst/>
          </a:prstGeom>
          <a:noFill/>
        </p:spPr>
        <p:txBody>
          <a:bodyPr wrap="square" rtlCol="1">
            <a:spAutoFit/>
          </a:bodyPr>
          <a:lstStyle/>
          <a:p>
            <a:pPr algn="r"/>
            <a:r>
              <a:rPr lang="fa-IR" sz="2400" dirty="0">
                <a:solidFill>
                  <a:schemeClr val="accent1">
                    <a:lumMod val="50000"/>
                  </a:schemeClr>
                </a:solidFill>
                <a:cs typeface="B Koodak" panose="00000700000000000000" pitchFamily="2" charset="-78"/>
              </a:rPr>
              <a:t>بله زیرا هر عدد طبیعی و صحیح را میتوانیم شکل یک کسر علامت دار بنویسیم.</a:t>
            </a: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06" y="4935948"/>
            <a:ext cx="1530386" cy="1530386"/>
          </a:xfrm>
          <a:prstGeom prst="rect">
            <a:avLst/>
          </a:prstGeom>
        </p:spPr>
      </p:pic>
      <p:pic>
        <p:nvPicPr>
          <p:cNvPr id="1026" name="Picture 2" descr="Old paper scroll Royalty Free Vector Image - Vector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519"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4142261" y="-2227514"/>
            <a:ext cx="4646096" cy="804471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p:cNvSpPr txBox="1"/>
              <p:nvPr/>
            </p:nvSpPr>
            <p:spPr>
              <a:xfrm>
                <a:off x="3551181" y="1085966"/>
                <a:ext cx="5006747" cy="1692579"/>
              </a:xfrm>
              <a:prstGeom prst="rect">
                <a:avLst/>
              </a:prstGeom>
              <a:noFill/>
            </p:spPr>
            <p:txBody>
              <a:bodyPr wrap="square" rtlCol="0">
                <a:spAutoFit/>
              </a:bodyPr>
              <a:lstStyle/>
              <a:p>
                <a:pPr algn="ctr" rtl="1"/>
                <a:r>
                  <a:rPr lang="fa-IR" sz="2400" dirty="0">
                    <a:cs typeface="B Koodak" panose="00000700000000000000" pitchFamily="2" charset="-78"/>
                  </a:rPr>
                  <a:t>به هر عدد، که بتوان به</a:t>
                </a:r>
                <a:r>
                  <a:rPr lang="en-US" sz="2400" dirty="0">
                    <a:cs typeface="B Koodak" panose="00000700000000000000" pitchFamily="2" charset="-78"/>
                  </a:rPr>
                  <a:t> </a:t>
                </a:r>
                <a:r>
                  <a:rPr lang="fa-IR" sz="2400" dirty="0">
                    <a:cs typeface="B Koodak" panose="00000700000000000000" pitchFamily="2" charset="-78"/>
                  </a:rPr>
                  <a:t>صورت کسر </a:t>
                </a:r>
                <a14:m>
                  <m:oMath xmlns:m="http://schemas.openxmlformats.org/officeDocument/2006/math">
                    <m:r>
                      <a:rPr lang="en-US" sz="2400" b="0" i="0" smtClean="0">
                        <a:latin typeface="Cambria Math" panose="02040503050406030204" pitchFamily="18" charset="0"/>
                      </a:rPr>
                      <m:t>  </m:t>
                    </m:r>
                    <m:f>
                      <m:fPr>
                        <m:ctrlPr>
                          <a:rPr lang="fa-IR" sz="2400" i="1" smtClean="0">
                            <a:latin typeface="Cambria Math" panose="02040503050406030204" pitchFamily="18" charset="0"/>
                          </a:rPr>
                        </m:ctrlPr>
                      </m:fPr>
                      <m:num>
                        <m:r>
                          <a:rPr lang="en-US" sz="2400" b="0" i="1" smtClean="0">
                            <a:latin typeface="Cambria Math" panose="02040503050406030204" pitchFamily="18" charset="0"/>
                          </a:rPr>
                          <m:t>𝑎</m:t>
                        </m:r>
                      </m:num>
                      <m:den>
                        <m:r>
                          <a:rPr lang="en-US" sz="2400" b="0" i="1" smtClean="0">
                            <a:latin typeface="Cambria Math" panose="02040503050406030204" pitchFamily="18" charset="0"/>
                          </a:rPr>
                          <m:t>𝑏</m:t>
                        </m:r>
                      </m:den>
                    </m:f>
                  </m:oMath>
                </a14:m>
                <a:r>
                  <a:rPr lang="fa-IR" sz="2400" dirty="0">
                    <a:cs typeface="B Koodak" panose="00000700000000000000" pitchFamily="2" charset="-78"/>
                  </a:rPr>
                  <a:t>که در آن </a:t>
                </a:r>
                <a:r>
                  <a:rPr lang="en-US" sz="2400" dirty="0">
                    <a:cs typeface="B Koodak" panose="00000700000000000000" pitchFamily="2" charset="-78"/>
                  </a:rPr>
                  <a:t>a</a:t>
                </a:r>
                <a:r>
                  <a:rPr lang="fa-IR" sz="2400" dirty="0">
                    <a:cs typeface="B Koodak" panose="00000700000000000000" pitchFamily="2" charset="-78"/>
                  </a:rPr>
                  <a:t>و </a:t>
                </a:r>
                <a:r>
                  <a:rPr lang="en-US" sz="2400" dirty="0">
                    <a:cs typeface="B Koodak" panose="00000700000000000000" pitchFamily="2" charset="-78"/>
                  </a:rPr>
                  <a:t>b</a:t>
                </a:r>
                <a:r>
                  <a:rPr lang="fa-IR" sz="2400" dirty="0">
                    <a:cs typeface="B Koodak" panose="00000700000000000000" pitchFamily="2" charset="-78"/>
                  </a:rPr>
                  <a:t>عددهای صحیح باشند</a:t>
                </a:r>
                <a:r>
                  <a:rPr lang="en-US" sz="2400" dirty="0">
                    <a:cs typeface="B Koodak" panose="00000700000000000000" pitchFamily="2" charset="-78"/>
                  </a:rPr>
                  <a:t> </a:t>
                </a:r>
                <a:r>
                  <a:rPr lang="fa-IR" sz="2400" dirty="0">
                    <a:cs typeface="B Koodak" panose="00000700000000000000" pitchFamily="2" charset="-78"/>
                  </a:rPr>
                  <a:t>و </a:t>
                </a:r>
                <a:r>
                  <a:rPr lang="en-US" sz="2400" dirty="0">
                    <a:cs typeface="B Koodak" panose="00000700000000000000" pitchFamily="2" charset="-78"/>
                  </a:rPr>
                  <a:t>b≠0</a:t>
                </a:r>
                <a:r>
                  <a:rPr lang="fa-IR" sz="2400" dirty="0">
                    <a:cs typeface="B Koodak" panose="00000700000000000000" pitchFamily="2" charset="-78"/>
                  </a:rPr>
                  <a:t>نوشت، </a:t>
                </a:r>
                <a:r>
                  <a:rPr lang="fa-IR" sz="2400" b="1" dirty="0">
                    <a:cs typeface="B Koodak" panose="00000700000000000000" pitchFamily="2" charset="-78"/>
                  </a:rPr>
                  <a:t>عدد گویا </a:t>
                </a:r>
                <a:r>
                  <a:rPr lang="fa-IR" sz="2400" dirty="0">
                    <a:cs typeface="B Koodak" panose="00000700000000000000" pitchFamily="2" charset="-78"/>
                  </a:rPr>
                  <a:t>می</a:t>
                </a:r>
                <a:r>
                  <a:rPr lang="en-US" sz="2400" dirty="0">
                    <a:cs typeface="B Koodak" panose="00000700000000000000" pitchFamily="2" charset="-78"/>
                  </a:rPr>
                  <a:t> </a:t>
                </a:r>
                <a:r>
                  <a:rPr lang="fa-IR" sz="2400" dirty="0">
                    <a:cs typeface="B Koodak" panose="00000700000000000000" pitchFamily="2" charset="-78"/>
                  </a:rPr>
                  <a:t>گوییم</a:t>
                </a:r>
                <a:br>
                  <a:rPr lang="fa-IR" sz="2400" dirty="0">
                    <a:cs typeface="B Koodak" panose="00000700000000000000" pitchFamily="2" charset="-78"/>
                  </a:rPr>
                </a:br>
                <a:endParaRPr lang="en-US" sz="2400" dirty="0">
                  <a:cs typeface="B Koodak" panose="00000700000000000000" pitchFamily="2" charset="-78"/>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551181" y="1085966"/>
                <a:ext cx="5006747" cy="1692579"/>
              </a:xfrm>
              <a:prstGeom prst="rect">
                <a:avLst/>
              </a:prstGeom>
              <a:blipFill>
                <a:blip r:embed="rId7"/>
                <a:stretch>
                  <a:fillRect/>
                </a:stretch>
              </a:blipFill>
            </p:spPr>
            <p:txBody>
              <a:bodyPr/>
              <a:lstStyle/>
              <a:p>
                <a:r>
                  <a:rPr lang="en-US">
                    <a:noFill/>
                  </a:rPr>
                  <a:t> </a:t>
                </a:r>
              </a:p>
            </p:txBody>
          </p:sp>
        </mc:Fallback>
      </mc:AlternateContent>
      <p:sp>
        <p:nvSpPr>
          <p:cNvPr id="24" name="TextBox 23"/>
          <p:cNvSpPr txBox="1"/>
          <p:nvPr/>
        </p:nvSpPr>
        <p:spPr>
          <a:xfrm>
            <a:off x="9079992" y="3187480"/>
            <a:ext cx="2002536" cy="461665"/>
          </a:xfrm>
          <a:prstGeom prst="rect">
            <a:avLst/>
          </a:prstGeom>
          <a:noFill/>
          <a:ln>
            <a:noFill/>
          </a:ln>
        </p:spPr>
        <p:txBody>
          <a:bodyPr wrap="square" rtlCol="1">
            <a:spAutoFit/>
          </a:bodyPr>
          <a:lstStyle/>
          <a:p>
            <a:pPr algn="r"/>
            <a:r>
              <a:rPr lang="fa-IR" sz="2400" dirty="0">
                <a:solidFill>
                  <a:schemeClr val="accent2">
                    <a:lumMod val="75000"/>
                  </a:schemeClr>
                </a:solidFill>
                <a:latin typeface="IRAban" panose="02000503000000020002" pitchFamily="2" charset="-78"/>
                <a:cs typeface="IRAban" panose="02000503000000020002" pitchFamily="2" charset="-78"/>
              </a:rPr>
              <a:t>تمرین:</a:t>
            </a:r>
          </a:p>
        </p:txBody>
      </p:sp>
      <p:cxnSp>
        <p:nvCxnSpPr>
          <p:cNvPr id="25" name="Straight Connector 24"/>
          <p:cNvCxnSpPr/>
          <p:nvPr/>
        </p:nvCxnSpPr>
        <p:spPr>
          <a:xfrm flipH="1">
            <a:off x="4910328" y="3418312"/>
            <a:ext cx="5065776" cy="0"/>
          </a:xfrm>
          <a:prstGeom prst="line">
            <a:avLst/>
          </a:prstGeom>
          <a:ln w="28575">
            <a:solidFill>
              <a:schemeClr val="accent2">
                <a:lumMod val="50000"/>
              </a:schemeClr>
            </a:solidFill>
          </a:ln>
        </p:spPr>
        <p:style>
          <a:lnRef idx="1">
            <a:schemeClr val="accent6"/>
          </a:lnRef>
          <a:fillRef idx="0">
            <a:schemeClr val="accent6"/>
          </a:fillRef>
          <a:effectRef idx="0">
            <a:schemeClr val="accent6"/>
          </a:effectRef>
          <a:fontRef idx="minor">
            <a:schemeClr val="tx1"/>
          </a:fontRef>
        </p:style>
      </p:cxnSp>
      <p:pic>
        <p:nvPicPr>
          <p:cNvPr id="26" name="Picture 25"/>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2750" b="88000" l="32167" r="67833">
                        <a14:foregroundMark x1="56167" y1="51750" x2="57167" y2="51750"/>
                        <a14:foregroundMark x1="47000" y1="52250" x2="48833" y2="51750"/>
                        <a14:foregroundMark x1="54833" y1="61750" x2="52500" y2="61750"/>
                        <a14:foregroundMark x1="52667" y1="58750" x2="53000" y2="58500"/>
                        <a14:foregroundMark x1="53000" y1="65000" x2="52833" y2="64750"/>
                        <a14:foregroundMark x1="65000" y1="55500" x2="66000" y2="54500"/>
                        <a14:foregroundMark x1="38833" y1="55000" x2="38667" y2="53000"/>
                        <a14:foregroundMark x1="47000" y1="80500" x2="46833" y2="78250"/>
                        <a14:foregroundMark x1="51000" y1="79000" x2="52500" y2="77000"/>
                        <a14:foregroundMark x1="58167" y1="78750" x2="59000" y2="77250"/>
                        <a14:foregroundMark x1="44500" y1="24500" x2="44500" y2="24500"/>
                        <a14:foregroundMark x1="43167" y1="24750" x2="43167" y2="23000"/>
                        <a14:foregroundMark x1="45167" y1="25500" x2="45000" y2="26500"/>
                        <a14:foregroundMark x1="38667" y1="29750" x2="41167" y2="28250"/>
                        <a14:foregroundMark x1="40667" y1="24750" x2="40000" y2="22500"/>
                        <a14:foregroundMark x1="40333" y1="16000" x2="40000" y2="17500"/>
                        <a14:foregroundMark x1="35167" y1="17750" x2="34000" y2="16500"/>
                      </a14:backgroundRemoval>
                    </a14:imgEffect>
                  </a14:imgLayer>
                </a14:imgProps>
              </a:ext>
              <a:ext uri="{28A0092B-C50C-407E-A947-70E740481C1C}">
                <a14:useLocalDpi xmlns:a14="http://schemas.microsoft.com/office/drawing/2010/main" val="0"/>
              </a:ext>
            </a:extLst>
          </a:blip>
          <a:srcRect l="31968" t="10666" r="32222" b="12000"/>
          <a:stretch/>
        </p:blipFill>
        <p:spPr>
          <a:xfrm>
            <a:off x="10966414" y="2582185"/>
            <a:ext cx="886138" cy="1275787"/>
          </a:xfrm>
          <a:prstGeom prst="rect">
            <a:avLst/>
          </a:prstGeom>
        </p:spPr>
      </p:pic>
    </p:spTree>
    <p:extLst>
      <p:ext uri="{BB962C8B-B14F-4D97-AF65-F5344CB8AC3E}">
        <p14:creationId xmlns:p14="http://schemas.microsoft.com/office/powerpoint/2010/main" val="372542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1+#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96992" l="932" r="100000">
                        <a14:foregroundMark x1="63354" y1="53133" x2="63354" y2="53133"/>
                      </a14:backgroundRemoval>
                    </a14:imgEffect>
                  </a14:imgLayer>
                </a14:imgProps>
              </a:ext>
              <a:ext uri="{28A0092B-C50C-407E-A947-70E740481C1C}">
                <a14:useLocalDpi xmlns:a14="http://schemas.microsoft.com/office/drawing/2010/main" val="0"/>
              </a:ext>
            </a:extLst>
          </a:blip>
          <a:stretch>
            <a:fillRect/>
          </a:stretch>
        </p:blipFill>
        <p:spPr>
          <a:xfrm>
            <a:off x="452897" y="4319802"/>
            <a:ext cx="1714344" cy="2124296"/>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014905" y="0"/>
            <a:ext cx="7051766" cy="7051766"/>
          </a:xfrm>
          <a:prstGeom prst="rect">
            <a:avLst/>
          </a:prstGeom>
        </p:spPr>
      </p:pic>
      <p:sp>
        <p:nvSpPr>
          <p:cNvPr id="6" name="TextBox 5"/>
          <p:cNvSpPr txBox="1"/>
          <p:nvPr/>
        </p:nvSpPr>
        <p:spPr>
          <a:xfrm>
            <a:off x="5183196" y="1411632"/>
            <a:ext cx="4715184" cy="3970318"/>
          </a:xfrm>
          <a:prstGeom prst="rect">
            <a:avLst/>
          </a:prstGeom>
          <a:noFill/>
        </p:spPr>
        <p:txBody>
          <a:bodyPr wrap="square" rtlCol="0">
            <a:spAutoFit/>
          </a:bodyPr>
          <a:lstStyle/>
          <a:p>
            <a:pPr algn="ctr">
              <a:lnSpc>
                <a:spcPct val="150000"/>
              </a:lnSpc>
            </a:pPr>
            <a:r>
              <a:rPr lang="fa-IR" sz="2800" dirty="0">
                <a:solidFill>
                  <a:schemeClr val="accent4">
                    <a:lumMod val="50000"/>
                  </a:schemeClr>
                </a:solidFill>
                <a:latin typeface="IRAban" panose="02000503000000020002" pitchFamily="2" charset="-78"/>
                <a:cs typeface="IRAban" panose="02000503000000020002" pitchFamily="2" charset="-78"/>
              </a:rPr>
              <a:t>عدد های گویا در زندگی واقعی و نیز درعلومی چون ریاضیات و فیزیک کاربردهای فراوانی دارند.ما بسیاری از اندازه ها را با عدد های کسری واعشاری بیان میکنیم.</a:t>
            </a:r>
            <a:endParaRPr lang="en-US" sz="2800" dirty="0">
              <a:solidFill>
                <a:schemeClr val="accent4">
                  <a:lumMod val="50000"/>
                </a:schemeClr>
              </a:solidFill>
              <a:latin typeface="IRAban" panose="02000503000000020002" pitchFamily="2" charset="-78"/>
              <a:cs typeface="IRAban" panose="02000503000000020002" pitchFamily="2" charset="-78"/>
            </a:endParaRPr>
          </a:p>
        </p:txBody>
      </p:sp>
    </p:spTree>
    <p:extLst>
      <p:ext uri="{BB962C8B-B14F-4D97-AF65-F5344CB8AC3E}">
        <p14:creationId xmlns:p14="http://schemas.microsoft.com/office/powerpoint/2010/main" val="365030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2168846" y="1076728"/>
                <a:ext cx="495649" cy="571567"/>
              </a:xfrm>
              <a:prstGeom prst="rect">
                <a:avLst/>
              </a:prstGeom>
            </p:spPr>
            <p:txBody>
              <a:bodyPr wrap="none">
                <a:spAutoFit/>
              </a:bodyPr>
              <a:lstStyle/>
              <a:p>
                <a14:m>
                  <m:oMath xmlns:m="http://schemas.openxmlformats.org/officeDocument/2006/math">
                    <m:f>
                      <m:fPr>
                        <m:ctrlPr>
                          <a:rPr lang="fa-IR" sz="2000" b="1" i="1" smtClean="0">
                            <a:solidFill>
                              <a:schemeClr val="tx1"/>
                            </a:solidFill>
                            <a:latin typeface="Cambria Math" panose="02040503050406030204" pitchFamily="18" charset="0"/>
                          </a:rPr>
                        </m:ctrlPr>
                      </m:fPr>
                      <m:num>
                        <m:r>
                          <m:rPr>
                            <m:nor/>
                          </m:rPr>
                          <a:rPr lang="fa-IR" sz="2000" b="1" dirty="0">
                            <a:solidFill>
                              <a:schemeClr val="tx1"/>
                            </a:solidFill>
                            <a:cs typeface="B Koodak" panose="00000700000000000000" pitchFamily="2" charset="-78"/>
                          </a:rPr>
                          <m:t>−</m:t>
                        </m:r>
                        <m:r>
                          <m:rPr>
                            <m:nor/>
                          </m:rPr>
                          <a:rPr lang="fa-IR" sz="2000" b="1">
                            <a:solidFill>
                              <a:schemeClr val="tx1"/>
                            </a:solidFill>
                            <a:latin typeface="Cambria Math" panose="02040503050406030204" pitchFamily="18" charset="0"/>
                            <a:cs typeface="B Koodak" panose="00000700000000000000" pitchFamily="2" charset="-78"/>
                          </a:rPr>
                          <m:t>3</m:t>
                        </m:r>
                      </m:num>
                      <m:den>
                        <m:r>
                          <m:rPr>
                            <m:nor/>
                          </m:rPr>
                          <a:rPr lang="fa-IR" sz="2000" b="1">
                            <a:solidFill>
                              <a:schemeClr val="tx1"/>
                            </a:solidFill>
                            <a:latin typeface="Cambria Math" panose="02040503050406030204" pitchFamily="18" charset="0"/>
                            <a:cs typeface="B Koodak" panose="00000700000000000000" pitchFamily="2" charset="-78"/>
                          </a:rPr>
                          <m:t>5</m:t>
                        </m:r>
                      </m:den>
                    </m:f>
                  </m:oMath>
                </a14:m>
                <a:r>
                  <a:rPr lang="fa-IR" sz="2000" dirty="0">
                    <a:solidFill>
                      <a:schemeClr val="tx1"/>
                    </a:solidFill>
                    <a:cs typeface="B Koodak" panose="00000700000000000000" pitchFamily="2" charset="-78"/>
                  </a:rPr>
                  <a:t> </a:t>
                </a:r>
              </a:p>
            </p:txBody>
          </p:sp>
        </mc:Choice>
        <mc:Fallback xmlns="">
          <p:sp>
            <p:nvSpPr>
              <p:cNvPr id="5" name="Rectangle 4"/>
              <p:cNvSpPr>
                <a:spLocks noRot="1" noChangeAspect="1" noMove="1" noResize="1" noEditPoints="1" noAdjustHandles="1" noChangeArrowheads="1" noChangeShapeType="1" noTextEdit="1"/>
              </p:cNvSpPr>
              <p:nvPr/>
            </p:nvSpPr>
            <p:spPr>
              <a:xfrm>
                <a:off x="2168846" y="1076728"/>
                <a:ext cx="495649" cy="571567"/>
              </a:xfrm>
              <a:prstGeom prst="rect">
                <a:avLst/>
              </a:prstGeom>
              <a:blipFill>
                <a:blip r:embed="rId4"/>
                <a:stretch>
                  <a:fillRect r="-12346" b="-193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530034" y="1080320"/>
                <a:ext cx="489236" cy="567976"/>
              </a:xfrm>
              <a:prstGeom prst="rect">
                <a:avLst/>
              </a:prstGeom>
            </p:spPr>
            <p:txBody>
              <a:bodyPr wrap="none">
                <a:spAutoFit/>
              </a:bodyPr>
              <a:lstStyle/>
              <a:p>
                <a14:m>
                  <m:oMath xmlns:m="http://schemas.openxmlformats.org/officeDocument/2006/math">
                    <m:f>
                      <m:fPr>
                        <m:ctrlPr>
                          <a:rPr lang="fa-IR" sz="2000" b="1" i="1">
                            <a:latin typeface="Cambria Math" panose="02040503050406030204" pitchFamily="18" charset="0"/>
                          </a:rPr>
                        </m:ctrlPr>
                      </m:fPr>
                      <m:num>
                        <m:r>
                          <m:rPr>
                            <m:nor/>
                          </m:rPr>
                          <a:rPr lang="fa-IR" sz="2000" b="1" i="0" dirty="0" smtClean="0">
                            <a:cs typeface="B Koodak" panose="00000700000000000000" pitchFamily="2" charset="-78"/>
                          </a:rPr>
                          <m:t>−</m:t>
                        </m:r>
                        <m:r>
                          <m:rPr>
                            <m:nor/>
                          </m:rPr>
                          <a:rPr lang="fa-IR" sz="2000" b="1" i="0" smtClean="0">
                            <a:latin typeface="Cambria Math" panose="02040503050406030204" pitchFamily="18" charset="0"/>
                            <a:cs typeface="B Koodak" panose="00000700000000000000" pitchFamily="2" charset="-78"/>
                          </a:rPr>
                          <m:t>3</m:t>
                        </m:r>
                      </m:num>
                      <m:den>
                        <m:r>
                          <m:rPr>
                            <m:nor/>
                          </m:rPr>
                          <a:rPr lang="fa-IR" sz="2000" b="1" dirty="0">
                            <a:cs typeface="B Koodak" panose="00000700000000000000" pitchFamily="2" charset="-78"/>
                          </a:rPr>
                          <m:t>−</m:t>
                        </m:r>
                        <m:r>
                          <m:rPr>
                            <m:nor/>
                          </m:rPr>
                          <a:rPr lang="fa-IR" sz="2000" b="1" i="0" smtClean="0">
                            <a:latin typeface="Cambria Math" panose="02040503050406030204" pitchFamily="18" charset="0"/>
                            <a:cs typeface="B Koodak" panose="00000700000000000000" pitchFamily="2" charset="-78"/>
                          </a:rPr>
                          <m:t>5</m:t>
                        </m:r>
                      </m:den>
                    </m:f>
                  </m:oMath>
                </a14:m>
                <a:r>
                  <a:rPr lang="fa-IR" dirty="0">
                    <a:cs typeface="B Koodak" panose="00000700000000000000" pitchFamily="2" charset="-78"/>
                  </a:rPr>
                  <a:t> </a:t>
                </a:r>
              </a:p>
            </p:txBody>
          </p:sp>
        </mc:Choice>
        <mc:Fallback xmlns="">
          <p:sp>
            <p:nvSpPr>
              <p:cNvPr id="6" name="Rectangle 5"/>
              <p:cNvSpPr>
                <a:spLocks noRot="1" noChangeAspect="1" noMove="1" noResize="1" noEditPoints="1" noAdjustHandles="1" noChangeArrowheads="1" noChangeShapeType="1" noTextEdit="1"/>
              </p:cNvSpPr>
              <p:nvPr/>
            </p:nvSpPr>
            <p:spPr>
              <a:xfrm>
                <a:off x="3530034" y="1080320"/>
                <a:ext cx="489236" cy="567976"/>
              </a:xfrm>
              <a:prstGeom prst="rect">
                <a:avLst/>
              </a:prstGeom>
              <a:blipFill>
                <a:blip r:embed="rId5"/>
                <a:stretch>
                  <a:fillRect r="-11250" b="-161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150088" y="1077661"/>
                <a:ext cx="676788" cy="571567"/>
              </a:xfrm>
              <a:prstGeom prst="rect">
                <a:avLst/>
              </a:prstGeom>
            </p:spPr>
            <p:txBody>
              <a:bodyPr wrap="none">
                <a:spAutoFit/>
              </a:bodyPr>
              <a:lstStyle/>
              <a:p>
                <a:r>
                  <a:rPr lang="fa-IR" sz="2000" b="1" dirty="0"/>
                  <a:t> </a:t>
                </a:r>
                <a:r>
                  <a:rPr lang="fa-IR" sz="2000" b="1" dirty="0">
                    <a:cs typeface="B Koodak" panose="00000700000000000000" pitchFamily="2" charset="-78"/>
                  </a:rPr>
                  <a:t>-</a:t>
                </a:r>
                <a14:m>
                  <m:oMath xmlns:m="http://schemas.openxmlformats.org/officeDocument/2006/math">
                    <m:f>
                      <m:fPr>
                        <m:ctrlPr>
                          <a:rPr lang="fa-IR" sz="2000" b="1" i="1">
                            <a:latin typeface="Cambria Math" panose="02040503050406030204" pitchFamily="18" charset="0"/>
                          </a:rPr>
                        </m:ctrlPr>
                      </m:fPr>
                      <m:num>
                        <m:r>
                          <m:rPr>
                            <m:nor/>
                          </m:rPr>
                          <a:rPr lang="fa-IR" sz="2000" b="1" i="0" dirty="0" smtClean="0">
                            <a:cs typeface="B Koodak" panose="00000700000000000000" pitchFamily="2" charset="-78"/>
                          </a:rPr>
                          <m:t>−</m:t>
                        </m:r>
                        <m:r>
                          <m:rPr>
                            <m:nor/>
                          </m:rPr>
                          <a:rPr lang="fa-IR" sz="2000" b="1" i="0" smtClean="0">
                            <a:latin typeface="Cambria Math" panose="02040503050406030204" pitchFamily="18" charset="0"/>
                            <a:cs typeface="B Koodak" panose="00000700000000000000" pitchFamily="2" charset="-78"/>
                          </a:rPr>
                          <m:t>3</m:t>
                        </m:r>
                      </m:num>
                      <m:den>
                        <m:r>
                          <m:rPr>
                            <m:nor/>
                          </m:rPr>
                          <a:rPr lang="fa-IR" sz="2000" b="1" dirty="0">
                            <a:cs typeface="B Koodak" panose="00000700000000000000" pitchFamily="2" charset="-78"/>
                          </a:rPr>
                          <m:t>−</m:t>
                        </m:r>
                        <m:r>
                          <m:rPr>
                            <m:nor/>
                          </m:rPr>
                          <a:rPr lang="fa-IR" sz="2000" b="1" i="0" smtClean="0">
                            <a:latin typeface="Cambria Math" panose="02040503050406030204" pitchFamily="18" charset="0"/>
                            <a:cs typeface="B Koodak" panose="00000700000000000000" pitchFamily="2" charset="-78"/>
                          </a:rPr>
                          <m:t>4</m:t>
                        </m:r>
                      </m:den>
                    </m:f>
                  </m:oMath>
                </a14:m>
                <a:r>
                  <a:rPr lang="fa-IR" dirty="0">
                    <a:cs typeface="B Koodak" panose="00000700000000000000" pitchFamily="2" charset="-78"/>
                  </a:rPr>
                  <a:t> </a:t>
                </a:r>
              </a:p>
            </p:txBody>
          </p:sp>
        </mc:Choice>
        <mc:Fallback xmlns="">
          <p:sp>
            <p:nvSpPr>
              <p:cNvPr id="7" name="Rectangle 6"/>
              <p:cNvSpPr>
                <a:spLocks noRot="1" noChangeAspect="1" noMove="1" noResize="1" noEditPoints="1" noAdjustHandles="1" noChangeArrowheads="1" noChangeShapeType="1" noTextEdit="1"/>
              </p:cNvSpPr>
              <p:nvPr/>
            </p:nvSpPr>
            <p:spPr>
              <a:xfrm>
                <a:off x="5150088" y="1077661"/>
                <a:ext cx="676788" cy="571567"/>
              </a:xfrm>
              <a:prstGeom prst="rect">
                <a:avLst/>
              </a:prstGeom>
              <a:blipFill>
                <a:blip r:embed="rId6"/>
                <a:stretch>
                  <a:fillRect l="-10811" r="-6306" b="-180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717673" y="962132"/>
                <a:ext cx="489236" cy="567976"/>
              </a:xfrm>
              <a:prstGeom prst="rect">
                <a:avLst/>
              </a:prstGeom>
            </p:spPr>
            <p:txBody>
              <a:bodyPr wrap="none">
                <a:spAutoFit/>
              </a:bodyPr>
              <a:lstStyle/>
              <a:p>
                <a14:m>
                  <m:oMath xmlns:m="http://schemas.openxmlformats.org/officeDocument/2006/math">
                    <m:f>
                      <m:fPr>
                        <m:ctrlPr>
                          <a:rPr lang="fa-IR" sz="2000" b="1" i="1">
                            <a:latin typeface="Cambria Math" panose="02040503050406030204" pitchFamily="18" charset="0"/>
                          </a:rPr>
                        </m:ctrlPr>
                      </m:fPr>
                      <m:num>
                        <m:r>
                          <m:rPr>
                            <m:nor/>
                          </m:rPr>
                          <a:rPr lang="fa-IR" sz="2000" b="1" i="0" dirty="0" smtClean="0">
                            <a:cs typeface="B Koodak" panose="00000700000000000000" pitchFamily="2" charset="-78"/>
                          </a:rPr>
                          <m:t>−</m:t>
                        </m:r>
                        <m:r>
                          <m:rPr>
                            <m:nor/>
                          </m:rPr>
                          <a:rPr lang="fa-IR" sz="2000" b="1" i="0" smtClean="0">
                            <a:latin typeface="Cambria Math" panose="02040503050406030204" pitchFamily="18" charset="0"/>
                            <a:cs typeface="B Koodak" panose="00000700000000000000" pitchFamily="2" charset="-78"/>
                          </a:rPr>
                          <m:t>3</m:t>
                        </m:r>
                      </m:num>
                      <m:den>
                        <m:r>
                          <m:rPr>
                            <m:nor/>
                          </m:rPr>
                          <a:rPr lang="fa-IR" sz="2000" b="1" dirty="0">
                            <a:cs typeface="B Koodak" panose="00000700000000000000" pitchFamily="2" charset="-78"/>
                          </a:rPr>
                          <m:t>−</m:t>
                        </m:r>
                        <m:r>
                          <m:rPr>
                            <m:nor/>
                          </m:rPr>
                          <a:rPr lang="fa-IR" sz="2000" b="1" i="0" smtClean="0">
                            <a:latin typeface="Cambria Math" panose="02040503050406030204" pitchFamily="18" charset="0"/>
                            <a:cs typeface="B Koodak" panose="00000700000000000000" pitchFamily="2" charset="-78"/>
                          </a:rPr>
                          <m:t>4</m:t>
                        </m:r>
                      </m:den>
                    </m:f>
                  </m:oMath>
                </a14:m>
                <a:r>
                  <a:rPr lang="fa-IR" dirty="0">
                    <a:cs typeface="B Koodak" panose="00000700000000000000" pitchFamily="2" charset="-78"/>
                  </a:rPr>
                  <a:t> </a:t>
                </a:r>
              </a:p>
            </p:txBody>
          </p:sp>
        </mc:Choice>
        <mc:Fallback xmlns="">
          <p:sp>
            <p:nvSpPr>
              <p:cNvPr id="8" name="Rectangle 7"/>
              <p:cNvSpPr>
                <a:spLocks noRot="1" noChangeAspect="1" noMove="1" noResize="1" noEditPoints="1" noAdjustHandles="1" noChangeArrowheads="1" noChangeShapeType="1" noTextEdit="1"/>
              </p:cNvSpPr>
              <p:nvPr/>
            </p:nvSpPr>
            <p:spPr>
              <a:xfrm>
                <a:off x="6717673" y="962132"/>
                <a:ext cx="489236" cy="567976"/>
              </a:xfrm>
              <a:prstGeom prst="rect">
                <a:avLst/>
              </a:prstGeom>
              <a:blipFill>
                <a:blip r:embed="rId7"/>
                <a:stretch>
                  <a:fillRect r="-10000" b="-161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189560" y="2207930"/>
                <a:ext cx="378630" cy="571567"/>
              </a:xfrm>
              <a:prstGeom prst="rect">
                <a:avLst/>
              </a:prstGeom>
            </p:spPr>
            <p:txBody>
              <a:bodyPr wrap="none">
                <a:spAutoFit/>
              </a:bodyPr>
              <a:lstStyle/>
              <a:p>
                <a14:m>
                  <m:oMath xmlns:m="http://schemas.openxmlformats.org/officeDocument/2006/math">
                    <m:f>
                      <m:fPr>
                        <m:ctrlPr>
                          <a:rPr lang="fa-IR" sz="2000" b="1" i="1" smtClean="0">
                            <a:solidFill>
                              <a:schemeClr val="tx1"/>
                            </a:solidFill>
                            <a:latin typeface="Cambria Math" panose="02040503050406030204" pitchFamily="18" charset="0"/>
                          </a:rPr>
                        </m:ctrlPr>
                      </m:fPr>
                      <m:num>
                        <m:r>
                          <m:rPr>
                            <m:nor/>
                          </m:rPr>
                          <a:rPr lang="fa-IR" sz="2000" b="1">
                            <a:solidFill>
                              <a:schemeClr val="tx1"/>
                            </a:solidFill>
                            <a:latin typeface="Cambria Math" panose="02040503050406030204" pitchFamily="18" charset="0"/>
                            <a:cs typeface="B Koodak" panose="00000700000000000000" pitchFamily="2" charset="-78"/>
                          </a:rPr>
                          <m:t>3</m:t>
                        </m:r>
                      </m:num>
                      <m:den>
                        <m:r>
                          <m:rPr>
                            <m:nor/>
                          </m:rPr>
                          <a:rPr lang="fa-IR" sz="2000" b="1">
                            <a:solidFill>
                              <a:schemeClr val="tx1"/>
                            </a:solidFill>
                            <a:latin typeface="Cambria Math" panose="02040503050406030204" pitchFamily="18" charset="0"/>
                            <a:cs typeface="B Koodak" panose="00000700000000000000" pitchFamily="2" charset="-78"/>
                          </a:rPr>
                          <m:t>5</m:t>
                        </m:r>
                      </m:den>
                    </m:f>
                  </m:oMath>
                </a14:m>
                <a:r>
                  <a:rPr lang="fa-IR" sz="2000" dirty="0">
                    <a:solidFill>
                      <a:schemeClr val="tx1"/>
                    </a:solidFill>
                    <a:cs typeface="B Koodak" panose="00000700000000000000" pitchFamily="2" charset="-78"/>
                  </a:rPr>
                  <a:t> </a:t>
                </a:r>
              </a:p>
            </p:txBody>
          </p:sp>
        </mc:Choice>
        <mc:Fallback xmlns="">
          <p:sp>
            <p:nvSpPr>
              <p:cNvPr id="9" name="Rectangle 8"/>
              <p:cNvSpPr>
                <a:spLocks noRot="1" noChangeAspect="1" noMove="1" noResize="1" noEditPoints="1" noAdjustHandles="1" noChangeArrowheads="1" noChangeShapeType="1" noTextEdit="1"/>
              </p:cNvSpPr>
              <p:nvPr/>
            </p:nvSpPr>
            <p:spPr>
              <a:xfrm>
                <a:off x="2189560" y="2207930"/>
                <a:ext cx="378630" cy="571567"/>
              </a:xfrm>
              <a:prstGeom prst="rect">
                <a:avLst/>
              </a:prstGeom>
              <a:blipFill>
                <a:blip r:embed="rId8"/>
                <a:stretch>
                  <a:fillRect r="-16129" b="-13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533590" y="2211521"/>
                <a:ext cx="549638" cy="6579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1" dirty="0">
                          <a:cs typeface="B Koodak" panose="00000700000000000000" pitchFamily="2" charset="-78"/>
                        </a:rPr>
                        <m:t>−</m:t>
                      </m:r>
                      <m:f>
                        <m:fPr>
                          <m:ctrlPr>
                            <a:rPr lang="fa-IR" sz="2000" b="1" i="1">
                              <a:latin typeface="Cambria Math" panose="02040503050406030204" pitchFamily="18" charset="0"/>
                            </a:rPr>
                          </m:ctrlPr>
                        </m:fPr>
                        <m:num>
                          <m:r>
                            <m:rPr>
                              <m:nor/>
                            </m:rPr>
                            <a:rPr lang="fa-IR" sz="2000" b="1">
                              <a:latin typeface="Cambria Math" panose="02040503050406030204" pitchFamily="18" charset="0"/>
                              <a:cs typeface="B Koodak" panose="00000700000000000000" pitchFamily="2" charset="-78"/>
                            </a:rPr>
                            <m:t>3</m:t>
                          </m:r>
                        </m:num>
                        <m:den>
                          <m:r>
                            <m:rPr>
                              <m:nor/>
                            </m:rPr>
                            <a:rPr lang="fa-IR" sz="2000" b="1">
                              <a:latin typeface="Cambria Math" panose="02040503050406030204" pitchFamily="18" charset="0"/>
                              <a:cs typeface="B Koodak" panose="00000700000000000000" pitchFamily="2" charset="-78"/>
                            </a:rPr>
                            <m:t>5</m:t>
                          </m:r>
                        </m:den>
                      </m:f>
                    </m:oMath>
                  </m:oMathPara>
                </a14:m>
                <a:endParaRPr lang="fa-IR" sz="2000" dirty="0">
                  <a:cs typeface="B Koodak" panose="00000700000000000000" pitchFamily="2" charset="-78"/>
                </a:endParaRPr>
              </a:p>
            </p:txBody>
          </p:sp>
        </mc:Choice>
        <mc:Fallback xmlns="">
          <p:sp>
            <p:nvSpPr>
              <p:cNvPr id="10" name="Rectangle 9"/>
              <p:cNvSpPr>
                <a:spLocks noRot="1" noChangeAspect="1" noMove="1" noResize="1" noEditPoints="1" noAdjustHandles="1" noChangeArrowheads="1" noChangeShapeType="1" noTextEdit="1"/>
              </p:cNvSpPr>
              <p:nvPr/>
            </p:nvSpPr>
            <p:spPr>
              <a:xfrm>
                <a:off x="3533590" y="2211521"/>
                <a:ext cx="549638" cy="65793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379901" y="2305163"/>
                <a:ext cx="378630" cy="571567"/>
              </a:xfrm>
              <a:prstGeom prst="rect">
                <a:avLst/>
              </a:prstGeom>
            </p:spPr>
            <p:txBody>
              <a:bodyPr wrap="square">
                <a:spAutoFit/>
              </a:bodyPr>
              <a:lstStyle/>
              <a:p>
                <a14:m>
                  <m:oMath xmlns:m="http://schemas.openxmlformats.org/officeDocument/2006/math">
                    <m:f>
                      <m:fPr>
                        <m:ctrlPr>
                          <a:rPr lang="fa-IR" sz="2000" b="1" i="1" smtClean="0">
                            <a:solidFill>
                              <a:schemeClr val="tx1"/>
                            </a:solidFill>
                            <a:latin typeface="Cambria Math" panose="02040503050406030204" pitchFamily="18" charset="0"/>
                          </a:rPr>
                        </m:ctrlPr>
                      </m:fPr>
                      <m:num>
                        <m:r>
                          <m:rPr>
                            <m:nor/>
                          </m:rPr>
                          <a:rPr lang="fa-IR" sz="2000" b="1">
                            <a:solidFill>
                              <a:schemeClr val="tx1"/>
                            </a:solidFill>
                            <a:latin typeface="Cambria Math" panose="02040503050406030204" pitchFamily="18" charset="0"/>
                            <a:cs typeface="B Koodak" panose="00000700000000000000" pitchFamily="2" charset="-78"/>
                          </a:rPr>
                          <m:t>3</m:t>
                        </m:r>
                      </m:num>
                      <m:den>
                        <m:r>
                          <m:rPr>
                            <m:nor/>
                          </m:rPr>
                          <a:rPr lang="fa-IR" sz="2000" b="1" i="0" smtClean="0">
                            <a:solidFill>
                              <a:schemeClr val="tx1"/>
                            </a:solidFill>
                            <a:latin typeface="Cambria Math" panose="02040503050406030204" pitchFamily="18" charset="0"/>
                            <a:cs typeface="B Koodak" panose="00000700000000000000" pitchFamily="2" charset="-78"/>
                          </a:rPr>
                          <m:t>4</m:t>
                        </m:r>
                      </m:den>
                    </m:f>
                  </m:oMath>
                </a14:m>
                <a:r>
                  <a:rPr lang="fa-IR" sz="2000" dirty="0">
                    <a:solidFill>
                      <a:schemeClr val="tx1"/>
                    </a:solidFill>
                    <a:cs typeface="B Koodak" panose="00000700000000000000" pitchFamily="2" charset="-78"/>
                  </a:rPr>
                  <a:t> </a:t>
                </a:r>
              </a:p>
            </p:txBody>
          </p:sp>
        </mc:Choice>
        <mc:Fallback xmlns="">
          <p:sp>
            <p:nvSpPr>
              <p:cNvPr id="11" name="Rectangle 10"/>
              <p:cNvSpPr>
                <a:spLocks noRot="1" noChangeAspect="1" noMove="1" noResize="1" noEditPoints="1" noAdjustHandles="1" noChangeArrowheads="1" noChangeShapeType="1" noTextEdit="1"/>
              </p:cNvSpPr>
              <p:nvPr/>
            </p:nvSpPr>
            <p:spPr>
              <a:xfrm>
                <a:off x="5379901" y="2305163"/>
                <a:ext cx="378630" cy="571567"/>
              </a:xfrm>
              <a:prstGeom prst="rect">
                <a:avLst/>
              </a:prstGeom>
              <a:blipFill>
                <a:blip r:embed="rId10"/>
                <a:stretch>
                  <a:fillRect r="-14516" b="-13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930406" y="2258122"/>
                <a:ext cx="549638" cy="6579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1" dirty="0">
                          <a:cs typeface="B Koodak" panose="00000700000000000000" pitchFamily="2" charset="-78"/>
                        </a:rPr>
                        <m:t>−</m:t>
                      </m:r>
                      <m:f>
                        <m:fPr>
                          <m:ctrlPr>
                            <a:rPr lang="fa-IR" sz="2000" b="1" i="1">
                              <a:latin typeface="Cambria Math" panose="02040503050406030204" pitchFamily="18" charset="0"/>
                            </a:rPr>
                          </m:ctrlPr>
                        </m:fPr>
                        <m:num>
                          <m:r>
                            <m:rPr>
                              <m:nor/>
                            </m:rPr>
                            <a:rPr lang="fa-IR" sz="2000" b="1">
                              <a:latin typeface="Cambria Math" panose="02040503050406030204" pitchFamily="18" charset="0"/>
                              <a:cs typeface="B Koodak" panose="00000700000000000000" pitchFamily="2" charset="-78"/>
                            </a:rPr>
                            <m:t>3</m:t>
                          </m:r>
                        </m:num>
                        <m:den>
                          <m:r>
                            <m:rPr>
                              <m:nor/>
                            </m:rPr>
                            <a:rPr lang="fa-IR" sz="2000" b="1" i="0" smtClean="0">
                              <a:latin typeface="Cambria Math" panose="02040503050406030204" pitchFamily="18" charset="0"/>
                              <a:cs typeface="B Koodak" panose="00000700000000000000" pitchFamily="2" charset="-78"/>
                            </a:rPr>
                            <m:t>4</m:t>
                          </m:r>
                        </m:den>
                      </m:f>
                    </m:oMath>
                  </m:oMathPara>
                </a14:m>
                <a:endParaRPr lang="fa-IR" sz="2000" dirty="0">
                  <a:cs typeface="B Koodak" panose="00000700000000000000" pitchFamily="2" charset="-78"/>
                </a:endParaRPr>
              </a:p>
            </p:txBody>
          </p:sp>
        </mc:Choice>
        <mc:Fallback xmlns="">
          <p:sp>
            <p:nvSpPr>
              <p:cNvPr id="12" name="Rectangle 11"/>
              <p:cNvSpPr>
                <a:spLocks noRot="1" noChangeAspect="1" noMove="1" noResize="1" noEditPoints="1" noAdjustHandles="1" noChangeArrowheads="1" noChangeShapeType="1" noTextEdit="1"/>
              </p:cNvSpPr>
              <p:nvPr/>
            </p:nvSpPr>
            <p:spPr>
              <a:xfrm>
                <a:off x="6930406" y="2258122"/>
                <a:ext cx="549638" cy="657937"/>
              </a:xfrm>
              <a:prstGeom prst="rect">
                <a:avLst/>
              </a:prstGeom>
              <a:blipFill>
                <a:blip r:embed="rId11"/>
                <a:stretch>
                  <a:fillRect/>
                </a:stretch>
              </a:blipFill>
            </p:spPr>
            <p:txBody>
              <a:bodyPr/>
              <a:lstStyle/>
              <a:p>
                <a:r>
                  <a:rPr lang="en-US">
                    <a:noFill/>
                  </a:rPr>
                  <a:t> </a:t>
                </a:r>
              </a:p>
            </p:txBody>
          </p:sp>
        </mc:Fallback>
      </mc:AlternateContent>
      <p:cxnSp>
        <p:nvCxnSpPr>
          <p:cNvPr id="14" name="Straight Arrow Connector 13"/>
          <p:cNvCxnSpPr/>
          <p:nvPr/>
        </p:nvCxnSpPr>
        <p:spPr>
          <a:xfrm>
            <a:off x="2636534" y="1643545"/>
            <a:ext cx="987211" cy="7423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636534" y="1680752"/>
            <a:ext cx="1035186" cy="70512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895220" y="1600043"/>
            <a:ext cx="1035186" cy="70512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5895220" y="1600043"/>
            <a:ext cx="1063296" cy="750189"/>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235313" y="2989632"/>
            <a:ext cx="3612080" cy="400110"/>
          </a:xfrm>
          <a:prstGeom prst="rect">
            <a:avLst/>
          </a:prstGeom>
          <a:noFill/>
        </p:spPr>
        <p:txBody>
          <a:bodyPr wrap="square" rtlCol="1">
            <a:spAutoFit/>
          </a:bodyPr>
          <a:lstStyle/>
          <a:p>
            <a:pPr algn="r"/>
            <a:r>
              <a:rPr lang="fa-IR" sz="2000" dirty="0">
                <a:cs typeface="B Koodak" panose="00000700000000000000" pitchFamily="2" charset="-78"/>
              </a:rPr>
              <a:t>2- جدول زیر را مانند نمونه کامل کنید.</a:t>
            </a:r>
          </a:p>
        </p:txBody>
      </p:sp>
      <p:graphicFrame>
        <p:nvGraphicFramePr>
          <p:cNvPr id="30" name="Table 29"/>
          <p:cNvGraphicFramePr>
            <a:graphicFrameLocks noGrp="1"/>
          </p:cNvGraphicFramePr>
          <p:nvPr>
            <p:extLst>
              <p:ext uri="{D42A27DB-BD31-4B8C-83A1-F6EECF244321}">
                <p14:modId xmlns:p14="http://schemas.microsoft.com/office/powerpoint/2010/main" val="1018117795"/>
              </p:ext>
            </p:extLst>
          </p:nvPr>
        </p:nvGraphicFramePr>
        <p:xfrm>
          <a:off x="410816" y="3713017"/>
          <a:ext cx="10381690" cy="2817092"/>
        </p:xfrm>
        <a:graphic>
          <a:graphicData uri="http://schemas.openxmlformats.org/drawingml/2006/table">
            <a:tbl>
              <a:tblPr rtl="1" firstRow="1" bandRow="1">
                <a:tableStyleId>{5C22544A-7EE6-4342-B048-85BDC9FD1C3A}</a:tableStyleId>
              </a:tblPr>
              <a:tblGrid>
                <a:gridCol w="1038169">
                  <a:extLst>
                    <a:ext uri="{9D8B030D-6E8A-4147-A177-3AD203B41FA5}">
                      <a16:colId xmlns:a16="http://schemas.microsoft.com/office/drawing/2014/main" val="3815646642"/>
                    </a:ext>
                  </a:extLst>
                </a:gridCol>
                <a:gridCol w="1038169">
                  <a:extLst>
                    <a:ext uri="{9D8B030D-6E8A-4147-A177-3AD203B41FA5}">
                      <a16:colId xmlns:a16="http://schemas.microsoft.com/office/drawing/2014/main" val="1642250874"/>
                    </a:ext>
                  </a:extLst>
                </a:gridCol>
                <a:gridCol w="1038169">
                  <a:extLst>
                    <a:ext uri="{9D8B030D-6E8A-4147-A177-3AD203B41FA5}">
                      <a16:colId xmlns:a16="http://schemas.microsoft.com/office/drawing/2014/main" val="1049696920"/>
                    </a:ext>
                  </a:extLst>
                </a:gridCol>
                <a:gridCol w="1038169">
                  <a:extLst>
                    <a:ext uri="{9D8B030D-6E8A-4147-A177-3AD203B41FA5}">
                      <a16:colId xmlns:a16="http://schemas.microsoft.com/office/drawing/2014/main" val="3377841562"/>
                    </a:ext>
                  </a:extLst>
                </a:gridCol>
                <a:gridCol w="1038169">
                  <a:extLst>
                    <a:ext uri="{9D8B030D-6E8A-4147-A177-3AD203B41FA5}">
                      <a16:colId xmlns:a16="http://schemas.microsoft.com/office/drawing/2014/main" val="2553160510"/>
                    </a:ext>
                  </a:extLst>
                </a:gridCol>
                <a:gridCol w="1038169">
                  <a:extLst>
                    <a:ext uri="{9D8B030D-6E8A-4147-A177-3AD203B41FA5}">
                      <a16:colId xmlns:a16="http://schemas.microsoft.com/office/drawing/2014/main" val="1395906112"/>
                    </a:ext>
                  </a:extLst>
                </a:gridCol>
                <a:gridCol w="1038169">
                  <a:extLst>
                    <a:ext uri="{9D8B030D-6E8A-4147-A177-3AD203B41FA5}">
                      <a16:colId xmlns:a16="http://schemas.microsoft.com/office/drawing/2014/main" val="3017267588"/>
                    </a:ext>
                  </a:extLst>
                </a:gridCol>
                <a:gridCol w="1038169">
                  <a:extLst>
                    <a:ext uri="{9D8B030D-6E8A-4147-A177-3AD203B41FA5}">
                      <a16:colId xmlns:a16="http://schemas.microsoft.com/office/drawing/2014/main" val="2246434696"/>
                    </a:ext>
                  </a:extLst>
                </a:gridCol>
                <a:gridCol w="1038169">
                  <a:extLst>
                    <a:ext uri="{9D8B030D-6E8A-4147-A177-3AD203B41FA5}">
                      <a16:colId xmlns:a16="http://schemas.microsoft.com/office/drawing/2014/main" val="397178682"/>
                    </a:ext>
                  </a:extLst>
                </a:gridCol>
                <a:gridCol w="1038169">
                  <a:extLst>
                    <a:ext uri="{9D8B030D-6E8A-4147-A177-3AD203B41FA5}">
                      <a16:colId xmlns:a16="http://schemas.microsoft.com/office/drawing/2014/main" val="2778002315"/>
                    </a:ext>
                  </a:extLst>
                </a:gridCol>
              </a:tblGrid>
              <a:tr h="704273">
                <a:tc>
                  <a:txBody>
                    <a:bodyPr/>
                    <a:lstStyle/>
                    <a:p>
                      <a:pPr rtl="1"/>
                      <a:endParaRPr lang="fa-IR" dirty="0"/>
                    </a:p>
                  </a:txBody>
                  <a:tcP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rtl="1"/>
                      <a:endParaRPr lang="fa-IR" dirty="0"/>
                    </a:p>
                  </a:txBody>
                  <a:tcP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rtl="1"/>
                      <a:endParaRPr lang="fa-IR" dirty="0"/>
                    </a:p>
                  </a:txBody>
                  <a:tcP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rtl="1"/>
                      <a:endParaRPr lang="fa-IR" dirty="0"/>
                    </a:p>
                  </a:txBody>
                  <a:tcP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rtl="1"/>
                      <a:endParaRPr lang="fa-IR" dirty="0"/>
                    </a:p>
                  </a:txBody>
                  <a:tcP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rtl="1"/>
                      <a:endParaRPr lang="fa-IR" dirty="0"/>
                    </a:p>
                  </a:txBody>
                  <a:tcP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rtl="1"/>
                      <a:endParaRPr lang="fa-IR" dirty="0"/>
                    </a:p>
                  </a:txBody>
                  <a:tcP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rtl="1"/>
                      <a:endParaRPr lang="fa-IR" dirty="0"/>
                    </a:p>
                  </a:txBody>
                  <a:tcP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rtl="1"/>
                      <a:endParaRPr lang="fa-IR" dirty="0"/>
                    </a:p>
                  </a:txBody>
                  <a:tcP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rtl="1"/>
                      <a:endParaRPr lang="fa-IR" dirty="0"/>
                    </a:p>
                  </a:txBody>
                  <a:tcPr>
                    <a:lnT w="12700" cap="flat" cmpd="sng" algn="ctr">
                      <a:solidFill>
                        <a:schemeClr val="tx1"/>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3267322089"/>
                  </a:ext>
                </a:extLst>
              </a:tr>
              <a:tr h="704273">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extLst>
                  <a:ext uri="{0D108BD9-81ED-4DB2-BD59-A6C34878D82A}">
                    <a16:rowId xmlns:a16="http://schemas.microsoft.com/office/drawing/2014/main" val="571073708"/>
                  </a:ext>
                </a:extLst>
              </a:tr>
              <a:tr h="704273">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extLst>
                  <a:ext uri="{0D108BD9-81ED-4DB2-BD59-A6C34878D82A}">
                    <a16:rowId xmlns:a16="http://schemas.microsoft.com/office/drawing/2014/main" val="4201563293"/>
                  </a:ext>
                </a:extLst>
              </a:tr>
              <a:tr h="704273">
                <a:tc>
                  <a:txBody>
                    <a:bodyPr/>
                    <a:lstStyle/>
                    <a:p>
                      <a:pPr rtl="1"/>
                      <a:endParaRPr lang="fa-IR" dirty="0"/>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dirty="0"/>
                    </a:p>
                  </a:txBody>
                  <a:tcPr/>
                </a:tc>
                <a:tc>
                  <a:txBody>
                    <a:bodyPr/>
                    <a:lstStyle/>
                    <a:p>
                      <a:pPr rtl="1"/>
                      <a:endParaRPr lang="fa-IR"/>
                    </a:p>
                  </a:txBody>
                  <a:tcPr/>
                </a:tc>
                <a:tc>
                  <a:txBody>
                    <a:bodyPr/>
                    <a:lstStyle/>
                    <a:p>
                      <a:pPr rtl="1"/>
                      <a:endParaRPr lang="fa-IR"/>
                    </a:p>
                  </a:txBody>
                  <a:tcPr/>
                </a:tc>
                <a:tc>
                  <a:txBody>
                    <a:bodyPr/>
                    <a:lstStyle/>
                    <a:p>
                      <a:pPr rtl="1"/>
                      <a:endParaRPr lang="fa-IR" dirty="0"/>
                    </a:p>
                  </a:txBody>
                  <a:tcPr/>
                </a:tc>
                <a:extLst>
                  <a:ext uri="{0D108BD9-81ED-4DB2-BD59-A6C34878D82A}">
                    <a16:rowId xmlns:a16="http://schemas.microsoft.com/office/drawing/2014/main" val="3210665012"/>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2734279350"/>
              </p:ext>
            </p:extLst>
          </p:nvPr>
        </p:nvGraphicFramePr>
        <p:xfrm>
          <a:off x="10665452" y="3713017"/>
          <a:ext cx="1018547" cy="2817092"/>
        </p:xfrm>
        <a:graphic>
          <a:graphicData uri="http://schemas.openxmlformats.org/drawingml/2006/table">
            <a:tbl>
              <a:tblPr rtl="1" firstRow="1" bandRow="1">
                <a:tableStyleId>{5C22544A-7EE6-4342-B048-85BDC9FD1C3A}</a:tableStyleId>
              </a:tblPr>
              <a:tblGrid>
                <a:gridCol w="1018547">
                  <a:extLst>
                    <a:ext uri="{9D8B030D-6E8A-4147-A177-3AD203B41FA5}">
                      <a16:colId xmlns:a16="http://schemas.microsoft.com/office/drawing/2014/main" val="263989582"/>
                    </a:ext>
                  </a:extLst>
                </a:gridCol>
              </a:tblGrid>
              <a:tr h="704273">
                <a:tc>
                  <a:txBody>
                    <a:bodyPr/>
                    <a:lstStyle/>
                    <a:p>
                      <a:pPr rtl="1"/>
                      <a:endParaRPr lang="fa-IR" dirty="0"/>
                    </a:p>
                  </a:txBody>
                  <a:tcPr>
                    <a:lnT w="12700" cap="flat" cmpd="sng" algn="ctr">
                      <a:solidFill>
                        <a:schemeClr val="tx1"/>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3728806784"/>
                  </a:ext>
                </a:extLst>
              </a:tr>
              <a:tr h="704273">
                <a:tc>
                  <a:txBody>
                    <a:bodyPr/>
                    <a:lstStyle/>
                    <a:p>
                      <a:pPr rtl="1"/>
                      <a:endParaRPr lang="fa-IR" dirty="0"/>
                    </a:p>
                  </a:txBody>
                  <a:tcPr>
                    <a:solidFill>
                      <a:schemeClr val="accent6">
                        <a:lumMod val="60000"/>
                        <a:lumOff val="40000"/>
                      </a:schemeClr>
                    </a:solidFill>
                  </a:tcPr>
                </a:tc>
                <a:extLst>
                  <a:ext uri="{0D108BD9-81ED-4DB2-BD59-A6C34878D82A}">
                    <a16:rowId xmlns:a16="http://schemas.microsoft.com/office/drawing/2014/main" val="844348294"/>
                  </a:ext>
                </a:extLst>
              </a:tr>
              <a:tr h="704273">
                <a:tc>
                  <a:txBody>
                    <a:bodyPr/>
                    <a:lstStyle/>
                    <a:p>
                      <a:pPr rtl="1"/>
                      <a:endParaRPr lang="fa-IR" dirty="0"/>
                    </a:p>
                  </a:txBody>
                  <a:tcPr>
                    <a:solidFill>
                      <a:schemeClr val="accent4">
                        <a:lumMod val="60000"/>
                        <a:lumOff val="40000"/>
                      </a:schemeClr>
                    </a:solidFill>
                  </a:tcPr>
                </a:tc>
                <a:extLst>
                  <a:ext uri="{0D108BD9-81ED-4DB2-BD59-A6C34878D82A}">
                    <a16:rowId xmlns:a16="http://schemas.microsoft.com/office/drawing/2014/main" val="562645795"/>
                  </a:ext>
                </a:extLst>
              </a:tr>
              <a:tr h="704273">
                <a:tc>
                  <a:txBody>
                    <a:bodyPr/>
                    <a:lstStyle/>
                    <a:p>
                      <a:pPr rtl="1"/>
                      <a:endParaRPr lang="fa-IR" dirty="0"/>
                    </a:p>
                  </a:txBody>
                  <a:tcPr>
                    <a:solidFill>
                      <a:schemeClr val="accent2">
                        <a:lumMod val="60000"/>
                        <a:lumOff val="40000"/>
                      </a:schemeClr>
                    </a:solidFill>
                  </a:tcPr>
                </a:tc>
                <a:extLst>
                  <a:ext uri="{0D108BD9-81ED-4DB2-BD59-A6C34878D82A}">
                    <a16:rowId xmlns:a16="http://schemas.microsoft.com/office/drawing/2014/main" val="1940116522"/>
                  </a:ext>
                </a:extLst>
              </a:tr>
            </a:tbl>
          </a:graphicData>
        </a:graphic>
      </p:graphicFrame>
      <p:cxnSp>
        <p:nvCxnSpPr>
          <p:cNvPr id="33" name="Straight Connector 32"/>
          <p:cNvCxnSpPr/>
          <p:nvPr/>
        </p:nvCxnSpPr>
        <p:spPr>
          <a:xfrm flipH="1">
            <a:off x="10665452" y="3713017"/>
            <a:ext cx="1018547" cy="6927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502294" y="3711949"/>
            <a:ext cx="735958" cy="400110"/>
          </a:xfrm>
          <a:prstGeom prst="rect">
            <a:avLst/>
          </a:prstGeom>
          <a:noFill/>
        </p:spPr>
        <p:txBody>
          <a:bodyPr wrap="square" rtlCol="1">
            <a:spAutoFit/>
          </a:bodyPr>
          <a:lstStyle/>
          <a:p>
            <a:pPr algn="r"/>
            <a:r>
              <a:rPr lang="fa-IR" sz="2000" dirty="0">
                <a:cs typeface="B Koodak" panose="00000700000000000000" pitchFamily="2" charset="-78"/>
              </a:rPr>
              <a:t>عدد</a:t>
            </a:r>
          </a:p>
        </p:txBody>
      </p:sp>
      <p:sp>
        <p:nvSpPr>
          <p:cNvPr id="35" name="TextBox 34"/>
          <p:cNvSpPr txBox="1"/>
          <p:nvPr/>
        </p:nvSpPr>
        <p:spPr>
          <a:xfrm>
            <a:off x="11150159" y="3985464"/>
            <a:ext cx="502501" cy="707886"/>
          </a:xfrm>
          <a:prstGeom prst="rect">
            <a:avLst/>
          </a:prstGeom>
          <a:noFill/>
        </p:spPr>
        <p:txBody>
          <a:bodyPr wrap="square" rtlCol="1">
            <a:spAutoFit/>
          </a:bodyPr>
          <a:lstStyle/>
          <a:p>
            <a:pPr algn="r"/>
            <a:r>
              <a:rPr lang="fa-IR" sz="2000" dirty="0">
                <a:cs typeface="B Koodak" panose="00000700000000000000" pitchFamily="2" charset="-78"/>
              </a:rPr>
              <a:t>نوع</a:t>
            </a:r>
          </a:p>
          <a:p>
            <a:pPr algn="r"/>
            <a:endParaRPr lang="fa-IR" sz="2000" dirty="0">
              <a:cs typeface="B Koodak" panose="00000700000000000000" pitchFamily="2" charset="-78"/>
            </a:endParaRPr>
          </a:p>
        </p:txBody>
      </p:sp>
      <p:sp>
        <p:nvSpPr>
          <p:cNvPr id="39" name="TextBox 38"/>
          <p:cNvSpPr txBox="1"/>
          <p:nvPr/>
        </p:nvSpPr>
        <p:spPr>
          <a:xfrm>
            <a:off x="10712798" y="4580827"/>
            <a:ext cx="812043" cy="411744"/>
          </a:xfrm>
          <a:prstGeom prst="rect">
            <a:avLst/>
          </a:prstGeom>
          <a:noFill/>
        </p:spPr>
        <p:txBody>
          <a:bodyPr wrap="square" rtlCol="1">
            <a:spAutoFit/>
          </a:bodyPr>
          <a:lstStyle/>
          <a:p>
            <a:pPr algn="r"/>
            <a:r>
              <a:rPr lang="fa-IR" sz="2000" dirty="0">
                <a:cs typeface="B Koodak" panose="00000700000000000000" pitchFamily="2" charset="-78"/>
              </a:rPr>
              <a:t>طبیعی</a:t>
            </a:r>
          </a:p>
        </p:txBody>
      </p:sp>
      <p:sp>
        <p:nvSpPr>
          <p:cNvPr id="40" name="TextBox 39"/>
          <p:cNvSpPr txBox="1"/>
          <p:nvPr/>
        </p:nvSpPr>
        <p:spPr>
          <a:xfrm>
            <a:off x="10752605" y="5241356"/>
            <a:ext cx="844240" cy="400110"/>
          </a:xfrm>
          <a:prstGeom prst="rect">
            <a:avLst/>
          </a:prstGeom>
          <a:noFill/>
        </p:spPr>
        <p:txBody>
          <a:bodyPr wrap="square" rtlCol="1">
            <a:spAutoFit/>
          </a:bodyPr>
          <a:lstStyle/>
          <a:p>
            <a:pPr algn="r"/>
            <a:r>
              <a:rPr lang="fa-IR" sz="2000" dirty="0">
                <a:cs typeface="B Koodak" panose="00000700000000000000" pitchFamily="2" charset="-78"/>
              </a:rPr>
              <a:t>صحیح </a:t>
            </a:r>
          </a:p>
        </p:txBody>
      </p:sp>
      <p:sp>
        <p:nvSpPr>
          <p:cNvPr id="41" name="TextBox 40"/>
          <p:cNvSpPr txBox="1"/>
          <p:nvPr/>
        </p:nvSpPr>
        <p:spPr>
          <a:xfrm>
            <a:off x="11009196" y="5989417"/>
            <a:ext cx="674803" cy="400110"/>
          </a:xfrm>
          <a:prstGeom prst="rect">
            <a:avLst/>
          </a:prstGeom>
          <a:noFill/>
        </p:spPr>
        <p:txBody>
          <a:bodyPr wrap="square" rtlCol="1">
            <a:spAutoFit/>
          </a:bodyPr>
          <a:lstStyle/>
          <a:p>
            <a:r>
              <a:rPr lang="fa-IR" sz="2000" dirty="0">
                <a:cs typeface="B Koodak" panose="00000700000000000000" pitchFamily="2" charset="-78"/>
              </a:rPr>
              <a:t>گویا</a:t>
            </a:r>
          </a:p>
        </p:txBody>
      </p:sp>
      <mc:AlternateContent xmlns:mc="http://schemas.openxmlformats.org/markup-compatibility/2006" xmlns:a14="http://schemas.microsoft.com/office/drawing/2010/main">
        <mc:Choice Requires="a14">
          <p:sp>
            <p:nvSpPr>
              <p:cNvPr id="42" name="Rectangle 41"/>
              <p:cNvSpPr/>
              <p:nvPr/>
            </p:nvSpPr>
            <p:spPr>
              <a:xfrm>
                <a:off x="529069" y="3749477"/>
                <a:ext cx="689099" cy="6599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1" i="0" dirty="0" smtClean="0">
                          <a:cs typeface="B Koodak" panose="00000700000000000000" pitchFamily="2" charset="-78"/>
                        </a:rPr>
                        <m:t>−</m:t>
                      </m:r>
                      <m:f>
                        <m:fPr>
                          <m:ctrlPr>
                            <a:rPr lang="fa-IR" sz="2000" b="1" i="1">
                              <a:latin typeface="Cambria Math" panose="02040503050406030204" pitchFamily="18" charset="0"/>
                            </a:rPr>
                          </m:ctrlPr>
                        </m:fPr>
                        <m:num>
                          <m:r>
                            <m:rPr>
                              <m:nor/>
                            </m:rPr>
                            <a:rPr lang="fa-IR" sz="2000" b="1" i="0" smtClean="0">
                              <a:latin typeface="Cambria Math" panose="02040503050406030204" pitchFamily="18" charset="0"/>
                              <a:cs typeface="B Koodak" panose="00000700000000000000" pitchFamily="2" charset="-78"/>
                            </a:rPr>
                            <m:t>12</m:t>
                          </m:r>
                        </m:num>
                        <m:den>
                          <m:r>
                            <m:rPr>
                              <m:nor/>
                            </m:rPr>
                            <a:rPr lang="fa-IR" sz="2000" b="1" i="0" smtClean="0">
                              <a:latin typeface="Cambria Math" panose="02040503050406030204" pitchFamily="18" charset="0"/>
                              <a:cs typeface="B Koodak" panose="00000700000000000000" pitchFamily="2" charset="-78"/>
                            </a:rPr>
                            <m:t>4</m:t>
                          </m:r>
                        </m:den>
                      </m:f>
                    </m:oMath>
                  </m:oMathPara>
                </a14:m>
                <a:endParaRPr lang="fa-IR" sz="2000" dirty="0">
                  <a:cs typeface="B Koodak" panose="00000700000000000000" pitchFamily="2" charset="-78"/>
                </a:endParaRPr>
              </a:p>
            </p:txBody>
          </p:sp>
        </mc:Choice>
        <mc:Fallback xmlns="">
          <p:sp>
            <p:nvSpPr>
              <p:cNvPr id="42" name="Rectangle 41"/>
              <p:cNvSpPr>
                <a:spLocks noRot="1" noChangeAspect="1" noMove="1" noResize="1" noEditPoints="1" noAdjustHandles="1" noChangeArrowheads="1" noChangeShapeType="1" noTextEdit="1"/>
              </p:cNvSpPr>
              <p:nvPr/>
            </p:nvSpPr>
            <p:spPr>
              <a:xfrm>
                <a:off x="529069" y="3749477"/>
                <a:ext cx="689099" cy="659924"/>
              </a:xfrm>
              <a:prstGeom prst="rect">
                <a:avLst/>
              </a:prstGeom>
              <a:blipFill>
                <a:blip r:embed="rId12"/>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1765820" y="3716993"/>
                <a:ext cx="536878" cy="6812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m:t>
                          </m:r>
                          <m:r>
                            <m:rPr>
                              <m:nor/>
                            </m:rPr>
                            <a:rPr lang="fa-IR" sz="2000">
                              <a:latin typeface="Cambria Math" panose="02040503050406030204" pitchFamily="18" charset="0"/>
                              <a:cs typeface="B Koodak" panose="00000700000000000000" pitchFamily="2" charset="-78"/>
                            </a:rPr>
                            <m:t>1</m:t>
                          </m:r>
                        </m:num>
                        <m:den>
                          <m:sSup>
                            <m:sSupPr>
                              <m:ctrlPr>
                                <a:rPr lang="fa-IR" sz="2000" i="1">
                                  <a:latin typeface="Cambria Math" panose="02040503050406030204" pitchFamily="18" charset="0"/>
                                </a:rPr>
                              </m:ctrlPr>
                            </m:sSupPr>
                            <m:e>
                              <m:r>
                                <m:rPr>
                                  <m:nor/>
                                </m:rPr>
                                <a:rPr lang="fa-IR" sz="2000">
                                  <a:latin typeface="Cambria Math" panose="02040503050406030204" pitchFamily="18" charset="0"/>
                                  <a:cs typeface="B Koodak" panose="00000700000000000000" pitchFamily="2" charset="-78"/>
                                </a:rPr>
                                <m:t>5</m:t>
                              </m:r>
                            </m:e>
                            <m:sup>
                              <m:r>
                                <m:rPr>
                                  <m:nor/>
                                </m:rPr>
                                <a:rPr lang="fa-IR" sz="2000">
                                  <a:latin typeface="Cambria Math" panose="02040503050406030204" pitchFamily="18" charset="0"/>
                                  <a:cs typeface="B Koodak" panose="00000700000000000000" pitchFamily="2" charset="-78"/>
                                </a:rPr>
                                <m:t>3</m:t>
                              </m:r>
                            </m:sup>
                          </m:sSup>
                        </m:den>
                      </m:f>
                    </m:oMath>
                  </m:oMathPara>
                </a14:m>
                <a:endParaRPr lang="fa-IR" dirty="0">
                  <a:cs typeface="B Koodak" panose="00000700000000000000" pitchFamily="2" charset="-78"/>
                </a:endParaRPr>
              </a:p>
            </p:txBody>
          </p:sp>
        </mc:Choice>
        <mc:Fallback xmlns="">
          <p:sp>
            <p:nvSpPr>
              <p:cNvPr id="44" name="Rectangle 43"/>
              <p:cNvSpPr>
                <a:spLocks noRot="1" noChangeAspect="1" noMove="1" noResize="1" noEditPoints="1" noAdjustHandles="1" noChangeArrowheads="1" noChangeShapeType="1" noTextEdit="1"/>
              </p:cNvSpPr>
              <p:nvPr/>
            </p:nvSpPr>
            <p:spPr>
              <a:xfrm>
                <a:off x="1765820" y="3716993"/>
                <a:ext cx="536878" cy="681277"/>
              </a:xfrm>
              <a:prstGeom prst="rect">
                <a:avLst/>
              </a:prstGeom>
              <a:blipFill>
                <a:blip r:embed="rId13"/>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2762977" y="3731257"/>
                <a:ext cx="489236" cy="575799"/>
              </a:xfrm>
              <a:prstGeom prst="rect">
                <a:avLst/>
              </a:prstGeom>
            </p:spPr>
            <p:txBody>
              <a:bodyPr wrap="none">
                <a:spAutoFit/>
              </a:bodyPr>
              <a:lstStyle/>
              <a:p>
                <a14:m>
                  <m:oMath xmlns:m="http://schemas.openxmlformats.org/officeDocument/2006/math">
                    <m:f>
                      <m:fPr>
                        <m:ctrlPr>
                          <a:rPr lang="fa-IR" sz="2000" b="1" i="1">
                            <a:latin typeface="Cambria Math" panose="02040503050406030204" pitchFamily="18" charset="0"/>
                          </a:rPr>
                        </m:ctrlPr>
                      </m:fPr>
                      <m:num>
                        <m:r>
                          <m:rPr>
                            <m:nor/>
                          </m:rPr>
                          <a:rPr lang="fa-IR" sz="2000" b="1" i="0" dirty="0" smtClean="0">
                            <a:cs typeface="B Koodak" panose="00000700000000000000" pitchFamily="2" charset="-78"/>
                          </a:rPr>
                          <m:t>−</m:t>
                        </m:r>
                        <m:r>
                          <m:rPr>
                            <m:nor/>
                          </m:rPr>
                          <a:rPr lang="fa-IR" sz="2000" b="1" i="0" smtClean="0">
                            <a:latin typeface="Cambria Math" panose="02040503050406030204" pitchFamily="18" charset="0"/>
                            <a:cs typeface="B Koodak" panose="00000700000000000000" pitchFamily="2" charset="-78"/>
                          </a:rPr>
                          <m:t>4</m:t>
                        </m:r>
                      </m:num>
                      <m:den>
                        <m:r>
                          <m:rPr>
                            <m:nor/>
                          </m:rPr>
                          <a:rPr lang="fa-IR" sz="2000" b="1" i="0" dirty="0" smtClean="0">
                            <a:cs typeface="B Koodak" panose="00000700000000000000" pitchFamily="2" charset="-78"/>
                          </a:rPr>
                          <m:t>−</m:t>
                        </m:r>
                        <m:r>
                          <m:rPr>
                            <m:nor/>
                          </m:rPr>
                          <a:rPr lang="fa-IR" sz="2000" b="1" i="0" smtClean="0">
                            <a:latin typeface="Cambria Math" panose="02040503050406030204" pitchFamily="18" charset="0"/>
                            <a:cs typeface="B Koodak" panose="00000700000000000000" pitchFamily="2" charset="-78"/>
                          </a:rPr>
                          <m:t>2</m:t>
                        </m:r>
                      </m:den>
                    </m:f>
                  </m:oMath>
                </a14:m>
                <a:r>
                  <a:rPr lang="fa-IR" dirty="0">
                    <a:cs typeface="B Koodak" panose="00000700000000000000" pitchFamily="2" charset="-78"/>
                  </a:rPr>
                  <a:t> </a:t>
                </a:r>
              </a:p>
            </p:txBody>
          </p:sp>
        </mc:Choice>
        <mc:Fallback xmlns="">
          <p:sp>
            <p:nvSpPr>
              <p:cNvPr id="45" name="Rectangle 44"/>
              <p:cNvSpPr>
                <a:spLocks noRot="1" noChangeAspect="1" noMove="1" noResize="1" noEditPoints="1" noAdjustHandles="1" noChangeArrowheads="1" noChangeShapeType="1" noTextEdit="1"/>
              </p:cNvSpPr>
              <p:nvPr/>
            </p:nvSpPr>
            <p:spPr>
              <a:xfrm>
                <a:off x="2762977" y="3731257"/>
                <a:ext cx="489236" cy="575799"/>
              </a:xfrm>
              <a:prstGeom prst="rect">
                <a:avLst/>
              </a:prstGeom>
              <a:blipFill>
                <a:blip r:embed="rId14"/>
                <a:stretch>
                  <a:fillRect r="-10000" b="-10526"/>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3676361" y="3767840"/>
                <a:ext cx="676788" cy="569964"/>
              </a:xfrm>
              <a:prstGeom prst="rect">
                <a:avLst/>
              </a:prstGeom>
            </p:spPr>
            <p:txBody>
              <a:bodyPr wrap="none">
                <a:spAutoFit/>
              </a:bodyPr>
              <a:lstStyle/>
              <a:p>
                <a:r>
                  <a:rPr lang="fa-IR" sz="2000" b="1" dirty="0"/>
                  <a:t> </a:t>
                </a:r>
                <a:r>
                  <a:rPr lang="fa-IR" sz="2000" b="1" dirty="0">
                    <a:cs typeface="B Koodak" panose="00000700000000000000" pitchFamily="2" charset="-78"/>
                  </a:rPr>
                  <a:t>-</a:t>
                </a:r>
                <a14:m>
                  <m:oMath xmlns:m="http://schemas.openxmlformats.org/officeDocument/2006/math">
                    <m:f>
                      <m:fPr>
                        <m:ctrlPr>
                          <a:rPr lang="fa-IR" sz="2000" b="1" i="1">
                            <a:latin typeface="Cambria Math" panose="02040503050406030204" pitchFamily="18" charset="0"/>
                          </a:rPr>
                        </m:ctrlPr>
                      </m:fPr>
                      <m:num>
                        <m:r>
                          <m:rPr>
                            <m:nor/>
                          </m:rPr>
                          <a:rPr lang="fa-IR" sz="2000" b="1" i="0" dirty="0" smtClean="0">
                            <a:cs typeface="B Koodak" panose="00000700000000000000" pitchFamily="2" charset="-78"/>
                          </a:rPr>
                          <m:t>−</m:t>
                        </m:r>
                        <m:r>
                          <m:rPr>
                            <m:nor/>
                          </m:rPr>
                          <a:rPr lang="fa-IR" sz="2000" b="1" i="0" smtClean="0">
                            <a:latin typeface="Cambria Math" panose="02040503050406030204" pitchFamily="18" charset="0"/>
                            <a:cs typeface="B Koodak" panose="00000700000000000000" pitchFamily="2" charset="-78"/>
                          </a:rPr>
                          <m:t>8</m:t>
                        </m:r>
                      </m:num>
                      <m:den>
                        <m:r>
                          <m:rPr>
                            <m:nor/>
                          </m:rPr>
                          <a:rPr lang="fa-IR" sz="2000" b="1" i="0" dirty="0" smtClean="0">
                            <a:cs typeface="B Koodak" panose="00000700000000000000" pitchFamily="2" charset="-78"/>
                          </a:rPr>
                          <m:t>−</m:t>
                        </m:r>
                        <m:r>
                          <m:rPr>
                            <m:nor/>
                          </m:rPr>
                          <a:rPr lang="fa-IR" sz="2000" b="1" i="0" smtClean="0">
                            <a:latin typeface="Cambria Math" panose="02040503050406030204" pitchFamily="18" charset="0"/>
                            <a:cs typeface="B Koodak" panose="00000700000000000000" pitchFamily="2" charset="-78"/>
                          </a:rPr>
                          <m:t>3</m:t>
                        </m:r>
                      </m:den>
                    </m:f>
                  </m:oMath>
                </a14:m>
                <a:r>
                  <a:rPr lang="fa-IR" dirty="0">
                    <a:cs typeface="B Koodak" panose="00000700000000000000" pitchFamily="2" charset="-78"/>
                  </a:rPr>
                  <a:t> </a:t>
                </a:r>
              </a:p>
            </p:txBody>
          </p:sp>
        </mc:Choice>
        <mc:Fallback xmlns="">
          <p:sp>
            <p:nvSpPr>
              <p:cNvPr id="46" name="Rectangle 45"/>
              <p:cNvSpPr>
                <a:spLocks noRot="1" noChangeAspect="1" noMove="1" noResize="1" noEditPoints="1" noAdjustHandles="1" noChangeArrowheads="1" noChangeShapeType="1" noTextEdit="1"/>
              </p:cNvSpPr>
              <p:nvPr/>
            </p:nvSpPr>
            <p:spPr>
              <a:xfrm>
                <a:off x="3676361" y="3767840"/>
                <a:ext cx="676788" cy="569964"/>
              </a:xfrm>
              <a:prstGeom prst="rect">
                <a:avLst/>
              </a:prstGeom>
              <a:blipFill>
                <a:blip r:embed="rId15"/>
                <a:stretch>
                  <a:fillRect l="-9910" r="-6306" b="-13830"/>
                </a:stretch>
              </a:blipFill>
            </p:spPr>
            <p:txBody>
              <a:bodyPr/>
              <a:lstStyle/>
              <a:p>
                <a:r>
                  <a:rPr lang="fa-IR">
                    <a:noFill/>
                  </a:rPr>
                  <a:t> </a:t>
                </a:r>
              </a:p>
            </p:txBody>
          </p:sp>
        </mc:Fallback>
      </mc:AlternateContent>
      <p:sp>
        <p:nvSpPr>
          <p:cNvPr id="47" name="Rectangle 46"/>
          <p:cNvSpPr/>
          <p:nvPr/>
        </p:nvSpPr>
        <p:spPr>
          <a:xfrm>
            <a:off x="5941525" y="3874754"/>
            <a:ext cx="345751" cy="404243"/>
          </a:xfrm>
          <a:prstGeom prst="rect">
            <a:avLst/>
          </a:prstGeom>
        </p:spPr>
        <p:txBody>
          <a:bodyPr wrap="square">
            <a:spAutoFit/>
          </a:bodyPr>
          <a:lstStyle/>
          <a:p>
            <a:r>
              <a:rPr lang="fa-IR" sz="2000" dirty="0">
                <a:cs typeface="B Koodak" panose="00000700000000000000" pitchFamily="2" charset="-78"/>
              </a:rPr>
              <a:t>0</a:t>
            </a:r>
          </a:p>
        </p:txBody>
      </p:sp>
      <mc:AlternateContent xmlns:mc="http://schemas.openxmlformats.org/markup-compatibility/2006" xmlns:a14="http://schemas.microsoft.com/office/drawing/2010/main">
        <mc:Choice Requires="a14">
          <p:sp>
            <p:nvSpPr>
              <p:cNvPr id="48" name="Rectangle 47"/>
              <p:cNvSpPr/>
              <p:nvPr/>
            </p:nvSpPr>
            <p:spPr>
              <a:xfrm>
                <a:off x="7961778" y="3832398"/>
                <a:ext cx="547073" cy="4170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fa-IR" sz="2000" i="1">
                              <a:latin typeface="Cambria Math" panose="02040503050406030204" pitchFamily="18" charset="0"/>
                            </a:rPr>
                          </m:ctrlPr>
                        </m:radPr>
                        <m:deg/>
                        <m:e>
                          <m:r>
                            <m:rPr>
                              <m:nor/>
                            </m:rPr>
                            <a:rPr lang="fa-IR" sz="2000" b="0" i="0" smtClean="0">
                              <a:latin typeface="Cambria Math" panose="02040503050406030204" pitchFamily="18" charset="0"/>
                              <a:cs typeface="B Koodak" panose="00000700000000000000" pitchFamily="2" charset="-78"/>
                            </a:rPr>
                            <m:t>9</m:t>
                          </m:r>
                        </m:e>
                      </m:rad>
                    </m:oMath>
                  </m:oMathPara>
                </a14:m>
                <a:endParaRPr lang="fa-IR" dirty="0">
                  <a:cs typeface="B Koodak" panose="00000700000000000000" pitchFamily="2" charset="-78"/>
                </a:endParaRPr>
              </a:p>
            </p:txBody>
          </p:sp>
        </mc:Choice>
        <mc:Fallback xmlns="">
          <p:sp>
            <p:nvSpPr>
              <p:cNvPr id="48" name="Rectangle 47"/>
              <p:cNvSpPr>
                <a:spLocks noRot="1" noChangeAspect="1" noMove="1" noResize="1" noEditPoints="1" noAdjustHandles="1" noChangeArrowheads="1" noChangeShapeType="1" noTextEdit="1"/>
              </p:cNvSpPr>
              <p:nvPr/>
            </p:nvSpPr>
            <p:spPr>
              <a:xfrm>
                <a:off x="7961778" y="3832398"/>
                <a:ext cx="547073" cy="417037"/>
              </a:xfrm>
              <a:prstGeom prst="rect">
                <a:avLst/>
              </a:prstGeom>
              <a:blipFill>
                <a:blip r:embed="rId16"/>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8898723" y="3711949"/>
                <a:ext cx="549638" cy="6579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1" i="0" dirty="0" smtClean="0">
                          <a:cs typeface="B Koodak" panose="00000700000000000000" pitchFamily="2" charset="-78"/>
                        </a:rPr>
                        <m:t>−</m:t>
                      </m:r>
                      <m:f>
                        <m:fPr>
                          <m:ctrlPr>
                            <a:rPr lang="fa-IR" sz="2000" b="1" i="1">
                              <a:latin typeface="Cambria Math" panose="02040503050406030204" pitchFamily="18" charset="0"/>
                            </a:rPr>
                          </m:ctrlPr>
                        </m:fPr>
                        <m:num>
                          <m:r>
                            <m:rPr>
                              <m:nor/>
                            </m:rPr>
                            <a:rPr lang="fa-IR" sz="2000" b="1" i="0" smtClean="0">
                              <a:latin typeface="Cambria Math" panose="02040503050406030204" pitchFamily="18" charset="0"/>
                              <a:cs typeface="B Koodak" panose="00000700000000000000" pitchFamily="2" charset="-78"/>
                            </a:rPr>
                            <m:t>6</m:t>
                          </m:r>
                        </m:num>
                        <m:den>
                          <m:r>
                            <m:rPr>
                              <m:nor/>
                            </m:rPr>
                            <a:rPr lang="fa-IR" sz="2000" b="1" i="0" smtClean="0">
                              <a:latin typeface="Cambria Math" panose="02040503050406030204" pitchFamily="18" charset="0"/>
                              <a:cs typeface="B Koodak" panose="00000700000000000000" pitchFamily="2" charset="-78"/>
                            </a:rPr>
                            <m:t>2</m:t>
                          </m:r>
                        </m:den>
                      </m:f>
                    </m:oMath>
                  </m:oMathPara>
                </a14:m>
                <a:endParaRPr lang="fa-IR" sz="2000" dirty="0">
                  <a:cs typeface="B Koodak" panose="00000700000000000000" pitchFamily="2" charset="-78"/>
                </a:endParaRPr>
              </a:p>
            </p:txBody>
          </p:sp>
        </mc:Choice>
        <mc:Fallback xmlns="">
          <p:sp>
            <p:nvSpPr>
              <p:cNvPr id="49" name="Rectangle 48"/>
              <p:cNvSpPr>
                <a:spLocks noRot="1" noChangeAspect="1" noMove="1" noResize="1" noEditPoints="1" noAdjustHandles="1" noChangeArrowheads="1" noChangeShapeType="1" noTextEdit="1"/>
              </p:cNvSpPr>
              <p:nvPr/>
            </p:nvSpPr>
            <p:spPr>
              <a:xfrm>
                <a:off x="8898723" y="3711949"/>
                <a:ext cx="549638" cy="657937"/>
              </a:xfrm>
              <a:prstGeom prst="rect">
                <a:avLst/>
              </a:prstGeom>
              <a:blipFill>
                <a:blip r:embed="rId17"/>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4933318" y="3784254"/>
                <a:ext cx="378630" cy="571567"/>
              </a:xfrm>
              <a:prstGeom prst="rect">
                <a:avLst/>
              </a:prstGeom>
            </p:spPr>
            <p:txBody>
              <a:bodyPr wrap="none">
                <a:spAutoFit/>
              </a:bodyPr>
              <a:lstStyle/>
              <a:p>
                <a14:m>
                  <m:oMath xmlns:m="http://schemas.openxmlformats.org/officeDocument/2006/math">
                    <m:f>
                      <m:fPr>
                        <m:ctrlPr>
                          <a:rPr lang="fa-IR" sz="2000" b="1" i="1" smtClean="0">
                            <a:solidFill>
                              <a:schemeClr val="tx1"/>
                            </a:solidFill>
                            <a:latin typeface="Cambria Math" panose="02040503050406030204" pitchFamily="18" charset="0"/>
                          </a:rPr>
                        </m:ctrlPr>
                      </m:fPr>
                      <m:num>
                        <m:r>
                          <m:rPr>
                            <m:nor/>
                          </m:rPr>
                          <a:rPr lang="fa-IR" sz="2000" b="1">
                            <a:solidFill>
                              <a:schemeClr val="tx1"/>
                            </a:solidFill>
                            <a:latin typeface="Cambria Math" panose="02040503050406030204" pitchFamily="18" charset="0"/>
                            <a:cs typeface="B Koodak" panose="00000700000000000000" pitchFamily="2" charset="-78"/>
                          </a:rPr>
                          <m:t>3</m:t>
                        </m:r>
                      </m:num>
                      <m:den>
                        <m:r>
                          <m:rPr>
                            <m:nor/>
                          </m:rPr>
                          <a:rPr lang="fa-IR" sz="2000" b="1">
                            <a:solidFill>
                              <a:schemeClr val="tx1"/>
                            </a:solidFill>
                            <a:latin typeface="Cambria Math" panose="02040503050406030204" pitchFamily="18" charset="0"/>
                            <a:cs typeface="B Koodak" panose="00000700000000000000" pitchFamily="2" charset="-78"/>
                          </a:rPr>
                          <m:t>5</m:t>
                        </m:r>
                      </m:den>
                    </m:f>
                  </m:oMath>
                </a14:m>
                <a:r>
                  <a:rPr lang="fa-IR" sz="2000" dirty="0">
                    <a:solidFill>
                      <a:schemeClr val="tx1"/>
                    </a:solidFill>
                    <a:cs typeface="B Koodak" panose="00000700000000000000" pitchFamily="2" charset="-78"/>
                  </a:rPr>
                  <a:t> </a:t>
                </a:r>
              </a:p>
            </p:txBody>
          </p:sp>
        </mc:Choice>
        <mc:Fallback xmlns="">
          <p:sp>
            <p:nvSpPr>
              <p:cNvPr id="50" name="Rectangle 49"/>
              <p:cNvSpPr>
                <a:spLocks noRot="1" noChangeAspect="1" noMove="1" noResize="1" noEditPoints="1" noAdjustHandles="1" noChangeArrowheads="1" noChangeShapeType="1" noTextEdit="1"/>
              </p:cNvSpPr>
              <p:nvPr/>
            </p:nvSpPr>
            <p:spPr>
              <a:xfrm>
                <a:off x="4933318" y="3784254"/>
                <a:ext cx="378630" cy="571567"/>
              </a:xfrm>
              <a:prstGeom prst="rect">
                <a:avLst/>
              </a:prstGeom>
              <a:blipFill>
                <a:blip r:embed="rId18"/>
                <a:stretch>
                  <a:fillRect r="-16129" b="-13830"/>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6699509" y="3828690"/>
                <a:ext cx="7805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type m:val="lin"/>
                          <m:ctrlPr>
                            <a:rPr lang="fa-IR" i="1">
                              <a:latin typeface="Cambria Math" panose="02040503050406030204" pitchFamily="18" charset="0"/>
                            </a:rPr>
                          </m:ctrlPr>
                        </m:fPr>
                        <m:num>
                          <m:r>
                            <m:rPr>
                              <m:nor/>
                            </m:rPr>
                            <a:rPr lang="fa-IR" b="0" i="0" smtClean="0">
                              <a:latin typeface="Cambria Math" panose="02040503050406030204" pitchFamily="18" charset="0"/>
                              <a:cs typeface="B Koodak" panose="00000700000000000000" pitchFamily="2" charset="-78"/>
                            </a:rPr>
                            <m:t>−</m:t>
                          </m:r>
                          <m:r>
                            <m:rPr>
                              <m:nor/>
                            </m:rPr>
                            <a:rPr lang="fa-IR">
                              <a:latin typeface="Cambria Math" panose="02040503050406030204" pitchFamily="18" charset="0"/>
                              <a:cs typeface="B Koodak" panose="00000700000000000000" pitchFamily="2" charset="-78"/>
                            </a:rPr>
                            <m:t> </m:t>
                          </m:r>
                          <m:r>
                            <m:rPr>
                              <m:nor/>
                            </m:rPr>
                            <a:rPr lang="fa-IR" b="0" i="0" smtClean="0">
                              <a:latin typeface="Cambria Math" panose="02040503050406030204" pitchFamily="18" charset="0"/>
                              <a:cs typeface="B Koodak" panose="00000700000000000000" pitchFamily="2" charset="-78"/>
                            </a:rPr>
                            <m:t>2</m:t>
                          </m:r>
                        </m:num>
                        <m:den>
                          <m:r>
                            <m:rPr>
                              <m:nor/>
                            </m:rPr>
                            <a:rPr lang="fa-IR" b="0" i="0" smtClean="0">
                              <a:latin typeface="Cambria Math" panose="02040503050406030204" pitchFamily="18" charset="0"/>
                              <a:cs typeface="B Koodak" panose="00000700000000000000" pitchFamily="2" charset="-78"/>
                            </a:rPr>
                            <m:t>3</m:t>
                          </m:r>
                        </m:den>
                      </m:f>
                    </m:oMath>
                  </m:oMathPara>
                </a14:m>
                <a:endParaRPr lang="fa-IR" dirty="0"/>
              </a:p>
            </p:txBody>
          </p:sp>
        </mc:Choice>
        <mc:Fallback xmlns="">
          <p:sp>
            <p:nvSpPr>
              <p:cNvPr id="52" name="Rectangle 51"/>
              <p:cNvSpPr>
                <a:spLocks noRot="1" noChangeAspect="1" noMove="1" noResize="1" noEditPoints="1" noAdjustHandles="1" noChangeArrowheads="1" noChangeShapeType="1" noTextEdit="1"/>
              </p:cNvSpPr>
              <p:nvPr/>
            </p:nvSpPr>
            <p:spPr>
              <a:xfrm>
                <a:off x="6699509" y="3828690"/>
                <a:ext cx="780535" cy="369332"/>
              </a:xfrm>
              <a:prstGeom prst="rect">
                <a:avLst/>
              </a:prstGeom>
              <a:blipFill>
                <a:blip r:embed="rId19"/>
                <a:stretch>
                  <a:fillRect l="-1563" t="-114754" r="-60938" b="-177049"/>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9724451" y="3867214"/>
                <a:ext cx="988347" cy="347403"/>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i="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4</m:t>
                              </m:r>
                            </m:e>
                          </m:d>
                        </m:e>
                      </m:d>
                    </m:oMath>
                  </m:oMathPara>
                </a14:m>
                <a:endParaRPr lang="fa-IR" dirty="0">
                  <a:cs typeface="B Koodak" panose="00000700000000000000" pitchFamily="2" charset="-78"/>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9724451" y="3867214"/>
                <a:ext cx="988347" cy="347403"/>
              </a:xfrm>
              <a:prstGeom prst="rect">
                <a:avLst/>
              </a:prstGeom>
              <a:blipFill>
                <a:blip r:embed="rId20"/>
                <a:stretch>
                  <a:fillRect/>
                </a:stretch>
              </a:blipFill>
            </p:spPr>
            <p:txBody>
              <a:bodyPr/>
              <a:lstStyle/>
              <a:p>
                <a:r>
                  <a:rPr lang="fa-IR">
                    <a:noFill/>
                  </a:rPr>
                  <a:t> </a:t>
                </a:r>
              </a:p>
            </p:txBody>
          </p:sp>
        </mc:Fallback>
      </mc:AlternateContent>
      <p:sp>
        <p:nvSpPr>
          <p:cNvPr id="54" name="Freeform 53"/>
          <p:cNvSpPr/>
          <p:nvPr/>
        </p:nvSpPr>
        <p:spPr>
          <a:xfrm>
            <a:off x="8112627" y="4660276"/>
            <a:ext cx="304800" cy="187669"/>
          </a:xfrm>
          <a:custGeom>
            <a:avLst/>
            <a:gdLst>
              <a:gd name="connsiteX0" fmla="*/ 0 w 400594"/>
              <a:gd name="connsiteY0" fmla="*/ 182880 h 351200"/>
              <a:gd name="connsiteX1" fmla="*/ 8708 w 400594"/>
              <a:gd name="connsiteY1" fmla="*/ 348343 h 351200"/>
              <a:gd name="connsiteX2" fmla="*/ 34834 w 400594"/>
              <a:gd name="connsiteY2" fmla="*/ 330925 h 351200"/>
              <a:gd name="connsiteX3" fmla="*/ 69668 w 400594"/>
              <a:gd name="connsiteY3" fmla="*/ 278674 h 351200"/>
              <a:gd name="connsiteX4" fmla="*/ 139337 w 400594"/>
              <a:gd name="connsiteY4" fmla="*/ 200297 h 351200"/>
              <a:gd name="connsiteX5" fmla="*/ 200297 w 400594"/>
              <a:gd name="connsiteY5" fmla="*/ 139337 h 351200"/>
              <a:gd name="connsiteX6" fmla="*/ 226422 w 400594"/>
              <a:gd name="connsiteY6" fmla="*/ 113211 h 351200"/>
              <a:gd name="connsiteX7" fmla="*/ 322217 w 400594"/>
              <a:gd name="connsiteY7" fmla="*/ 52251 h 351200"/>
              <a:gd name="connsiteX8" fmla="*/ 365760 w 400594"/>
              <a:gd name="connsiteY8" fmla="*/ 17417 h 351200"/>
              <a:gd name="connsiteX9" fmla="*/ 400594 w 400594"/>
              <a:gd name="connsiteY9" fmla="*/ 0 h 3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94" h="351200">
                <a:moveTo>
                  <a:pt x="0" y="182880"/>
                </a:moveTo>
                <a:cubicBezTo>
                  <a:pt x="2903" y="238034"/>
                  <a:pt x="-3942" y="294581"/>
                  <a:pt x="8708" y="348343"/>
                </a:cubicBezTo>
                <a:cubicBezTo>
                  <a:pt x="11105" y="358531"/>
                  <a:pt x="27942" y="338802"/>
                  <a:pt x="34834" y="330925"/>
                </a:cubicBezTo>
                <a:cubicBezTo>
                  <a:pt x="48618" y="315172"/>
                  <a:pt x="57108" y="295420"/>
                  <a:pt x="69668" y="278674"/>
                </a:cubicBezTo>
                <a:cubicBezTo>
                  <a:pt x="157567" y="161477"/>
                  <a:pt x="77368" y="272595"/>
                  <a:pt x="139337" y="200297"/>
                </a:cubicBezTo>
                <a:cubicBezTo>
                  <a:pt x="209008" y="119013"/>
                  <a:pt x="119012" y="209011"/>
                  <a:pt x="200297" y="139337"/>
                </a:cubicBezTo>
                <a:cubicBezTo>
                  <a:pt x="209648" y="131322"/>
                  <a:pt x="216400" y="120369"/>
                  <a:pt x="226422" y="113211"/>
                </a:cubicBezTo>
                <a:cubicBezTo>
                  <a:pt x="257221" y="91212"/>
                  <a:pt x="292662" y="75895"/>
                  <a:pt x="322217" y="52251"/>
                </a:cubicBezTo>
                <a:cubicBezTo>
                  <a:pt x="336731" y="40640"/>
                  <a:pt x="349998" y="27268"/>
                  <a:pt x="365760" y="17417"/>
                </a:cubicBezTo>
                <a:cubicBezTo>
                  <a:pt x="419134" y="-15942"/>
                  <a:pt x="374949" y="25642"/>
                  <a:pt x="40059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5" name="Freeform 54"/>
          <p:cNvSpPr/>
          <p:nvPr/>
        </p:nvSpPr>
        <p:spPr>
          <a:xfrm>
            <a:off x="9133664" y="5283297"/>
            <a:ext cx="304800" cy="187669"/>
          </a:xfrm>
          <a:custGeom>
            <a:avLst/>
            <a:gdLst>
              <a:gd name="connsiteX0" fmla="*/ 0 w 400594"/>
              <a:gd name="connsiteY0" fmla="*/ 182880 h 351200"/>
              <a:gd name="connsiteX1" fmla="*/ 8708 w 400594"/>
              <a:gd name="connsiteY1" fmla="*/ 348343 h 351200"/>
              <a:gd name="connsiteX2" fmla="*/ 34834 w 400594"/>
              <a:gd name="connsiteY2" fmla="*/ 330925 h 351200"/>
              <a:gd name="connsiteX3" fmla="*/ 69668 w 400594"/>
              <a:gd name="connsiteY3" fmla="*/ 278674 h 351200"/>
              <a:gd name="connsiteX4" fmla="*/ 139337 w 400594"/>
              <a:gd name="connsiteY4" fmla="*/ 200297 h 351200"/>
              <a:gd name="connsiteX5" fmla="*/ 200297 w 400594"/>
              <a:gd name="connsiteY5" fmla="*/ 139337 h 351200"/>
              <a:gd name="connsiteX6" fmla="*/ 226422 w 400594"/>
              <a:gd name="connsiteY6" fmla="*/ 113211 h 351200"/>
              <a:gd name="connsiteX7" fmla="*/ 322217 w 400594"/>
              <a:gd name="connsiteY7" fmla="*/ 52251 h 351200"/>
              <a:gd name="connsiteX8" fmla="*/ 365760 w 400594"/>
              <a:gd name="connsiteY8" fmla="*/ 17417 h 351200"/>
              <a:gd name="connsiteX9" fmla="*/ 400594 w 400594"/>
              <a:gd name="connsiteY9" fmla="*/ 0 h 3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94" h="351200">
                <a:moveTo>
                  <a:pt x="0" y="182880"/>
                </a:moveTo>
                <a:cubicBezTo>
                  <a:pt x="2903" y="238034"/>
                  <a:pt x="-3942" y="294581"/>
                  <a:pt x="8708" y="348343"/>
                </a:cubicBezTo>
                <a:cubicBezTo>
                  <a:pt x="11105" y="358531"/>
                  <a:pt x="27942" y="338802"/>
                  <a:pt x="34834" y="330925"/>
                </a:cubicBezTo>
                <a:cubicBezTo>
                  <a:pt x="48618" y="315172"/>
                  <a:pt x="57108" y="295420"/>
                  <a:pt x="69668" y="278674"/>
                </a:cubicBezTo>
                <a:cubicBezTo>
                  <a:pt x="157567" y="161477"/>
                  <a:pt x="77368" y="272595"/>
                  <a:pt x="139337" y="200297"/>
                </a:cubicBezTo>
                <a:cubicBezTo>
                  <a:pt x="209008" y="119013"/>
                  <a:pt x="119012" y="209011"/>
                  <a:pt x="200297" y="139337"/>
                </a:cubicBezTo>
                <a:cubicBezTo>
                  <a:pt x="209648" y="131322"/>
                  <a:pt x="216400" y="120369"/>
                  <a:pt x="226422" y="113211"/>
                </a:cubicBezTo>
                <a:cubicBezTo>
                  <a:pt x="257221" y="91212"/>
                  <a:pt x="292662" y="75895"/>
                  <a:pt x="322217" y="52251"/>
                </a:cubicBezTo>
                <a:cubicBezTo>
                  <a:pt x="336731" y="40640"/>
                  <a:pt x="349998" y="27268"/>
                  <a:pt x="365760" y="17417"/>
                </a:cubicBezTo>
                <a:cubicBezTo>
                  <a:pt x="419134" y="-15942"/>
                  <a:pt x="374949" y="25642"/>
                  <a:pt x="40059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7" name="Freeform 56"/>
          <p:cNvSpPr/>
          <p:nvPr/>
        </p:nvSpPr>
        <p:spPr>
          <a:xfrm>
            <a:off x="10112575" y="4693350"/>
            <a:ext cx="304800" cy="187669"/>
          </a:xfrm>
          <a:custGeom>
            <a:avLst/>
            <a:gdLst>
              <a:gd name="connsiteX0" fmla="*/ 0 w 400594"/>
              <a:gd name="connsiteY0" fmla="*/ 182880 h 351200"/>
              <a:gd name="connsiteX1" fmla="*/ 8708 w 400594"/>
              <a:gd name="connsiteY1" fmla="*/ 348343 h 351200"/>
              <a:gd name="connsiteX2" fmla="*/ 34834 w 400594"/>
              <a:gd name="connsiteY2" fmla="*/ 330925 h 351200"/>
              <a:gd name="connsiteX3" fmla="*/ 69668 w 400594"/>
              <a:gd name="connsiteY3" fmla="*/ 278674 h 351200"/>
              <a:gd name="connsiteX4" fmla="*/ 139337 w 400594"/>
              <a:gd name="connsiteY4" fmla="*/ 200297 h 351200"/>
              <a:gd name="connsiteX5" fmla="*/ 200297 w 400594"/>
              <a:gd name="connsiteY5" fmla="*/ 139337 h 351200"/>
              <a:gd name="connsiteX6" fmla="*/ 226422 w 400594"/>
              <a:gd name="connsiteY6" fmla="*/ 113211 h 351200"/>
              <a:gd name="connsiteX7" fmla="*/ 322217 w 400594"/>
              <a:gd name="connsiteY7" fmla="*/ 52251 h 351200"/>
              <a:gd name="connsiteX8" fmla="*/ 365760 w 400594"/>
              <a:gd name="connsiteY8" fmla="*/ 17417 h 351200"/>
              <a:gd name="connsiteX9" fmla="*/ 400594 w 400594"/>
              <a:gd name="connsiteY9" fmla="*/ 0 h 3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94" h="351200">
                <a:moveTo>
                  <a:pt x="0" y="182880"/>
                </a:moveTo>
                <a:cubicBezTo>
                  <a:pt x="2903" y="238034"/>
                  <a:pt x="-3942" y="294581"/>
                  <a:pt x="8708" y="348343"/>
                </a:cubicBezTo>
                <a:cubicBezTo>
                  <a:pt x="11105" y="358531"/>
                  <a:pt x="27942" y="338802"/>
                  <a:pt x="34834" y="330925"/>
                </a:cubicBezTo>
                <a:cubicBezTo>
                  <a:pt x="48618" y="315172"/>
                  <a:pt x="57108" y="295420"/>
                  <a:pt x="69668" y="278674"/>
                </a:cubicBezTo>
                <a:cubicBezTo>
                  <a:pt x="157567" y="161477"/>
                  <a:pt x="77368" y="272595"/>
                  <a:pt x="139337" y="200297"/>
                </a:cubicBezTo>
                <a:cubicBezTo>
                  <a:pt x="209008" y="119013"/>
                  <a:pt x="119012" y="209011"/>
                  <a:pt x="200297" y="139337"/>
                </a:cubicBezTo>
                <a:cubicBezTo>
                  <a:pt x="209648" y="131322"/>
                  <a:pt x="216400" y="120369"/>
                  <a:pt x="226422" y="113211"/>
                </a:cubicBezTo>
                <a:cubicBezTo>
                  <a:pt x="257221" y="91212"/>
                  <a:pt x="292662" y="75895"/>
                  <a:pt x="322217" y="52251"/>
                </a:cubicBezTo>
                <a:cubicBezTo>
                  <a:pt x="336731" y="40640"/>
                  <a:pt x="349998" y="27268"/>
                  <a:pt x="365760" y="17417"/>
                </a:cubicBezTo>
                <a:cubicBezTo>
                  <a:pt x="419134" y="-15942"/>
                  <a:pt x="374949" y="25642"/>
                  <a:pt x="40059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8" name="Freeform 57"/>
          <p:cNvSpPr/>
          <p:nvPr/>
        </p:nvSpPr>
        <p:spPr>
          <a:xfrm>
            <a:off x="5941525" y="5347576"/>
            <a:ext cx="304800" cy="187669"/>
          </a:xfrm>
          <a:custGeom>
            <a:avLst/>
            <a:gdLst>
              <a:gd name="connsiteX0" fmla="*/ 0 w 400594"/>
              <a:gd name="connsiteY0" fmla="*/ 182880 h 351200"/>
              <a:gd name="connsiteX1" fmla="*/ 8708 w 400594"/>
              <a:gd name="connsiteY1" fmla="*/ 348343 h 351200"/>
              <a:gd name="connsiteX2" fmla="*/ 34834 w 400594"/>
              <a:gd name="connsiteY2" fmla="*/ 330925 h 351200"/>
              <a:gd name="connsiteX3" fmla="*/ 69668 w 400594"/>
              <a:gd name="connsiteY3" fmla="*/ 278674 h 351200"/>
              <a:gd name="connsiteX4" fmla="*/ 139337 w 400594"/>
              <a:gd name="connsiteY4" fmla="*/ 200297 h 351200"/>
              <a:gd name="connsiteX5" fmla="*/ 200297 w 400594"/>
              <a:gd name="connsiteY5" fmla="*/ 139337 h 351200"/>
              <a:gd name="connsiteX6" fmla="*/ 226422 w 400594"/>
              <a:gd name="connsiteY6" fmla="*/ 113211 h 351200"/>
              <a:gd name="connsiteX7" fmla="*/ 322217 w 400594"/>
              <a:gd name="connsiteY7" fmla="*/ 52251 h 351200"/>
              <a:gd name="connsiteX8" fmla="*/ 365760 w 400594"/>
              <a:gd name="connsiteY8" fmla="*/ 17417 h 351200"/>
              <a:gd name="connsiteX9" fmla="*/ 400594 w 400594"/>
              <a:gd name="connsiteY9" fmla="*/ 0 h 3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94" h="351200">
                <a:moveTo>
                  <a:pt x="0" y="182880"/>
                </a:moveTo>
                <a:cubicBezTo>
                  <a:pt x="2903" y="238034"/>
                  <a:pt x="-3942" y="294581"/>
                  <a:pt x="8708" y="348343"/>
                </a:cubicBezTo>
                <a:cubicBezTo>
                  <a:pt x="11105" y="358531"/>
                  <a:pt x="27942" y="338802"/>
                  <a:pt x="34834" y="330925"/>
                </a:cubicBezTo>
                <a:cubicBezTo>
                  <a:pt x="48618" y="315172"/>
                  <a:pt x="57108" y="295420"/>
                  <a:pt x="69668" y="278674"/>
                </a:cubicBezTo>
                <a:cubicBezTo>
                  <a:pt x="157567" y="161477"/>
                  <a:pt x="77368" y="272595"/>
                  <a:pt x="139337" y="200297"/>
                </a:cubicBezTo>
                <a:cubicBezTo>
                  <a:pt x="209008" y="119013"/>
                  <a:pt x="119012" y="209011"/>
                  <a:pt x="200297" y="139337"/>
                </a:cubicBezTo>
                <a:cubicBezTo>
                  <a:pt x="209648" y="131322"/>
                  <a:pt x="216400" y="120369"/>
                  <a:pt x="226422" y="113211"/>
                </a:cubicBezTo>
                <a:cubicBezTo>
                  <a:pt x="257221" y="91212"/>
                  <a:pt x="292662" y="75895"/>
                  <a:pt x="322217" y="52251"/>
                </a:cubicBezTo>
                <a:cubicBezTo>
                  <a:pt x="336731" y="40640"/>
                  <a:pt x="349998" y="27268"/>
                  <a:pt x="365760" y="17417"/>
                </a:cubicBezTo>
                <a:cubicBezTo>
                  <a:pt x="419134" y="-15942"/>
                  <a:pt x="374949" y="25642"/>
                  <a:pt x="40059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9" name="Freeform 58"/>
          <p:cNvSpPr/>
          <p:nvPr/>
        </p:nvSpPr>
        <p:spPr>
          <a:xfrm>
            <a:off x="5941525" y="5998353"/>
            <a:ext cx="304800" cy="187669"/>
          </a:xfrm>
          <a:custGeom>
            <a:avLst/>
            <a:gdLst>
              <a:gd name="connsiteX0" fmla="*/ 0 w 400594"/>
              <a:gd name="connsiteY0" fmla="*/ 182880 h 351200"/>
              <a:gd name="connsiteX1" fmla="*/ 8708 w 400594"/>
              <a:gd name="connsiteY1" fmla="*/ 348343 h 351200"/>
              <a:gd name="connsiteX2" fmla="*/ 34834 w 400594"/>
              <a:gd name="connsiteY2" fmla="*/ 330925 h 351200"/>
              <a:gd name="connsiteX3" fmla="*/ 69668 w 400594"/>
              <a:gd name="connsiteY3" fmla="*/ 278674 h 351200"/>
              <a:gd name="connsiteX4" fmla="*/ 139337 w 400594"/>
              <a:gd name="connsiteY4" fmla="*/ 200297 h 351200"/>
              <a:gd name="connsiteX5" fmla="*/ 200297 w 400594"/>
              <a:gd name="connsiteY5" fmla="*/ 139337 h 351200"/>
              <a:gd name="connsiteX6" fmla="*/ 226422 w 400594"/>
              <a:gd name="connsiteY6" fmla="*/ 113211 h 351200"/>
              <a:gd name="connsiteX7" fmla="*/ 322217 w 400594"/>
              <a:gd name="connsiteY7" fmla="*/ 52251 h 351200"/>
              <a:gd name="connsiteX8" fmla="*/ 365760 w 400594"/>
              <a:gd name="connsiteY8" fmla="*/ 17417 h 351200"/>
              <a:gd name="connsiteX9" fmla="*/ 400594 w 400594"/>
              <a:gd name="connsiteY9" fmla="*/ 0 h 3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94" h="351200">
                <a:moveTo>
                  <a:pt x="0" y="182880"/>
                </a:moveTo>
                <a:cubicBezTo>
                  <a:pt x="2903" y="238034"/>
                  <a:pt x="-3942" y="294581"/>
                  <a:pt x="8708" y="348343"/>
                </a:cubicBezTo>
                <a:cubicBezTo>
                  <a:pt x="11105" y="358531"/>
                  <a:pt x="27942" y="338802"/>
                  <a:pt x="34834" y="330925"/>
                </a:cubicBezTo>
                <a:cubicBezTo>
                  <a:pt x="48618" y="315172"/>
                  <a:pt x="57108" y="295420"/>
                  <a:pt x="69668" y="278674"/>
                </a:cubicBezTo>
                <a:cubicBezTo>
                  <a:pt x="157567" y="161477"/>
                  <a:pt x="77368" y="272595"/>
                  <a:pt x="139337" y="200297"/>
                </a:cubicBezTo>
                <a:cubicBezTo>
                  <a:pt x="209008" y="119013"/>
                  <a:pt x="119012" y="209011"/>
                  <a:pt x="200297" y="139337"/>
                </a:cubicBezTo>
                <a:cubicBezTo>
                  <a:pt x="209648" y="131322"/>
                  <a:pt x="216400" y="120369"/>
                  <a:pt x="226422" y="113211"/>
                </a:cubicBezTo>
                <a:cubicBezTo>
                  <a:pt x="257221" y="91212"/>
                  <a:pt x="292662" y="75895"/>
                  <a:pt x="322217" y="52251"/>
                </a:cubicBezTo>
                <a:cubicBezTo>
                  <a:pt x="336731" y="40640"/>
                  <a:pt x="349998" y="27268"/>
                  <a:pt x="365760" y="17417"/>
                </a:cubicBezTo>
                <a:cubicBezTo>
                  <a:pt x="419134" y="-15942"/>
                  <a:pt x="374949" y="25642"/>
                  <a:pt x="40059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0" name="Freeform 59"/>
          <p:cNvSpPr/>
          <p:nvPr/>
        </p:nvSpPr>
        <p:spPr>
          <a:xfrm>
            <a:off x="2906578" y="4660275"/>
            <a:ext cx="304800" cy="187669"/>
          </a:xfrm>
          <a:custGeom>
            <a:avLst/>
            <a:gdLst>
              <a:gd name="connsiteX0" fmla="*/ 0 w 400594"/>
              <a:gd name="connsiteY0" fmla="*/ 182880 h 351200"/>
              <a:gd name="connsiteX1" fmla="*/ 8708 w 400594"/>
              <a:gd name="connsiteY1" fmla="*/ 348343 h 351200"/>
              <a:gd name="connsiteX2" fmla="*/ 34834 w 400594"/>
              <a:gd name="connsiteY2" fmla="*/ 330925 h 351200"/>
              <a:gd name="connsiteX3" fmla="*/ 69668 w 400594"/>
              <a:gd name="connsiteY3" fmla="*/ 278674 h 351200"/>
              <a:gd name="connsiteX4" fmla="*/ 139337 w 400594"/>
              <a:gd name="connsiteY4" fmla="*/ 200297 h 351200"/>
              <a:gd name="connsiteX5" fmla="*/ 200297 w 400594"/>
              <a:gd name="connsiteY5" fmla="*/ 139337 h 351200"/>
              <a:gd name="connsiteX6" fmla="*/ 226422 w 400594"/>
              <a:gd name="connsiteY6" fmla="*/ 113211 h 351200"/>
              <a:gd name="connsiteX7" fmla="*/ 322217 w 400594"/>
              <a:gd name="connsiteY7" fmla="*/ 52251 h 351200"/>
              <a:gd name="connsiteX8" fmla="*/ 365760 w 400594"/>
              <a:gd name="connsiteY8" fmla="*/ 17417 h 351200"/>
              <a:gd name="connsiteX9" fmla="*/ 400594 w 400594"/>
              <a:gd name="connsiteY9" fmla="*/ 0 h 3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94" h="351200">
                <a:moveTo>
                  <a:pt x="0" y="182880"/>
                </a:moveTo>
                <a:cubicBezTo>
                  <a:pt x="2903" y="238034"/>
                  <a:pt x="-3942" y="294581"/>
                  <a:pt x="8708" y="348343"/>
                </a:cubicBezTo>
                <a:cubicBezTo>
                  <a:pt x="11105" y="358531"/>
                  <a:pt x="27942" y="338802"/>
                  <a:pt x="34834" y="330925"/>
                </a:cubicBezTo>
                <a:cubicBezTo>
                  <a:pt x="48618" y="315172"/>
                  <a:pt x="57108" y="295420"/>
                  <a:pt x="69668" y="278674"/>
                </a:cubicBezTo>
                <a:cubicBezTo>
                  <a:pt x="157567" y="161477"/>
                  <a:pt x="77368" y="272595"/>
                  <a:pt x="139337" y="200297"/>
                </a:cubicBezTo>
                <a:cubicBezTo>
                  <a:pt x="209008" y="119013"/>
                  <a:pt x="119012" y="209011"/>
                  <a:pt x="200297" y="139337"/>
                </a:cubicBezTo>
                <a:cubicBezTo>
                  <a:pt x="209648" y="131322"/>
                  <a:pt x="216400" y="120369"/>
                  <a:pt x="226422" y="113211"/>
                </a:cubicBezTo>
                <a:cubicBezTo>
                  <a:pt x="257221" y="91212"/>
                  <a:pt x="292662" y="75895"/>
                  <a:pt x="322217" y="52251"/>
                </a:cubicBezTo>
                <a:cubicBezTo>
                  <a:pt x="336731" y="40640"/>
                  <a:pt x="349998" y="27268"/>
                  <a:pt x="365760" y="17417"/>
                </a:cubicBezTo>
                <a:cubicBezTo>
                  <a:pt x="419134" y="-15942"/>
                  <a:pt x="374949" y="25642"/>
                  <a:pt x="40059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1" name="Freeform 60"/>
          <p:cNvSpPr/>
          <p:nvPr/>
        </p:nvSpPr>
        <p:spPr>
          <a:xfrm>
            <a:off x="2926066" y="5319642"/>
            <a:ext cx="304800" cy="187669"/>
          </a:xfrm>
          <a:custGeom>
            <a:avLst/>
            <a:gdLst>
              <a:gd name="connsiteX0" fmla="*/ 0 w 400594"/>
              <a:gd name="connsiteY0" fmla="*/ 182880 h 351200"/>
              <a:gd name="connsiteX1" fmla="*/ 8708 w 400594"/>
              <a:gd name="connsiteY1" fmla="*/ 348343 h 351200"/>
              <a:gd name="connsiteX2" fmla="*/ 34834 w 400594"/>
              <a:gd name="connsiteY2" fmla="*/ 330925 h 351200"/>
              <a:gd name="connsiteX3" fmla="*/ 69668 w 400594"/>
              <a:gd name="connsiteY3" fmla="*/ 278674 h 351200"/>
              <a:gd name="connsiteX4" fmla="*/ 139337 w 400594"/>
              <a:gd name="connsiteY4" fmla="*/ 200297 h 351200"/>
              <a:gd name="connsiteX5" fmla="*/ 200297 w 400594"/>
              <a:gd name="connsiteY5" fmla="*/ 139337 h 351200"/>
              <a:gd name="connsiteX6" fmla="*/ 226422 w 400594"/>
              <a:gd name="connsiteY6" fmla="*/ 113211 h 351200"/>
              <a:gd name="connsiteX7" fmla="*/ 322217 w 400594"/>
              <a:gd name="connsiteY7" fmla="*/ 52251 h 351200"/>
              <a:gd name="connsiteX8" fmla="*/ 365760 w 400594"/>
              <a:gd name="connsiteY8" fmla="*/ 17417 h 351200"/>
              <a:gd name="connsiteX9" fmla="*/ 400594 w 400594"/>
              <a:gd name="connsiteY9" fmla="*/ 0 h 3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94" h="351200">
                <a:moveTo>
                  <a:pt x="0" y="182880"/>
                </a:moveTo>
                <a:cubicBezTo>
                  <a:pt x="2903" y="238034"/>
                  <a:pt x="-3942" y="294581"/>
                  <a:pt x="8708" y="348343"/>
                </a:cubicBezTo>
                <a:cubicBezTo>
                  <a:pt x="11105" y="358531"/>
                  <a:pt x="27942" y="338802"/>
                  <a:pt x="34834" y="330925"/>
                </a:cubicBezTo>
                <a:cubicBezTo>
                  <a:pt x="48618" y="315172"/>
                  <a:pt x="57108" y="295420"/>
                  <a:pt x="69668" y="278674"/>
                </a:cubicBezTo>
                <a:cubicBezTo>
                  <a:pt x="157567" y="161477"/>
                  <a:pt x="77368" y="272595"/>
                  <a:pt x="139337" y="200297"/>
                </a:cubicBezTo>
                <a:cubicBezTo>
                  <a:pt x="209008" y="119013"/>
                  <a:pt x="119012" y="209011"/>
                  <a:pt x="200297" y="139337"/>
                </a:cubicBezTo>
                <a:cubicBezTo>
                  <a:pt x="209648" y="131322"/>
                  <a:pt x="216400" y="120369"/>
                  <a:pt x="226422" y="113211"/>
                </a:cubicBezTo>
                <a:cubicBezTo>
                  <a:pt x="257221" y="91212"/>
                  <a:pt x="292662" y="75895"/>
                  <a:pt x="322217" y="52251"/>
                </a:cubicBezTo>
                <a:cubicBezTo>
                  <a:pt x="336731" y="40640"/>
                  <a:pt x="349998" y="27268"/>
                  <a:pt x="365760" y="17417"/>
                </a:cubicBezTo>
                <a:cubicBezTo>
                  <a:pt x="419134" y="-15942"/>
                  <a:pt x="374949" y="25642"/>
                  <a:pt x="40059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2" name="Freeform 61"/>
          <p:cNvSpPr/>
          <p:nvPr/>
        </p:nvSpPr>
        <p:spPr>
          <a:xfrm>
            <a:off x="4897632" y="5989417"/>
            <a:ext cx="304800" cy="187669"/>
          </a:xfrm>
          <a:custGeom>
            <a:avLst/>
            <a:gdLst>
              <a:gd name="connsiteX0" fmla="*/ 0 w 400594"/>
              <a:gd name="connsiteY0" fmla="*/ 182880 h 351200"/>
              <a:gd name="connsiteX1" fmla="*/ 8708 w 400594"/>
              <a:gd name="connsiteY1" fmla="*/ 348343 h 351200"/>
              <a:gd name="connsiteX2" fmla="*/ 34834 w 400594"/>
              <a:gd name="connsiteY2" fmla="*/ 330925 h 351200"/>
              <a:gd name="connsiteX3" fmla="*/ 69668 w 400594"/>
              <a:gd name="connsiteY3" fmla="*/ 278674 h 351200"/>
              <a:gd name="connsiteX4" fmla="*/ 139337 w 400594"/>
              <a:gd name="connsiteY4" fmla="*/ 200297 h 351200"/>
              <a:gd name="connsiteX5" fmla="*/ 200297 w 400594"/>
              <a:gd name="connsiteY5" fmla="*/ 139337 h 351200"/>
              <a:gd name="connsiteX6" fmla="*/ 226422 w 400594"/>
              <a:gd name="connsiteY6" fmla="*/ 113211 h 351200"/>
              <a:gd name="connsiteX7" fmla="*/ 322217 w 400594"/>
              <a:gd name="connsiteY7" fmla="*/ 52251 h 351200"/>
              <a:gd name="connsiteX8" fmla="*/ 365760 w 400594"/>
              <a:gd name="connsiteY8" fmla="*/ 17417 h 351200"/>
              <a:gd name="connsiteX9" fmla="*/ 400594 w 400594"/>
              <a:gd name="connsiteY9" fmla="*/ 0 h 3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94" h="351200">
                <a:moveTo>
                  <a:pt x="0" y="182880"/>
                </a:moveTo>
                <a:cubicBezTo>
                  <a:pt x="2903" y="238034"/>
                  <a:pt x="-3942" y="294581"/>
                  <a:pt x="8708" y="348343"/>
                </a:cubicBezTo>
                <a:cubicBezTo>
                  <a:pt x="11105" y="358531"/>
                  <a:pt x="27942" y="338802"/>
                  <a:pt x="34834" y="330925"/>
                </a:cubicBezTo>
                <a:cubicBezTo>
                  <a:pt x="48618" y="315172"/>
                  <a:pt x="57108" y="295420"/>
                  <a:pt x="69668" y="278674"/>
                </a:cubicBezTo>
                <a:cubicBezTo>
                  <a:pt x="157567" y="161477"/>
                  <a:pt x="77368" y="272595"/>
                  <a:pt x="139337" y="200297"/>
                </a:cubicBezTo>
                <a:cubicBezTo>
                  <a:pt x="209008" y="119013"/>
                  <a:pt x="119012" y="209011"/>
                  <a:pt x="200297" y="139337"/>
                </a:cubicBezTo>
                <a:cubicBezTo>
                  <a:pt x="209648" y="131322"/>
                  <a:pt x="216400" y="120369"/>
                  <a:pt x="226422" y="113211"/>
                </a:cubicBezTo>
                <a:cubicBezTo>
                  <a:pt x="257221" y="91212"/>
                  <a:pt x="292662" y="75895"/>
                  <a:pt x="322217" y="52251"/>
                </a:cubicBezTo>
                <a:cubicBezTo>
                  <a:pt x="336731" y="40640"/>
                  <a:pt x="349998" y="27268"/>
                  <a:pt x="365760" y="17417"/>
                </a:cubicBezTo>
                <a:cubicBezTo>
                  <a:pt x="419134" y="-15942"/>
                  <a:pt x="374949" y="25642"/>
                  <a:pt x="40059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3" name="Freeform 62"/>
          <p:cNvSpPr/>
          <p:nvPr/>
        </p:nvSpPr>
        <p:spPr>
          <a:xfrm>
            <a:off x="10155399" y="6000227"/>
            <a:ext cx="304800" cy="187669"/>
          </a:xfrm>
          <a:custGeom>
            <a:avLst/>
            <a:gdLst>
              <a:gd name="connsiteX0" fmla="*/ 0 w 400594"/>
              <a:gd name="connsiteY0" fmla="*/ 182880 h 351200"/>
              <a:gd name="connsiteX1" fmla="*/ 8708 w 400594"/>
              <a:gd name="connsiteY1" fmla="*/ 348343 h 351200"/>
              <a:gd name="connsiteX2" fmla="*/ 34834 w 400594"/>
              <a:gd name="connsiteY2" fmla="*/ 330925 h 351200"/>
              <a:gd name="connsiteX3" fmla="*/ 69668 w 400594"/>
              <a:gd name="connsiteY3" fmla="*/ 278674 h 351200"/>
              <a:gd name="connsiteX4" fmla="*/ 139337 w 400594"/>
              <a:gd name="connsiteY4" fmla="*/ 200297 h 351200"/>
              <a:gd name="connsiteX5" fmla="*/ 200297 w 400594"/>
              <a:gd name="connsiteY5" fmla="*/ 139337 h 351200"/>
              <a:gd name="connsiteX6" fmla="*/ 226422 w 400594"/>
              <a:gd name="connsiteY6" fmla="*/ 113211 h 351200"/>
              <a:gd name="connsiteX7" fmla="*/ 322217 w 400594"/>
              <a:gd name="connsiteY7" fmla="*/ 52251 h 351200"/>
              <a:gd name="connsiteX8" fmla="*/ 365760 w 400594"/>
              <a:gd name="connsiteY8" fmla="*/ 17417 h 351200"/>
              <a:gd name="connsiteX9" fmla="*/ 400594 w 400594"/>
              <a:gd name="connsiteY9" fmla="*/ 0 h 3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94" h="351200">
                <a:moveTo>
                  <a:pt x="0" y="182880"/>
                </a:moveTo>
                <a:cubicBezTo>
                  <a:pt x="2903" y="238034"/>
                  <a:pt x="-3942" y="294581"/>
                  <a:pt x="8708" y="348343"/>
                </a:cubicBezTo>
                <a:cubicBezTo>
                  <a:pt x="11105" y="358531"/>
                  <a:pt x="27942" y="338802"/>
                  <a:pt x="34834" y="330925"/>
                </a:cubicBezTo>
                <a:cubicBezTo>
                  <a:pt x="48618" y="315172"/>
                  <a:pt x="57108" y="295420"/>
                  <a:pt x="69668" y="278674"/>
                </a:cubicBezTo>
                <a:cubicBezTo>
                  <a:pt x="157567" y="161477"/>
                  <a:pt x="77368" y="272595"/>
                  <a:pt x="139337" y="200297"/>
                </a:cubicBezTo>
                <a:cubicBezTo>
                  <a:pt x="209008" y="119013"/>
                  <a:pt x="119012" y="209011"/>
                  <a:pt x="200297" y="139337"/>
                </a:cubicBezTo>
                <a:cubicBezTo>
                  <a:pt x="209648" y="131322"/>
                  <a:pt x="216400" y="120369"/>
                  <a:pt x="226422" y="113211"/>
                </a:cubicBezTo>
                <a:cubicBezTo>
                  <a:pt x="257221" y="91212"/>
                  <a:pt x="292662" y="75895"/>
                  <a:pt x="322217" y="52251"/>
                </a:cubicBezTo>
                <a:cubicBezTo>
                  <a:pt x="336731" y="40640"/>
                  <a:pt x="349998" y="27268"/>
                  <a:pt x="365760" y="17417"/>
                </a:cubicBezTo>
                <a:cubicBezTo>
                  <a:pt x="419134" y="-15942"/>
                  <a:pt x="374949" y="25642"/>
                  <a:pt x="40059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4" name="Freeform 63"/>
          <p:cNvSpPr/>
          <p:nvPr/>
        </p:nvSpPr>
        <p:spPr>
          <a:xfrm>
            <a:off x="9102931" y="6079210"/>
            <a:ext cx="304800" cy="187669"/>
          </a:xfrm>
          <a:custGeom>
            <a:avLst/>
            <a:gdLst>
              <a:gd name="connsiteX0" fmla="*/ 0 w 400594"/>
              <a:gd name="connsiteY0" fmla="*/ 182880 h 351200"/>
              <a:gd name="connsiteX1" fmla="*/ 8708 w 400594"/>
              <a:gd name="connsiteY1" fmla="*/ 348343 h 351200"/>
              <a:gd name="connsiteX2" fmla="*/ 34834 w 400594"/>
              <a:gd name="connsiteY2" fmla="*/ 330925 h 351200"/>
              <a:gd name="connsiteX3" fmla="*/ 69668 w 400594"/>
              <a:gd name="connsiteY3" fmla="*/ 278674 h 351200"/>
              <a:gd name="connsiteX4" fmla="*/ 139337 w 400594"/>
              <a:gd name="connsiteY4" fmla="*/ 200297 h 351200"/>
              <a:gd name="connsiteX5" fmla="*/ 200297 w 400594"/>
              <a:gd name="connsiteY5" fmla="*/ 139337 h 351200"/>
              <a:gd name="connsiteX6" fmla="*/ 226422 w 400594"/>
              <a:gd name="connsiteY6" fmla="*/ 113211 h 351200"/>
              <a:gd name="connsiteX7" fmla="*/ 322217 w 400594"/>
              <a:gd name="connsiteY7" fmla="*/ 52251 h 351200"/>
              <a:gd name="connsiteX8" fmla="*/ 365760 w 400594"/>
              <a:gd name="connsiteY8" fmla="*/ 17417 h 351200"/>
              <a:gd name="connsiteX9" fmla="*/ 400594 w 400594"/>
              <a:gd name="connsiteY9" fmla="*/ 0 h 3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94" h="351200">
                <a:moveTo>
                  <a:pt x="0" y="182880"/>
                </a:moveTo>
                <a:cubicBezTo>
                  <a:pt x="2903" y="238034"/>
                  <a:pt x="-3942" y="294581"/>
                  <a:pt x="8708" y="348343"/>
                </a:cubicBezTo>
                <a:cubicBezTo>
                  <a:pt x="11105" y="358531"/>
                  <a:pt x="27942" y="338802"/>
                  <a:pt x="34834" y="330925"/>
                </a:cubicBezTo>
                <a:cubicBezTo>
                  <a:pt x="48618" y="315172"/>
                  <a:pt x="57108" y="295420"/>
                  <a:pt x="69668" y="278674"/>
                </a:cubicBezTo>
                <a:cubicBezTo>
                  <a:pt x="157567" y="161477"/>
                  <a:pt x="77368" y="272595"/>
                  <a:pt x="139337" y="200297"/>
                </a:cubicBezTo>
                <a:cubicBezTo>
                  <a:pt x="209008" y="119013"/>
                  <a:pt x="119012" y="209011"/>
                  <a:pt x="200297" y="139337"/>
                </a:cubicBezTo>
                <a:cubicBezTo>
                  <a:pt x="209648" y="131322"/>
                  <a:pt x="216400" y="120369"/>
                  <a:pt x="226422" y="113211"/>
                </a:cubicBezTo>
                <a:cubicBezTo>
                  <a:pt x="257221" y="91212"/>
                  <a:pt x="292662" y="75895"/>
                  <a:pt x="322217" y="52251"/>
                </a:cubicBezTo>
                <a:cubicBezTo>
                  <a:pt x="336731" y="40640"/>
                  <a:pt x="349998" y="27268"/>
                  <a:pt x="365760" y="17417"/>
                </a:cubicBezTo>
                <a:cubicBezTo>
                  <a:pt x="419134" y="-15942"/>
                  <a:pt x="374949" y="25642"/>
                  <a:pt x="40059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5" name="Freeform 64"/>
          <p:cNvSpPr/>
          <p:nvPr/>
        </p:nvSpPr>
        <p:spPr>
          <a:xfrm>
            <a:off x="10131961" y="5283297"/>
            <a:ext cx="304800" cy="187669"/>
          </a:xfrm>
          <a:custGeom>
            <a:avLst/>
            <a:gdLst>
              <a:gd name="connsiteX0" fmla="*/ 0 w 400594"/>
              <a:gd name="connsiteY0" fmla="*/ 182880 h 351200"/>
              <a:gd name="connsiteX1" fmla="*/ 8708 w 400594"/>
              <a:gd name="connsiteY1" fmla="*/ 348343 h 351200"/>
              <a:gd name="connsiteX2" fmla="*/ 34834 w 400594"/>
              <a:gd name="connsiteY2" fmla="*/ 330925 h 351200"/>
              <a:gd name="connsiteX3" fmla="*/ 69668 w 400594"/>
              <a:gd name="connsiteY3" fmla="*/ 278674 h 351200"/>
              <a:gd name="connsiteX4" fmla="*/ 139337 w 400594"/>
              <a:gd name="connsiteY4" fmla="*/ 200297 h 351200"/>
              <a:gd name="connsiteX5" fmla="*/ 200297 w 400594"/>
              <a:gd name="connsiteY5" fmla="*/ 139337 h 351200"/>
              <a:gd name="connsiteX6" fmla="*/ 226422 w 400594"/>
              <a:gd name="connsiteY6" fmla="*/ 113211 h 351200"/>
              <a:gd name="connsiteX7" fmla="*/ 322217 w 400594"/>
              <a:gd name="connsiteY7" fmla="*/ 52251 h 351200"/>
              <a:gd name="connsiteX8" fmla="*/ 365760 w 400594"/>
              <a:gd name="connsiteY8" fmla="*/ 17417 h 351200"/>
              <a:gd name="connsiteX9" fmla="*/ 400594 w 400594"/>
              <a:gd name="connsiteY9" fmla="*/ 0 h 3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94" h="351200">
                <a:moveTo>
                  <a:pt x="0" y="182880"/>
                </a:moveTo>
                <a:cubicBezTo>
                  <a:pt x="2903" y="238034"/>
                  <a:pt x="-3942" y="294581"/>
                  <a:pt x="8708" y="348343"/>
                </a:cubicBezTo>
                <a:cubicBezTo>
                  <a:pt x="11105" y="358531"/>
                  <a:pt x="27942" y="338802"/>
                  <a:pt x="34834" y="330925"/>
                </a:cubicBezTo>
                <a:cubicBezTo>
                  <a:pt x="48618" y="315172"/>
                  <a:pt x="57108" y="295420"/>
                  <a:pt x="69668" y="278674"/>
                </a:cubicBezTo>
                <a:cubicBezTo>
                  <a:pt x="157567" y="161477"/>
                  <a:pt x="77368" y="272595"/>
                  <a:pt x="139337" y="200297"/>
                </a:cubicBezTo>
                <a:cubicBezTo>
                  <a:pt x="209008" y="119013"/>
                  <a:pt x="119012" y="209011"/>
                  <a:pt x="200297" y="139337"/>
                </a:cubicBezTo>
                <a:cubicBezTo>
                  <a:pt x="209648" y="131322"/>
                  <a:pt x="216400" y="120369"/>
                  <a:pt x="226422" y="113211"/>
                </a:cubicBezTo>
                <a:cubicBezTo>
                  <a:pt x="257221" y="91212"/>
                  <a:pt x="292662" y="75895"/>
                  <a:pt x="322217" y="52251"/>
                </a:cubicBezTo>
                <a:cubicBezTo>
                  <a:pt x="336731" y="40640"/>
                  <a:pt x="349998" y="27268"/>
                  <a:pt x="365760" y="17417"/>
                </a:cubicBezTo>
                <a:cubicBezTo>
                  <a:pt x="419134" y="-15942"/>
                  <a:pt x="374949" y="25642"/>
                  <a:pt x="40059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6" name="Rectangle 65"/>
          <p:cNvSpPr/>
          <p:nvPr/>
        </p:nvSpPr>
        <p:spPr>
          <a:xfrm>
            <a:off x="9030921" y="4592461"/>
            <a:ext cx="333746" cy="400110"/>
          </a:xfrm>
          <a:prstGeom prst="rect">
            <a:avLst/>
          </a:prstGeom>
        </p:spPr>
        <p:txBody>
          <a:bodyPr wrap="none">
            <a:spAutoFit/>
          </a:bodyPr>
          <a:lstStyle/>
          <a:p>
            <a:r>
              <a:rPr lang="fa-IR" sz="2000" dirty="0">
                <a:solidFill>
                  <a:srgbClr val="FF0000"/>
                </a:solidFill>
              </a:rPr>
              <a:t>×</a:t>
            </a:r>
          </a:p>
        </p:txBody>
      </p:sp>
      <p:sp>
        <p:nvSpPr>
          <p:cNvPr id="67" name="Rectangle 66"/>
          <p:cNvSpPr/>
          <p:nvPr/>
        </p:nvSpPr>
        <p:spPr>
          <a:xfrm>
            <a:off x="7046546" y="4536216"/>
            <a:ext cx="333746" cy="400110"/>
          </a:xfrm>
          <a:prstGeom prst="rect">
            <a:avLst/>
          </a:prstGeom>
        </p:spPr>
        <p:txBody>
          <a:bodyPr wrap="none">
            <a:spAutoFit/>
          </a:bodyPr>
          <a:lstStyle/>
          <a:p>
            <a:r>
              <a:rPr lang="fa-IR" sz="2000" dirty="0">
                <a:solidFill>
                  <a:srgbClr val="FF0000"/>
                </a:solidFill>
              </a:rPr>
              <a:t>×</a:t>
            </a:r>
          </a:p>
        </p:txBody>
      </p:sp>
      <p:sp>
        <p:nvSpPr>
          <p:cNvPr id="68" name="Rectangle 67"/>
          <p:cNvSpPr/>
          <p:nvPr/>
        </p:nvSpPr>
        <p:spPr>
          <a:xfrm>
            <a:off x="7046546" y="5219669"/>
            <a:ext cx="333746" cy="400110"/>
          </a:xfrm>
          <a:prstGeom prst="rect">
            <a:avLst/>
          </a:prstGeom>
        </p:spPr>
        <p:txBody>
          <a:bodyPr wrap="none">
            <a:spAutoFit/>
          </a:bodyPr>
          <a:lstStyle/>
          <a:p>
            <a:r>
              <a:rPr lang="fa-IR" sz="2000" dirty="0">
                <a:solidFill>
                  <a:srgbClr val="FF0000"/>
                </a:solidFill>
              </a:rPr>
              <a:t>×</a:t>
            </a:r>
          </a:p>
        </p:txBody>
      </p:sp>
      <p:sp>
        <p:nvSpPr>
          <p:cNvPr id="69" name="Rectangle 68"/>
          <p:cNvSpPr/>
          <p:nvPr/>
        </p:nvSpPr>
        <p:spPr>
          <a:xfrm>
            <a:off x="5965665" y="4534667"/>
            <a:ext cx="333746" cy="400110"/>
          </a:xfrm>
          <a:prstGeom prst="rect">
            <a:avLst/>
          </a:prstGeom>
        </p:spPr>
        <p:txBody>
          <a:bodyPr wrap="none">
            <a:spAutoFit/>
          </a:bodyPr>
          <a:lstStyle/>
          <a:p>
            <a:r>
              <a:rPr lang="fa-IR" sz="2000" dirty="0">
                <a:solidFill>
                  <a:srgbClr val="FF0000"/>
                </a:solidFill>
              </a:rPr>
              <a:t>×</a:t>
            </a:r>
          </a:p>
        </p:txBody>
      </p:sp>
      <p:sp>
        <p:nvSpPr>
          <p:cNvPr id="70" name="Rectangle 69"/>
          <p:cNvSpPr/>
          <p:nvPr/>
        </p:nvSpPr>
        <p:spPr>
          <a:xfrm>
            <a:off x="4962089" y="4542757"/>
            <a:ext cx="333746" cy="400110"/>
          </a:xfrm>
          <a:prstGeom prst="rect">
            <a:avLst/>
          </a:prstGeom>
        </p:spPr>
        <p:txBody>
          <a:bodyPr wrap="none">
            <a:spAutoFit/>
          </a:bodyPr>
          <a:lstStyle/>
          <a:p>
            <a:r>
              <a:rPr lang="fa-IR" sz="2000" dirty="0">
                <a:solidFill>
                  <a:srgbClr val="FF0000"/>
                </a:solidFill>
              </a:rPr>
              <a:t>×</a:t>
            </a:r>
          </a:p>
        </p:txBody>
      </p:sp>
      <p:sp>
        <p:nvSpPr>
          <p:cNvPr id="73" name="Freeform 72"/>
          <p:cNvSpPr/>
          <p:nvPr/>
        </p:nvSpPr>
        <p:spPr>
          <a:xfrm>
            <a:off x="3919050" y="5989417"/>
            <a:ext cx="304800" cy="187669"/>
          </a:xfrm>
          <a:custGeom>
            <a:avLst/>
            <a:gdLst>
              <a:gd name="connsiteX0" fmla="*/ 0 w 400594"/>
              <a:gd name="connsiteY0" fmla="*/ 182880 h 351200"/>
              <a:gd name="connsiteX1" fmla="*/ 8708 w 400594"/>
              <a:gd name="connsiteY1" fmla="*/ 348343 h 351200"/>
              <a:gd name="connsiteX2" fmla="*/ 34834 w 400594"/>
              <a:gd name="connsiteY2" fmla="*/ 330925 h 351200"/>
              <a:gd name="connsiteX3" fmla="*/ 69668 w 400594"/>
              <a:gd name="connsiteY3" fmla="*/ 278674 h 351200"/>
              <a:gd name="connsiteX4" fmla="*/ 139337 w 400594"/>
              <a:gd name="connsiteY4" fmla="*/ 200297 h 351200"/>
              <a:gd name="connsiteX5" fmla="*/ 200297 w 400594"/>
              <a:gd name="connsiteY5" fmla="*/ 139337 h 351200"/>
              <a:gd name="connsiteX6" fmla="*/ 226422 w 400594"/>
              <a:gd name="connsiteY6" fmla="*/ 113211 h 351200"/>
              <a:gd name="connsiteX7" fmla="*/ 322217 w 400594"/>
              <a:gd name="connsiteY7" fmla="*/ 52251 h 351200"/>
              <a:gd name="connsiteX8" fmla="*/ 365760 w 400594"/>
              <a:gd name="connsiteY8" fmla="*/ 17417 h 351200"/>
              <a:gd name="connsiteX9" fmla="*/ 400594 w 400594"/>
              <a:gd name="connsiteY9" fmla="*/ 0 h 3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94" h="351200">
                <a:moveTo>
                  <a:pt x="0" y="182880"/>
                </a:moveTo>
                <a:cubicBezTo>
                  <a:pt x="2903" y="238034"/>
                  <a:pt x="-3942" y="294581"/>
                  <a:pt x="8708" y="348343"/>
                </a:cubicBezTo>
                <a:cubicBezTo>
                  <a:pt x="11105" y="358531"/>
                  <a:pt x="27942" y="338802"/>
                  <a:pt x="34834" y="330925"/>
                </a:cubicBezTo>
                <a:cubicBezTo>
                  <a:pt x="48618" y="315172"/>
                  <a:pt x="57108" y="295420"/>
                  <a:pt x="69668" y="278674"/>
                </a:cubicBezTo>
                <a:cubicBezTo>
                  <a:pt x="157567" y="161477"/>
                  <a:pt x="77368" y="272595"/>
                  <a:pt x="139337" y="200297"/>
                </a:cubicBezTo>
                <a:cubicBezTo>
                  <a:pt x="209008" y="119013"/>
                  <a:pt x="119012" y="209011"/>
                  <a:pt x="200297" y="139337"/>
                </a:cubicBezTo>
                <a:cubicBezTo>
                  <a:pt x="209648" y="131322"/>
                  <a:pt x="216400" y="120369"/>
                  <a:pt x="226422" y="113211"/>
                </a:cubicBezTo>
                <a:cubicBezTo>
                  <a:pt x="257221" y="91212"/>
                  <a:pt x="292662" y="75895"/>
                  <a:pt x="322217" y="52251"/>
                </a:cubicBezTo>
                <a:cubicBezTo>
                  <a:pt x="336731" y="40640"/>
                  <a:pt x="349998" y="27268"/>
                  <a:pt x="365760" y="17417"/>
                </a:cubicBezTo>
                <a:cubicBezTo>
                  <a:pt x="419134" y="-15942"/>
                  <a:pt x="374949" y="25642"/>
                  <a:pt x="40059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4" name="Freeform 73"/>
          <p:cNvSpPr/>
          <p:nvPr/>
        </p:nvSpPr>
        <p:spPr>
          <a:xfrm>
            <a:off x="7071742" y="5998353"/>
            <a:ext cx="304800" cy="187669"/>
          </a:xfrm>
          <a:custGeom>
            <a:avLst/>
            <a:gdLst>
              <a:gd name="connsiteX0" fmla="*/ 0 w 400594"/>
              <a:gd name="connsiteY0" fmla="*/ 182880 h 351200"/>
              <a:gd name="connsiteX1" fmla="*/ 8708 w 400594"/>
              <a:gd name="connsiteY1" fmla="*/ 348343 h 351200"/>
              <a:gd name="connsiteX2" fmla="*/ 34834 w 400594"/>
              <a:gd name="connsiteY2" fmla="*/ 330925 h 351200"/>
              <a:gd name="connsiteX3" fmla="*/ 69668 w 400594"/>
              <a:gd name="connsiteY3" fmla="*/ 278674 h 351200"/>
              <a:gd name="connsiteX4" fmla="*/ 139337 w 400594"/>
              <a:gd name="connsiteY4" fmla="*/ 200297 h 351200"/>
              <a:gd name="connsiteX5" fmla="*/ 200297 w 400594"/>
              <a:gd name="connsiteY5" fmla="*/ 139337 h 351200"/>
              <a:gd name="connsiteX6" fmla="*/ 226422 w 400594"/>
              <a:gd name="connsiteY6" fmla="*/ 113211 h 351200"/>
              <a:gd name="connsiteX7" fmla="*/ 322217 w 400594"/>
              <a:gd name="connsiteY7" fmla="*/ 52251 h 351200"/>
              <a:gd name="connsiteX8" fmla="*/ 365760 w 400594"/>
              <a:gd name="connsiteY8" fmla="*/ 17417 h 351200"/>
              <a:gd name="connsiteX9" fmla="*/ 400594 w 400594"/>
              <a:gd name="connsiteY9" fmla="*/ 0 h 3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94" h="351200">
                <a:moveTo>
                  <a:pt x="0" y="182880"/>
                </a:moveTo>
                <a:cubicBezTo>
                  <a:pt x="2903" y="238034"/>
                  <a:pt x="-3942" y="294581"/>
                  <a:pt x="8708" y="348343"/>
                </a:cubicBezTo>
                <a:cubicBezTo>
                  <a:pt x="11105" y="358531"/>
                  <a:pt x="27942" y="338802"/>
                  <a:pt x="34834" y="330925"/>
                </a:cubicBezTo>
                <a:cubicBezTo>
                  <a:pt x="48618" y="315172"/>
                  <a:pt x="57108" y="295420"/>
                  <a:pt x="69668" y="278674"/>
                </a:cubicBezTo>
                <a:cubicBezTo>
                  <a:pt x="157567" y="161477"/>
                  <a:pt x="77368" y="272595"/>
                  <a:pt x="139337" y="200297"/>
                </a:cubicBezTo>
                <a:cubicBezTo>
                  <a:pt x="209008" y="119013"/>
                  <a:pt x="119012" y="209011"/>
                  <a:pt x="200297" y="139337"/>
                </a:cubicBezTo>
                <a:cubicBezTo>
                  <a:pt x="209648" y="131322"/>
                  <a:pt x="216400" y="120369"/>
                  <a:pt x="226422" y="113211"/>
                </a:cubicBezTo>
                <a:cubicBezTo>
                  <a:pt x="257221" y="91212"/>
                  <a:pt x="292662" y="75895"/>
                  <a:pt x="322217" y="52251"/>
                </a:cubicBezTo>
                <a:cubicBezTo>
                  <a:pt x="336731" y="40640"/>
                  <a:pt x="349998" y="27268"/>
                  <a:pt x="365760" y="17417"/>
                </a:cubicBezTo>
                <a:cubicBezTo>
                  <a:pt x="419134" y="-15942"/>
                  <a:pt x="374949" y="25642"/>
                  <a:pt x="40059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5" name="Freeform 74"/>
          <p:cNvSpPr/>
          <p:nvPr/>
        </p:nvSpPr>
        <p:spPr>
          <a:xfrm>
            <a:off x="2890575" y="6004784"/>
            <a:ext cx="304800" cy="187669"/>
          </a:xfrm>
          <a:custGeom>
            <a:avLst/>
            <a:gdLst>
              <a:gd name="connsiteX0" fmla="*/ 0 w 400594"/>
              <a:gd name="connsiteY0" fmla="*/ 182880 h 351200"/>
              <a:gd name="connsiteX1" fmla="*/ 8708 w 400594"/>
              <a:gd name="connsiteY1" fmla="*/ 348343 h 351200"/>
              <a:gd name="connsiteX2" fmla="*/ 34834 w 400594"/>
              <a:gd name="connsiteY2" fmla="*/ 330925 h 351200"/>
              <a:gd name="connsiteX3" fmla="*/ 69668 w 400594"/>
              <a:gd name="connsiteY3" fmla="*/ 278674 h 351200"/>
              <a:gd name="connsiteX4" fmla="*/ 139337 w 400594"/>
              <a:gd name="connsiteY4" fmla="*/ 200297 h 351200"/>
              <a:gd name="connsiteX5" fmla="*/ 200297 w 400594"/>
              <a:gd name="connsiteY5" fmla="*/ 139337 h 351200"/>
              <a:gd name="connsiteX6" fmla="*/ 226422 w 400594"/>
              <a:gd name="connsiteY6" fmla="*/ 113211 h 351200"/>
              <a:gd name="connsiteX7" fmla="*/ 322217 w 400594"/>
              <a:gd name="connsiteY7" fmla="*/ 52251 h 351200"/>
              <a:gd name="connsiteX8" fmla="*/ 365760 w 400594"/>
              <a:gd name="connsiteY8" fmla="*/ 17417 h 351200"/>
              <a:gd name="connsiteX9" fmla="*/ 400594 w 400594"/>
              <a:gd name="connsiteY9" fmla="*/ 0 h 3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94" h="351200">
                <a:moveTo>
                  <a:pt x="0" y="182880"/>
                </a:moveTo>
                <a:cubicBezTo>
                  <a:pt x="2903" y="238034"/>
                  <a:pt x="-3942" y="294581"/>
                  <a:pt x="8708" y="348343"/>
                </a:cubicBezTo>
                <a:cubicBezTo>
                  <a:pt x="11105" y="358531"/>
                  <a:pt x="27942" y="338802"/>
                  <a:pt x="34834" y="330925"/>
                </a:cubicBezTo>
                <a:cubicBezTo>
                  <a:pt x="48618" y="315172"/>
                  <a:pt x="57108" y="295420"/>
                  <a:pt x="69668" y="278674"/>
                </a:cubicBezTo>
                <a:cubicBezTo>
                  <a:pt x="157567" y="161477"/>
                  <a:pt x="77368" y="272595"/>
                  <a:pt x="139337" y="200297"/>
                </a:cubicBezTo>
                <a:cubicBezTo>
                  <a:pt x="209008" y="119013"/>
                  <a:pt x="119012" y="209011"/>
                  <a:pt x="200297" y="139337"/>
                </a:cubicBezTo>
                <a:cubicBezTo>
                  <a:pt x="209648" y="131322"/>
                  <a:pt x="216400" y="120369"/>
                  <a:pt x="226422" y="113211"/>
                </a:cubicBezTo>
                <a:cubicBezTo>
                  <a:pt x="257221" y="91212"/>
                  <a:pt x="292662" y="75895"/>
                  <a:pt x="322217" y="52251"/>
                </a:cubicBezTo>
                <a:cubicBezTo>
                  <a:pt x="336731" y="40640"/>
                  <a:pt x="349998" y="27268"/>
                  <a:pt x="365760" y="17417"/>
                </a:cubicBezTo>
                <a:cubicBezTo>
                  <a:pt x="419134" y="-15942"/>
                  <a:pt x="374949" y="25642"/>
                  <a:pt x="40059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7" name="Freeform 76"/>
          <p:cNvSpPr/>
          <p:nvPr/>
        </p:nvSpPr>
        <p:spPr>
          <a:xfrm>
            <a:off x="8116420" y="5377131"/>
            <a:ext cx="304800" cy="187669"/>
          </a:xfrm>
          <a:custGeom>
            <a:avLst/>
            <a:gdLst>
              <a:gd name="connsiteX0" fmla="*/ 0 w 400594"/>
              <a:gd name="connsiteY0" fmla="*/ 182880 h 351200"/>
              <a:gd name="connsiteX1" fmla="*/ 8708 w 400594"/>
              <a:gd name="connsiteY1" fmla="*/ 348343 h 351200"/>
              <a:gd name="connsiteX2" fmla="*/ 34834 w 400594"/>
              <a:gd name="connsiteY2" fmla="*/ 330925 h 351200"/>
              <a:gd name="connsiteX3" fmla="*/ 69668 w 400594"/>
              <a:gd name="connsiteY3" fmla="*/ 278674 h 351200"/>
              <a:gd name="connsiteX4" fmla="*/ 139337 w 400594"/>
              <a:gd name="connsiteY4" fmla="*/ 200297 h 351200"/>
              <a:gd name="connsiteX5" fmla="*/ 200297 w 400594"/>
              <a:gd name="connsiteY5" fmla="*/ 139337 h 351200"/>
              <a:gd name="connsiteX6" fmla="*/ 226422 w 400594"/>
              <a:gd name="connsiteY6" fmla="*/ 113211 h 351200"/>
              <a:gd name="connsiteX7" fmla="*/ 322217 w 400594"/>
              <a:gd name="connsiteY7" fmla="*/ 52251 h 351200"/>
              <a:gd name="connsiteX8" fmla="*/ 365760 w 400594"/>
              <a:gd name="connsiteY8" fmla="*/ 17417 h 351200"/>
              <a:gd name="connsiteX9" fmla="*/ 400594 w 400594"/>
              <a:gd name="connsiteY9" fmla="*/ 0 h 3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94" h="351200">
                <a:moveTo>
                  <a:pt x="0" y="182880"/>
                </a:moveTo>
                <a:cubicBezTo>
                  <a:pt x="2903" y="238034"/>
                  <a:pt x="-3942" y="294581"/>
                  <a:pt x="8708" y="348343"/>
                </a:cubicBezTo>
                <a:cubicBezTo>
                  <a:pt x="11105" y="358531"/>
                  <a:pt x="27942" y="338802"/>
                  <a:pt x="34834" y="330925"/>
                </a:cubicBezTo>
                <a:cubicBezTo>
                  <a:pt x="48618" y="315172"/>
                  <a:pt x="57108" y="295420"/>
                  <a:pt x="69668" y="278674"/>
                </a:cubicBezTo>
                <a:cubicBezTo>
                  <a:pt x="157567" y="161477"/>
                  <a:pt x="77368" y="272595"/>
                  <a:pt x="139337" y="200297"/>
                </a:cubicBezTo>
                <a:cubicBezTo>
                  <a:pt x="209008" y="119013"/>
                  <a:pt x="119012" y="209011"/>
                  <a:pt x="200297" y="139337"/>
                </a:cubicBezTo>
                <a:cubicBezTo>
                  <a:pt x="209648" y="131322"/>
                  <a:pt x="216400" y="120369"/>
                  <a:pt x="226422" y="113211"/>
                </a:cubicBezTo>
                <a:cubicBezTo>
                  <a:pt x="257221" y="91212"/>
                  <a:pt x="292662" y="75895"/>
                  <a:pt x="322217" y="52251"/>
                </a:cubicBezTo>
                <a:cubicBezTo>
                  <a:pt x="336731" y="40640"/>
                  <a:pt x="349998" y="27268"/>
                  <a:pt x="365760" y="17417"/>
                </a:cubicBezTo>
                <a:cubicBezTo>
                  <a:pt x="419134" y="-15942"/>
                  <a:pt x="374949" y="25642"/>
                  <a:pt x="40059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8" name="Rectangle 77"/>
          <p:cNvSpPr/>
          <p:nvPr/>
        </p:nvSpPr>
        <p:spPr>
          <a:xfrm>
            <a:off x="759211" y="4542757"/>
            <a:ext cx="333746" cy="400110"/>
          </a:xfrm>
          <a:prstGeom prst="rect">
            <a:avLst/>
          </a:prstGeom>
        </p:spPr>
        <p:txBody>
          <a:bodyPr wrap="none">
            <a:spAutoFit/>
          </a:bodyPr>
          <a:lstStyle/>
          <a:p>
            <a:r>
              <a:rPr lang="fa-IR" sz="2000" dirty="0">
                <a:solidFill>
                  <a:srgbClr val="FF0000"/>
                </a:solidFill>
              </a:rPr>
              <a:t>×</a:t>
            </a:r>
          </a:p>
        </p:txBody>
      </p:sp>
      <p:sp>
        <p:nvSpPr>
          <p:cNvPr id="81" name="Rectangle 80"/>
          <p:cNvSpPr/>
          <p:nvPr/>
        </p:nvSpPr>
        <p:spPr>
          <a:xfrm>
            <a:off x="1867689" y="5283297"/>
            <a:ext cx="333746" cy="400110"/>
          </a:xfrm>
          <a:prstGeom prst="rect">
            <a:avLst/>
          </a:prstGeom>
        </p:spPr>
        <p:txBody>
          <a:bodyPr wrap="none">
            <a:spAutoFit/>
          </a:bodyPr>
          <a:lstStyle/>
          <a:p>
            <a:r>
              <a:rPr lang="fa-IR" sz="2000" dirty="0">
                <a:solidFill>
                  <a:srgbClr val="FF0000"/>
                </a:solidFill>
              </a:rPr>
              <a:t>×</a:t>
            </a:r>
          </a:p>
        </p:txBody>
      </p:sp>
      <p:sp>
        <p:nvSpPr>
          <p:cNvPr id="83" name="Rectangle 82"/>
          <p:cNvSpPr/>
          <p:nvPr/>
        </p:nvSpPr>
        <p:spPr>
          <a:xfrm>
            <a:off x="1856264" y="4554054"/>
            <a:ext cx="333746" cy="400110"/>
          </a:xfrm>
          <a:prstGeom prst="rect">
            <a:avLst/>
          </a:prstGeom>
        </p:spPr>
        <p:txBody>
          <a:bodyPr wrap="none">
            <a:spAutoFit/>
          </a:bodyPr>
          <a:lstStyle/>
          <a:p>
            <a:r>
              <a:rPr lang="fa-IR" sz="2000" dirty="0">
                <a:solidFill>
                  <a:srgbClr val="FF0000"/>
                </a:solidFill>
              </a:rPr>
              <a:t>×</a:t>
            </a:r>
          </a:p>
        </p:txBody>
      </p:sp>
      <p:sp>
        <p:nvSpPr>
          <p:cNvPr id="84" name="Rectangle 83"/>
          <p:cNvSpPr/>
          <p:nvPr/>
        </p:nvSpPr>
        <p:spPr>
          <a:xfrm>
            <a:off x="4963513" y="5213422"/>
            <a:ext cx="333746" cy="400110"/>
          </a:xfrm>
          <a:prstGeom prst="rect">
            <a:avLst/>
          </a:prstGeom>
        </p:spPr>
        <p:txBody>
          <a:bodyPr wrap="none">
            <a:spAutoFit/>
          </a:bodyPr>
          <a:lstStyle/>
          <a:p>
            <a:r>
              <a:rPr lang="fa-IR" sz="2000" dirty="0">
                <a:solidFill>
                  <a:srgbClr val="FF0000"/>
                </a:solidFill>
              </a:rPr>
              <a:t>×</a:t>
            </a:r>
          </a:p>
        </p:txBody>
      </p:sp>
      <p:sp>
        <p:nvSpPr>
          <p:cNvPr id="85" name="Rectangle 84"/>
          <p:cNvSpPr/>
          <p:nvPr/>
        </p:nvSpPr>
        <p:spPr>
          <a:xfrm>
            <a:off x="3893480" y="5245906"/>
            <a:ext cx="333746" cy="400110"/>
          </a:xfrm>
          <a:prstGeom prst="rect">
            <a:avLst/>
          </a:prstGeom>
        </p:spPr>
        <p:txBody>
          <a:bodyPr wrap="none">
            <a:spAutoFit/>
          </a:bodyPr>
          <a:lstStyle/>
          <a:p>
            <a:r>
              <a:rPr lang="fa-IR" sz="2000" dirty="0">
                <a:solidFill>
                  <a:srgbClr val="FF0000"/>
                </a:solidFill>
              </a:rPr>
              <a:t>×</a:t>
            </a:r>
          </a:p>
        </p:txBody>
      </p:sp>
      <p:sp>
        <p:nvSpPr>
          <p:cNvPr id="90" name="Freeform 89"/>
          <p:cNvSpPr/>
          <p:nvPr/>
        </p:nvSpPr>
        <p:spPr>
          <a:xfrm>
            <a:off x="778802" y="6054633"/>
            <a:ext cx="304800" cy="187669"/>
          </a:xfrm>
          <a:custGeom>
            <a:avLst/>
            <a:gdLst>
              <a:gd name="connsiteX0" fmla="*/ 0 w 400594"/>
              <a:gd name="connsiteY0" fmla="*/ 182880 h 351200"/>
              <a:gd name="connsiteX1" fmla="*/ 8708 w 400594"/>
              <a:gd name="connsiteY1" fmla="*/ 348343 h 351200"/>
              <a:gd name="connsiteX2" fmla="*/ 34834 w 400594"/>
              <a:gd name="connsiteY2" fmla="*/ 330925 h 351200"/>
              <a:gd name="connsiteX3" fmla="*/ 69668 w 400594"/>
              <a:gd name="connsiteY3" fmla="*/ 278674 h 351200"/>
              <a:gd name="connsiteX4" fmla="*/ 139337 w 400594"/>
              <a:gd name="connsiteY4" fmla="*/ 200297 h 351200"/>
              <a:gd name="connsiteX5" fmla="*/ 200297 w 400594"/>
              <a:gd name="connsiteY5" fmla="*/ 139337 h 351200"/>
              <a:gd name="connsiteX6" fmla="*/ 226422 w 400594"/>
              <a:gd name="connsiteY6" fmla="*/ 113211 h 351200"/>
              <a:gd name="connsiteX7" fmla="*/ 322217 w 400594"/>
              <a:gd name="connsiteY7" fmla="*/ 52251 h 351200"/>
              <a:gd name="connsiteX8" fmla="*/ 365760 w 400594"/>
              <a:gd name="connsiteY8" fmla="*/ 17417 h 351200"/>
              <a:gd name="connsiteX9" fmla="*/ 400594 w 400594"/>
              <a:gd name="connsiteY9" fmla="*/ 0 h 3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94" h="351200">
                <a:moveTo>
                  <a:pt x="0" y="182880"/>
                </a:moveTo>
                <a:cubicBezTo>
                  <a:pt x="2903" y="238034"/>
                  <a:pt x="-3942" y="294581"/>
                  <a:pt x="8708" y="348343"/>
                </a:cubicBezTo>
                <a:cubicBezTo>
                  <a:pt x="11105" y="358531"/>
                  <a:pt x="27942" y="338802"/>
                  <a:pt x="34834" y="330925"/>
                </a:cubicBezTo>
                <a:cubicBezTo>
                  <a:pt x="48618" y="315172"/>
                  <a:pt x="57108" y="295420"/>
                  <a:pt x="69668" y="278674"/>
                </a:cubicBezTo>
                <a:cubicBezTo>
                  <a:pt x="157567" y="161477"/>
                  <a:pt x="77368" y="272595"/>
                  <a:pt x="139337" y="200297"/>
                </a:cubicBezTo>
                <a:cubicBezTo>
                  <a:pt x="209008" y="119013"/>
                  <a:pt x="119012" y="209011"/>
                  <a:pt x="200297" y="139337"/>
                </a:cubicBezTo>
                <a:cubicBezTo>
                  <a:pt x="209648" y="131322"/>
                  <a:pt x="216400" y="120369"/>
                  <a:pt x="226422" y="113211"/>
                </a:cubicBezTo>
                <a:cubicBezTo>
                  <a:pt x="257221" y="91212"/>
                  <a:pt x="292662" y="75895"/>
                  <a:pt x="322217" y="52251"/>
                </a:cubicBezTo>
                <a:cubicBezTo>
                  <a:pt x="336731" y="40640"/>
                  <a:pt x="349998" y="27268"/>
                  <a:pt x="365760" y="17417"/>
                </a:cubicBezTo>
                <a:cubicBezTo>
                  <a:pt x="419134" y="-15942"/>
                  <a:pt x="374949" y="25642"/>
                  <a:pt x="40059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1" name="Freeform 90"/>
          <p:cNvSpPr/>
          <p:nvPr/>
        </p:nvSpPr>
        <p:spPr>
          <a:xfrm>
            <a:off x="773684" y="5365404"/>
            <a:ext cx="304800" cy="187669"/>
          </a:xfrm>
          <a:custGeom>
            <a:avLst/>
            <a:gdLst>
              <a:gd name="connsiteX0" fmla="*/ 0 w 400594"/>
              <a:gd name="connsiteY0" fmla="*/ 182880 h 351200"/>
              <a:gd name="connsiteX1" fmla="*/ 8708 w 400594"/>
              <a:gd name="connsiteY1" fmla="*/ 348343 h 351200"/>
              <a:gd name="connsiteX2" fmla="*/ 34834 w 400594"/>
              <a:gd name="connsiteY2" fmla="*/ 330925 h 351200"/>
              <a:gd name="connsiteX3" fmla="*/ 69668 w 400594"/>
              <a:gd name="connsiteY3" fmla="*/ 278674 h 351200"/>
              <a:gd name="connsiteX4" fmla="*/ 139337 w 400594"/>
              <a:gd name="connsiteY4" fmla="*/ 200297 h 351200"/>
              <a:gd name="connsiteX5" fmla="*/ 200297 w 400594"/>
              <a:gd name="connsiteY5" fmla="*/ 139337 h 351200"/>
              <a:gd name="connsiteX6" fmla="*/ 226422 w 400594"/>
              <a:gd name="connsiteY6" fmla="*/ 113211 h 351200"/>
              <a:gd name="connsiteX7" fmla="*/ 322217 w 400594"/>
              <a:gd name="connsiteY7" fmla="*/ 52251 h 351200"/>
              <a:gd name="connsiteX8" fmla="*/ 365760 w 400594"/>
              <a:gd name="connsiteY8" fmla="*/ 17417 h 351200"/>
              <a:gd name="connsiteX9" fmla="*/ 400594 w 400594"/>
              <a:gd name="connsiteY9" fmla="*/ 0 h 3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94" h="351200">
                <a:moveTo>
                  <a:pt x="0" y="182880"/>
                </a:moveTo>
                <a:cubicBezTo>
                  <a:pt x="2903" y="238034"/>
                  <a:pt x="-3942" y="294581"/>
                  <a:pt x="8708" y="348343"/>
                </a:cubicBezTo>
                <a:cubicBezTo>
                  <a:pt x="11105" y="358531"/>
                  <a:pt x="27942" y="338802"/>
                  <a:pt x="34834" y="330925"/>
                </a:cubicBezTo>
                <a:cubicBezTo>
                  <a:pt x="48618" y="315172"/>
                  <a:pt x="57108" y="295420"/>
                  <a:pt x="69668" y="278674"/>
                </a:cubicBezTo>
                <a:cubicBezTo>
                  <a:pt x="157567" y="161477"/>
                  <a:pt x="77368" y="272595"/>
                  <a:pt x="139337" y="200297"/>
                </a:cubicBezTo>
                <a:cubicBezTo>
                  <a:pt x="209008" y="119013"/>
                  <a:pt x="119012" y="209011"/>
                  <a:pt x="200297" y="139337"/>
                </a:cubicBezTo>
                <a:cubicBezTo>
                  <a:pt x="209648" y="131322"/>
                  <a:pt x="216400" y="120369"/>
                  <a:pt x="226422" y="113211"/>
                </a:cubicBezTo>
                <a:cubicBezTo>
                  <a:pt x="257221" y="91212"/>
                  <a:pt x="292662" y="75895"/>
                  <a:pt x="322217" y="52251"/>
                </a:cubicBezTo>
                <a:cubicBezTo>
                  <a:pt x="336731" y="40640"/>
                  <a:pt x="349998" y="27268"/>
                  <a:pt x="365760" y="17417"/>
                </a:cubicBezTo>
                <a:cubicBezTo>
                  <a:pt x="419134" y="-15942"/>
                  <a:pt x="374949" y="25642"/>
                  <a:pt x="40059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2" name="Freeform 91"/>
          <p:cNvSpPr/>
          <p:nvPr/>
        </p:nvSpPr>
        <p:spPr>
          <a:xfrm>
            <a:off x="1902774" y="6023701"/>
            <a:ext cx="304800" cy="187669"/>
          </a:xfrm>
          <a:custGeom>
            <a:avLst/>
            <a:gdLst>
              <a:gd name="connsiteX0" fmla="*/ 0 w 400594"/>
              <a:gd name="connsiteY0" fmla="*/ 182880 h 351200"/>
              <a:gd name="connsiteX1" fmla="*/ 8708 w 400594"/>
              <a:gd name="connsiteY1" fmla="*/ 348343 h 351200"/>
              <a:gd name="connsiteX2" fmla="*/ 34834 w 400594"/>
              <a:gd name="connsiteY2" fmla="*/ 330925 h 351200"/>
              <a:gd name="connsiteX3" fmla="*/ 69668 w 400594"/>
              <a:gd name="connsiteY3" fmla="*/ 278674 h 351200"/>
              <a:gd name="connsiteX4" fmla="*/ 139337 w 400594"/>
              <a:gd name="connsiteY4" fmla="*/ 200297 h 351200"/>
              <a:gd name="connsiteX5" fmla="*/ 200297 w 400594"/>
              <a:gd name="connsiteY5" fmla="*/ 139337 h 351200"/>
              <a:gd name="connsiteX6" fmla="*/ 226422 w 400594"/>
              <a:gd name="connsiteY6" fmla="*/ 113211 h 351200"/>
              <a:gd name="connsiteX7" fmla="*/ 322217 w 400594"/>
              <a:gd name="connsiteY7" fmla="*/ 52251 h 351200"/>
              <a:gd name="connsiteX8" fmla="*/ 365760 w 400594"/>
              <a:gd name="connsiteY8" fmla="*/ 17417 h 351200"/>
              <a:gd name="connsiteX9" fmla="*/ 400594 w 400594"/>
              <a:gd name="connsiteY9" fmla="*/ 0 h 3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94" h="351200">
                <a:moveTo>
                  <a:pt x="0" y="182880"/>
                </a:moveTo>
                <a:cubicBezTo>
                  <a:pt x="2903" y="238034"/>
                  <a:pt x="-3942" y="294581"/>
                  <a:pt x="8708" y="348343"/>
                </a:cubicBezTo>
                <a:cubicBezTo>
                  <a:pt x="11105" y="358531"/>
                  <a:pt x="27942" y="338802"/>
                  <a:pt x="34834" y="330925"/>
                </a:cubicBezTo>
                <a:cubicBezTo>
                  <a:pt x="48618" y="315172"/>
                  <a:pt x="57108" y="295420"/>
                  <a:pt x="69668" y="278674"/>
                </a:cubicBezTo>
                <a:cubicBezTo>
                  <a:pt x="157567" y="161477"/>
                  <a:pt x="77368" y="272595"/>
                  <a:pt x="139337" y="200297"/>
                </a:cubicBezTo>
                <a:cubicBezTo>
                  <a:pt x="209008" y="119013"/>
                  <a:pt x="119012" y="209011"/>
                  <a:pt x="200297" y="139337"/>
                </a:cubicBezTo>
                <a:cubicBezTo>
                  <a:pt x="209648" y="131322"/>
                  <a:pt x="216400" y="120369"/>
                  <a:pt x="226422" y="113211"/>
                </a:cubicBezTo>
                <a:cubicBezTo>
                  <a:pt x="257221" y="91212"/>
                  <a:pt x="292662" y="75895"/>
                  <a:pt x="322217" y="52251"/>
                </a:cubicBezTo>
                <a:cubicBezTo>
                  <a:pt x="336731" y="40640"/>
                  <a:pt x="349998" y="27268"/>
                  <a:pt x="365760" y="17417"/>
                </a:cubicBezTo>
                <a:cubicBezTo>
                  <a:pt x="419134" y="-15942"/>
                  <a:pt x="374949" y="25642"/>
                  <a:pt x="40059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3" name="Rectangle 92"/>
          <p:cNvSpPr/>
          <p:nvPr/>
        </p:nvSpPr>
        <p:spPr>
          <a:xfrm>
            <a:off x="3907284" y="4562881"/>
            <a:ext cx="333746" cy="400110"/>
          </a:xfrm>
          <a:prstGeom prst="rect">
            <a:avLst/>
          </a:prstGeom>
        </p:spPr>
        <p:txBody>
          <a:bodyPr wrap="none">
            <a:spAutoFit/>
          </a:bodyPr>
          <a:lstStyle/>
          <a:p>
            <a:r>
              <a:rPr lang="fa-IR" sz="2000" dirty="0">
                <a:solidFill>
                  <a:srgbClr val="FF0000"/>
                </a:solidFill>
              </a:rPr>
              <a:t>×</a:t>
            </a:r>
          </a:p>
        </p:txBody>
      </p:sp>
      <p:sp>
        <p:nvSpPr>
          <p:cNvPr id="71" name="Freeform 70"/>
          <p:cNvSpPr/>
          <p:nvPr/>
        </p:nvSpPr>
        <p:spPr>
          <a:xfrm>
            <a:off x="8165143" y="6039389"/>
            <a:ext cx="304800" cy="187669"/>
          </a:xfrm>
          <a:custGeom>
            <a:avLst/>
            <a:gdLst>
              <a:gd name="connsiteX0" fmla="*/ 0 w 400594"/>
              <a:gd name="connsiteY0" fmla="*/ 182880 h 351200"/>
              <a:gd name="connsiteX1" fmla="*/ 8708 w 400594"/>
              <a:gd name="connsiteY1" fmla="*/ 348343 h 351200"/>
              <a:gd name="connsiteX2" fmla="*/ 34834 w 400594"/>
              <a:gd name="connsiteY2" fmla="*/ 330925 h 351200"/>
              <a:gd name="connsiteX3" fmla="*/ 69668 w 400594"/>
              <a:gd name="connsiteY3" fmla="*/ 278674 h 351200"/>
              <a:gd name="connsiteX4" fmla="*/ 139337 w 400594"/>
              <a:gd name="connsiteY4" fmla="*/ 200297 h 351200"/>
              <a:gd name="connsiteX5" fmla="*/ 200297 w 400594"/>
              <a:gd name="connsiteY5" fmla="*/ 139337 h 351200"/>
              <a:gd name="connsiteX6" fmla="*/ 226422 w 400594"/>
              <a:gd name="connsiteY6" fmla="*/ 113211 h 351200"/>
              <a:gd name="connsiteX7" fmla="*/ 322217 w 400594"/>
              <a:gd name="connsiteY7" fmla="*/ 52251 h 351200"/>
              <a:gd name="connsiteX8" fmla="*/ 365760 w 400594"/>
              <a:gd name="connsiteY8" fmla="*/ 17417 h 351200"/>
              <a:gd name="connsiteX9" fmla="*/ 400594 w 400594"/>
              <a:gd name="connsiteY9" fmla="*/ 0 h 3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94" h="351200">
                <a:moveTo>
                  <a:pt x="0" y="182880"/>
                </a:moveTo>
                <a:cubicBezTo>
                  <a:pt x="2903" y="238034"/>
                  <a:pt x="-3942" y="294581"/>
                  <a:pt x="8708" y="348343"/>
                </a:cubicBezTo>
                <a:cubicBezTo>
                  <a:pt x="11105" y="358531"/>
                  <a:pt x="27942" y="338802"/>
                  <a:pt x="34834" y="330925"/>
                </a:cubicBezTo>
                <a:cubicBezTo>
                  <a:pt x="48618" y="315172"/>
                  <a:pt x="57108" y="295420"/>
                  <a:pt x="69668" y="278674"/>
                </a:cubicBezTo>
                <a:cubicBezTo>
                  <a:pt x="157567" y="161477"/>
                  <a:pt x="77368" y="272595"/>
                  <a:pt x="139337" y="200297"/>
                </a:cubicBezTo>
                <a:cubicBezTo>
                  <a:pt x="209008" y="119013"/>
                  <a:pt x="119012" y="209011"/>
                  <a:pt x="200297" y="139337"/>
                </a:cubicBezTo>
                <a:cubicBezTo>
                  <a:pt x="209648" y="131322"/>
                  <a:pt x="216400" y="120369"/>
                  <a:pt x="226422" y="113211"/>
                </a:cubicBezTo>
                <a:cubicBezTo>
                  <a:pt x="257221" y="91212"/>
                  <a:pt x="292662" y="75895"/>
                  <a:pt x="322217" y="52251"/>
                </a:cubicBezTo>
                <a:cubicBezTo>
                  <a:pt x="336731" y="40640"/>
                  <a:pt x="349998" y="27268"/>
                  <a:pt x="365760" y="17417"/>
                </a:cubicBezTo>
                <a:cubicBezTo>
                  <a:pt x="419134" y="-15942"/>
                  <a:pt x="374949" y="25642"/>
                  <a:pt x="400594"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2" name="TextBox 71"/>
          <p:cNvSpPr txBox="1"/>
          <p:nvPr/>
        </p:nvSpPr>
        <p:spPr>
          <a:xfrm>
            <a:off x="4561331" y="325040"/>
            <a:ext cx="7347965" cy="400110"/>
          </a:xfrm>
          <a:prstGeom prst="rect">
            <a:avLst/>
          </a:prstGeom>
          <a:noFill/>
        </p:spPr>
        <p:txBody>
          <a:bodyPr wrap="square" rtlCol="1">
            <a:spAutoFit/>
          </a:bodyPr>
          <a:lstStyle/>
          <a:p>
            <a:pPr algn="r"/>
            <a:r>
              <a:rPr lang="fa-IR" sz="2000" dirty="0">
                <a:cs typeface="B Koodak" panose="00000700000000000000" pitchFamily="2" charset="-78"/>
              </a:rPr>
              <a:t>2- هر یک از کسر های سطر اول را به کسر مساوی اش در سطر دوم وصل کنید.</a:t>
            </a:r>
          </a:p>
        </p:txBody>
      </p:sp>
    </p:spTree>
    <p:extLst>
      <p:ext uri="{BB962C8B-B14F-4D97-AF65-F5344CB8AC3E}">
        <p14:creationId xmlns:p14="http://schemas.microsoft.com/office/powerpoint/2010/main" val="125623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dissolve">
                                      <p:cBhvr>
                                        <p:cTn id="27" dur="500"/>
                                        <p:tgtEl>
                                          <p:spTgt spid="2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dissolve">
                                      <p:cBhvr>
                                        <p:cTn id="30" dur="500"/>
                                        <p:tgtEl>
                                          <p:spTgt spid="41"/>
                                        </p:tgtEl>
                                      </p:cBhvr>
                                    </p:animEffect>
                                  </p:childTnLst>
                                </p:cTn>
                              </p:par>
                              <p:par>
                                <p:cTn id="31" presetID="9"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dissolve">
                                      <p:cBhvr>
                                        <p:cTn id="33" dur="500"/>
                                        <p:tgtEl>
                                          <p:spTgt spid="31"/>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dissolve">
                                      <p:cBhvr>
                                        <p:cTn id="36" dur="500"/>
                                        <p:tgtEl>
                                          <p:spTgt spid="40"/>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dissolve">
                                      <p:cBhvr>
                                        <p:cTn id="39" dur="500"/>
                                        <p:tgtEl>
                                          <p:spTgt spid="39"/>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dissolve">
                                      <p:cBhvr>
                                        <p:cTn id="42" dur="500"/>
                                        <p:tgtEl>
                                          <p:spTgt spid="35"/>
                                        </p:tgtEl>
                                      </p:cBhvr>
                                    </p:animEffect>
                                  </p:childTnLst>
                                </p:cTn>
                              </p:par>
                              <p:par>
                                <p:cTn id="43" presetID="9"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dissolve">
                                      <p:cBhvr>
                                        <p:cTn id="45" dur="500"/>
                                        <p:tgtEl>
                                          <p:spTgt spid="33"/>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dissolve">
                                      <p:cBhvr>
                                        <p:cTn id="48" dur="500"/>
                                        <p:tgtEl>
                                          <p:spTgt spid="34"/>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dissolve">
                                      <p:cBhvr>
                                        <p:cTn id="51" dur="500"/>
                                        <p:tgtEl>
                                          <p:spTgt spid="53"/>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dissolve">
                                      <p:cBhvr>
                                        <p:cTn id="54" dur="500"/>
                                        <p:tgtEl>
                                          <p:spTgt spid="49"/>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dissolve">
                                      <p:cBhvr>
                                        <p:cTn id="57" dur="500"/>
                                        <p:tgtEl>
                                          <p:spTgt spid="48"/>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dissolve">
                                      <p:cBhvr>
                                        <p:cTn id="60" dur="500"/>
                                        <p:tgtEl>
                                          <p:spTgt spid="52"/>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dissolve">
                                      <p:cBhvr>
                                        <p:cTn id="63" dur="500"/>
                                        <p:tgtEl>
                                          <p:spTgt spid="47"/>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dissolve">
                                      <p:cBhvr>
                                        <p:cTn id="66" dur="500"/>
                                        <p:tgtEl>
                                          <p:spTgt spid="50"/>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dissolve">
                                      <p:cBhvr>
                                        <p:cTn id="69" dur="500"/>
                                        <p:tgtEl>
                                          <p:spTgt spid="46"/>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dissolve">
                                      <p:cBhvr>
                                        <p:cTn id="72" dur="500"/>
                                        <p:tgtEl>
                                          <p:spTgt spid="45"/>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dissolve">
                                      <p:cBhvr>
                                        <p:cTn id="75" dur="500"/>
                                        <p:tgtEl>
                                          <p:spTgt spid="44"/>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dissolve">
                                      <p:cBhvr>
                                        <p:cTn id="78" dur="500"/>
                                        <p:tgtEl>
                                          <p:spTgt spid="42"/>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dissolve">
                                      <p:cBhvr>
                                        <p:cTn id="81" dur="500"/>
                                        <p:tgtEl>
                                          <p:spTgt spid="58"/>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dissolve">
                                      <p:cBhvr>
                                        <p:cTn id="84" dur="500"/>
                                        <p:tgtEl>
                                          <p:spTgt spid="59"/>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dissolve">
                                      <p:cBhvr>
                                        <p:cTn id="87" dur="500"/>
                                        <p:tgtEl>
                                          <p:spTgt spid="62"/>
                                        </p:tgtEl>
                                      </p:cBhvr>
                                    </p:animEffect>
                                  </p:childTnLst>
                                </p:cTn>
                              </p:par>
                              <p:par>
                                <p:cTn id="88" presetID="9" presetClass="entr" presetSubtype="0" fill="hold"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dissolve">
                                      <p:cBhvr>
                                        <p:cTn id="90" dur="500"/>
                                        <p:tgtEl>
                                          <p:spTgt spid="30"/>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1" fill="hold" grpId="0" nodeType="click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0-#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1" fill="hold" grpId="0" nodeType="clickEffect">
                                  <p:stCondLst>
                                    <p:cond delay="0"/>
                                  </p:stCondLst>
                                  <p:childTnLst>
                                    <p:set>
                                      <p:cBhvr>
                                        <p:cTn id="100" dur="1" fill="hold">
                                          <p:stCondLst>
                                            <p:cond delay="0"/>
                                          </p:stCondLst>
                                        </p:cTn>
                                        <p:tgtEl>
                                          <p:spTgt spid="65"/>
                                        </p:tgtEl>
                                        <p:attrNameLst>
                                          <p:attrName>style.visibility</p:attrName>
                                        </p:attrNameLst>
                                      </p:cBhvr>
                                      <p:to>
                                        <p:strVal val="visible"/>
                                      </p:to>
                                    </p:set>
                                    <p:anim calcmode="lin" valueType="num">
                                      <p:cBhvr additive="base">
                                        <p:cTn id="101" dur="500" fill="hold"/>
                                        <p:tgtEl>
                                          <p:spTgt spid="65"/>
                                        </p:tgtEl>
                                        <p:attrNameLst>
                                          <p:attrName>ppt_x</p:attrName>
                                        </p:attrNameLst>
                                      </p:cBhvr>
                                      <p:tavLst>
                                        <p:tav tm="0">
                                          <p:val>
                                            <p:strVal val="#ppt_x"/>
                                          </p:val>
                                        </p:tav>
                                        <p:tav tm="100000">
                                          <p:val>
                                            <p:strVal val="#ppt_x"/>
                                          </p:val>
                                        </p:tav>
                                      </p:tavLst>
                                    </p:anim>
                                    <p:anim calcmode="lin" valueType="num">
                                      <p:cBhvr additive="base">
                                        <p:cTn id="102" dur="500" fill="hold"/>
                                        <p:tgtEl>
                                          <p:spTgt spid="65"/>
                                        </p:tgtEl>
                                        <p:attrNameLst>
                                          <p:attrName>ppt_y</p:attrName>
                                        </p:attrNameLst>
                                      </p:cBhvr>
                                      <p:tavLst>
                                        <p:tav tm="0">
                                          <p:val>
                                            <p:strVal val="0-#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1" fill="hold" grpId="0" nodeType="clickEffect">
                                  <p:stCondLst>
                                    <p:cond delay="0"/>
                                  </p:stCondLst>
                                  <p:childTnLst>
                                    <p:set>
                                      <p:cBhvr>
                                        <p:cTn id="106" dur="1" fill="hold">
                                          <p:stCondLst>
                                            <p:cond delay="0"/>
                                          </p:stCondLst>
                                        </p:cTn>
                                        <p:tgtEl>
                                          <p:spTgt spid="63"/>
                                        </p:tgtEl>
                                        <p:attrNameLst>
                                          <p:attrName>style.visibility</p:attrName>
                                        </p:attrNameLst>
                                      </p:cBhvr>
                                      <p:to>
                                        <p:strVal val="visible"/>
                                      </p:to>
                                    </p:set>
                                    <p:anim calcmode="lin" valueType="num">
                                      <p:cBhvr additive="base">
                                        <p:cTn id="107" dur="500" fill="hold"/>
                                        <p:tgtEl>
                                          <p:spTgt spid="63"/>
                                        </p:tgtEl>
                                        <p:attrNameLst>
                                          <p:attrName>ppt_x</p:attrName>
                                        </p:attrNameLst>
                                      </p:cBhvr>
                                      <p:tavLst>
                                        <p:tav tm="0">
                                          <p:val>
                                            <p:strVal val="#ppt_x"/>
                                          </p:val>
                                        </p:tav>
                                        <p:tav tm="100000">
                                          <p:val>
                                            <p:strVal val="#ppt_x"/>
                                          </p:val>
                                        </p:tav>
                                      </p:tavLst>
                                    </p:anim>
                                    <p:anim calcmode="lin" valueType="num">
                                      <p:cBhvr additive="base">
                                        <p:cTn id="108" dur="500" fill="hold"/>
                                        <p:tgtEl>
                                          <p:spTgt spid="63"/>
                                        </p:tgtEl>
                                        <p:attrNameLst>
                                          <p:attrName>ppt_y</p:attrName>
                                        </p:attrNameLst>
                                      </p:cBhvr>
                                      <p:tavLst>
                                        <p:tav tm="0">
                                          <p:val>
                                            <p:strVal val="0-#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1" fill="hold" grpId="0" nodeType="clickEffect">
                                  <p:stCondLst>
                                    <p:cond delay="0"/>
                                  </p:stCondLst>
                                  <p:childTnLst>
                                    <p:set>
                                      <p:cBhvr>
                                        <p:cTn id="112" dur="1" fill="hold">
                                          <p:stCondLst>
                                            <p:cond delay="0"/>
                                          </p:stCondLst>
                                        </p:cTn>
                                        <p:tgtEl>
                                          <p:spTgt spid="66"/>
                                        </p:tgtEl>
                                        <p:attrNameLst>
                                          <p:attrName>style.visibility</p:attrName>
                                        </p:attrNameLst>
                                      </p:cBhvr>
                                      <p:to>
                                        <p:strVal val="visible"/>
                                      </p:to>
                                    </p:set>
                                    <p:anim calcmode="lin" valueType="num">
                                      <p:cBhvr additive="base">
                                        <p:cTn id="113" dur="500" fill="hold"/>
                                        <p:tgtEl>
                                          <p:spTgt spid="66"/>
                                        </p:tgtEl>
                                        <p:attrNameLst>
                                          <p:attrName>ppt_x</p:attrName>
                                        </p:attrNameLst>
                                      </p:cBhvr>
                                      <p:tavLst>
                                        <p:tav tm="0">
                                          <p:val>
                                            <p:strVal val="#ppt_x"/>
                                          </p:val>
                                        </p:tav>
                                        <p:tav tm="100000">
                                          <p:val>
                                            <p:strVal val="#ppt_x"/>
                                          </p:val>
                                        </p:tav>
                                      </p:tavLst>
                                    </p:anim>
                                    <p:anim calcmode="lin" valueType="num">
                                      <p:cBhvr additive="base">
                                        <p:cTn id="114" dur="500" fill="hold"/>
                                        <p:tgtEl>
                                          <p:spTgt spid="66"/>
                                        </p:tgtEl>
                                        <p:attrNameLst>
                                          <p:attrName>ppt_y</p:attrName>
                                        </p:attrNameLst>
                                      </p:cBhvr>
                                      <p:tavLst>
                                        <p:tav tm="0">
                                          <p:val>
                                            <p:strVal val="0-#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1" fill="hold" grpId="0" nodeType="clickEffect">
                                  <p:stCondLst>
                                    <p:cond delay="0"/>
                                  </p:stCondLst>
                                  <p:childTnLst>
                                    <p:set>
                                      <p:cBhvr>
                                        <p:cTn id="118" dur="1" fill="hold">
                                          <p:stCondLst>
                                            <p:cond delay="0"/>
                                          </p:stCondLst>
                                        </p:cTn>
                                        <p:tgtEl>
                                          <p:spTgt spid="55"/>
                                        </p:tgtEl>
                                        <p:attrNameLst>
                                          <p:attrName>style.visibility</p:attrName>
                                        </p:attrNameLst>
                                      </p:cBhvr>
                                      <p:to>
                                        <p:strVal val="visible"/>
                                      </p:to>
                                    </p:set>
                                    <p:anim calcmode="lin" valueType="num">
                                      <p:cBhvr additive="base">
                                        <p:cTn id="119" dur="500" fill="hold"/>
                                        <p:tgtEl>
                                          <p:spTgt spid="55"/>
                                        </p:tgtEl>
                                        <p:attrNameLst>
                                          <p:attrName>ppt_x</p:attrName>
                                        </p:attrNameLst>
                                      </p:cBhvr>
                                      <p:tavLst>
                                        <p:tav tm="0">
                                          <p:val>
                                            <p:strVal val="#ppt_x"/>
                                          </p:val>
                                        </p:tav>
                                        <p:tav tm="100000">
                                          <p:val>
                                            <p:strVal val="#ppt_x"/>
                                          </p:val>
                                        </p:tav>
                                      </p:tavLst>
                                    </p:anim>
                                    <p:anim calcmode="lin" valueType="num">
                                      <p:cBhvr additive="base">
                                        <p:cTn id="120" dur="500" fill="hold"/>
                                        <p:tgtEl>
                                          <p:spTgt spid="55"/>
                                        </p:tgtEl>
                                        <p:attrNameLst>
                                          <p:attrName>ppt_y</p:attrName>
                                        </p:attrNameLst>
                                      </p:cBhvr>
                                      <p:tavLst>
                                        <p:tav tm="0">
                                          <p:val>
                                            <p:strVal val="0-#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1" fill="hold" grpId="0" nodeType="clickEffect">
                                  <p:stCondLst>
                                    <p:cond delay="0"/>
                                  </p:stCondLst>
                                  <p:childTnLst>
                                    <p:set>
                                      <p:cBhvr>
                                        <p:cTn id="124" dur="1" fill="hold">
                                          <p:stCondLst>
                                            <p:cond delay="0"/>
                                          </p:stCondLst>
                                        </p:cTn>
                                        <p:tgtEl>
                                          <p:spTgt spid="64"/>
                                        </p:tgtEl>
                                        <p:attrNameLst>
                                          <p:attrName>style.visibility</p:attrName>
                                        </p:attrNameLst>
                                      </p:cBhvr>
                                      <p:to>
                                        <p:strVal val="visible"/>
                                      </p:to>
                                    </p:set>
                                    <p:anim calcmode="lin" valueType="num">
                                      <p:cBhvr additive="base">
                                        <p:cTn id="125" dur="500" fill="hold"/>
                                        <p:tgtEl>
                                          <p:spTgt spid="64"/>
                                        </p:tgtEl>
                                        <p:attrNameLst>
                                          <p:attrName>ppt_x</p:attrName>
                                        </p:attrNameLst>
                                      </p:cBhvr>
                                      <p:tavLst>
                                        <p:tav tm="0">
                                          <p:val>
                                            <p:strVal val="#ppt_x"/>
                                          </p:val>
                                        </p:tav>
                                        <p:tav tm="100000">
                                          <p:val>
                                            <p:strVal val="#ppt_x"/>
                                          </p:val>
                                        </p:tav>
                                      </p:tavLst>
                                    </p:anim>
                                    <p:anim calcmode="lin" valueType="num">
                                      <p:cBhvr additive="base">
                                        <p:cTn id="126"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1" fill="hold" grpId="0" nodeType="clickEffect">
                                  <p:stCondLst>
                                    <p:cond delay="0"/>
                                  </p:stCondLst>
                                  <p:childTnLst>
                                    <p:set>
                                      <p:cBhvr>
                                        <p:cTn id="130" dur="1" fill="hold">
                                          <p:stCondLst>
                                            <p:cond delay="0"/>
                                          </p:stCondLst>
                                        </p:cTn>
                                        <p:tgtEl>
                                          <p:spTgt spid="54"/>
                                        </p:tgtEl>
                                        <p:attrNameLst>
                                          <p:attrName>style.visibility</p:attrName>
                                        </p:attrNameLst>
                                      </p:cBhvr>
                                      <p:to>
                                        <p:strVal val="visible"/>
                                      </p:to>
                                    </p:set>
                                    <p:anim calcmode="lin" valueType="num">
                                      <p:cBhvr additive="base">
                                        <p:cTn id="131" dur="500" fill="hold"/>
                                        <p:tgtEl>
                                          <p:spTgt spid="54"/>
                                        </p:tgtEl>
                                        <p:attrNameLst>
                                          <p:attrName>ppt_x</p:attrName>
                                        </p:attrNameLst>
                                      </p:cBhvr>
                                      <p:tavLst>
                                        <p:tav tm="0">
                                          <p:val>
                                            <p:strVal val="#ppt_x"/>
                                          </p:val>
                                        </p:tav>
                                        <p:tav tm="100000">
                                          <p:val>
                                            <p:strVal val="#ppt_x"/>
                                          </p:val>
                                        </p:tav>
                                      </p:tavLst>
                                    </p:anim>
                                    <p:anim calcmode="lin" valueType="num">
                                      <p:cBhvr additive="base">
                                        <p:cTn id="132" dur="500" fill="hold"/>
                                        <p:tgtEl>
                                          <p:spTgt spid="54"/>
                                        </p:tgtEl>
                                        <p:attrNameLst>
                                          <p:attrName>ppt_y</p:attrName>
                                        </p:attrNameLst>
                                      </p:cBhvr>
                                      <p:tavLst>
                                        <p:tav tm="0">
                                          <p:val>
                                            <p:strVal val="0-#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1" fill="hold" grpId="0" nodeType="clickEffect">
                                  <p:stCondLst>
                                    <p:cond delay="0"/>
                                  </p:stCondLst>
                                  <p:childTnLst>
                                    <p:set>
                                      <p:cBhvr>
                                        <p:cTn id="136" dur="1" fill="hold">
                                          <p:stCondLst>
                                            <p:cond delay="0"/>
                                          </p:stCondLst>
                                        </p:cTn>
                                        <p:tgtEl>
                                          <p:spTgt spid="77"/>
                                        </p:tgtEl>
                                        <p:attrNameLst>
                                          <p:attrName>style.visibility</p:attrName>
                                        </p:attrNameLst>
                                      </p:cBhvr>
                                      <p:to>
                                        <p:strVal val="visible"/>
                                      </p:to>
                                    </p:set>
                                    <p:anim calcmode="lin" valueType="num">
                                      <p:cBhvr additive="base">
                                        <p:cTn id="137" dur="500" fill="hold"/>
                                        <p:tgtEl>
                                          <p:spTgt spid="77"/>
                                        </p:tgtEl>
                                        <p:attrNameLst>
                                          <p:attrName>ppt_x</p:attrName>
                                        </p:attrNameLst>
                                      </p:cBhvr>
                                      <p:tavLst>
                                        <p:tav tm="0">
                                          <p:val>
                                            <p:strVal val="#ppt_x"/>
                                          </p:val>
                                        </p:tav>
                                        <p:tav tm="100000">
                                          <p:val>
                                            <p:strVal val="#ppt_x"/>
                                          </p:val>
                                        </p:tav>
                                      </p:tavLst>
                                    </p:anim>
                                    <p:anim calcmode="lin" valueType="num">
                                      <p:cBhvr additive="base">
                                        <p:cTn id="138" dur="500" fill="hold"/>
                                        <p:tgtEl>
                                          <p:spTgt spid="77"/>
                                        </p:tgtEl>
                                        <p:attrNameLst>
                                          <p:attrName>ppt_y</p:attrName>
                                        </p:attrNameLst>
                                      </p:cBhvr>
                                      <p:tavLst>
                                        <p:tav tm="0">
                                          <p:val>
                                            <p:strVal val="0-#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1" fill="hold" grpId="0" nodeType="clickEffect">
                                  <p:stCondLst>
                                    <p:cond delay="0"/>
                                  </p:stCondLst>
                                  <p:childTnLst>
                                    <p:set>
                                      <p:cBhvr>
                                        <p:cTn id="142" dur="1" fill="hold">
                                          <p:stCondLst>
                                            <p:cond delay="0"/>
                                          </p:stCondLst>
                                        </p:cTn>
                                        <p:tgtEl>
                                          <p:spTgt spid="71"/>
                                        </p:tgtEl>
                                        <p:attrNameLst>
                                          <p:attrName>style.visibility</p:attrName>
                                        </p:attrNameLst>
                                      </p:cBhvr>
                                      <p:to>
                                        <p:strVal val="visible"/>
                                      </p:to>
                                    </p:set>
                                    <p:anim calcmode="lin" valueType="num">
                                      <p:cBhvr additive="base">
                                        <p:cTn id="143" dur="500" fill="hold"/>
                                        <p:tgtEl>
                                          <p:spTgt spid="71"/>
                                        </p:tgtEl>
                                        <p:attrNameLst>
                                          <p:attrName>ppt_x</p:attrName>
                                        </p:attrNameLst>
                                      </p:cBhvr>
                                      <p:tavLst>
                                        <p:tav tm="0">
                                          <p:val>
                                            <p:strVal val="#ppt_x"/>
                                          </p:val>
                                        </p:tav>
                                        <p:tav tm="100000">
                                          <p:val>
                                            <p:strVal val="#ppt_x"/>
                                          </p:val>
                                        </p:tav>
                                      </p:tavLst>
                                    </p:anim>
                                    <p:anim calcmode="lin" valueType="num">
                                      <p:cBhvr additive="base">
                                        <p:cTn id="144" dur="500" fill="hold"/>
                                        <p:tgtEl>
                                          <p:spTgt spid="71"/>
                                        </p:tgtEl>
                                        <p:attrNameLst>
                                          <p:attrName>ppt_y</p:attrName>
                                        </p:attrNameLst>
                                      </p:cBhvr>
                                      <p:tavLst>
                                        <p:tav tm="0">
                                          <p:val>
                                            <p:strVal val="0-#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1" fill="hold" grpId="0" nodeType="clickEffect">
                                  <p:stCondLst>
                                    <p:cond delay="0"/>
                                  </p:stCondLst>
                                  <p:childTnLst>
                                    <p:set>
                                      <p:cBhvr>
                                        <p:cTn id="148" dur="1" fill="hold">
                                          <p:stCondLst>
                                            <p:cond delay="0"/>
                                          </p:stCondLst>
                                        </p:cTn>
                                        <p:tgtEl>
                                          <p:spTgt spid="67"/>
                                        </p:tgtEl>
                                        <p:attrNameLst>
                                          <p:attrName>style.visibility</p:attrName>
                                        </p:attrNameLst>
                                      </p:cBhvr>
                                      <p:to>
                                        <p:strVal val="visible"/>
                                      </p:to>
                                    </p:set>
                                    <p:anim calcmode="lin" valueType="num">
                                      <p:cBhvr additive="base">
                                        <p:cTn id="149" dur="500" fill="hold"/>
                                        <p:tgtEl>
                                          <p:spTgt spid="67"/>
                                        </p:tgtEl>
                                        <p:attrNameLst>
                                          <p:attrName>ppt_x</p:attrName>
                                        </p:attrNameLst>
                                      </p:cBhvr>
                                      <p:tavLst>
                                        <p:tav tm="0">
                                          <p:val>
                                            <p:strVal val="#ppt_x"/>
                                          </p:val>
                                        </p:tav>
                                        <p:tav tm="100000">
                                          <p:val>
                                            <p:strVal val="#ppt_x"/>
                                          </p:val>
                                        </p:tav>
                                      </p:tavLst>
                                    </p:anim>
                                    <p:anim calcmode="lin" valueType="num">
                                      <p:cBhvr additive="base">
                                        <p:cTn id="150" dur="5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1" fill="hold" grpId="0" nodeType="clickEffect">
                                  <p:stCondLst>
                                    <p:cond delay="0"/>
                                  </p:stCondLst>
                                  <p:childTnLst>
                                    <p:set>
                                      <p:cBhvr>
                                        <p:cTn id="154" dur="1" fill="hold">
                                          <p:stCondLst>
                                            <p:cond delay="0"/>
                                          </p:stCondLst>
                                        </p:cTn>
                                        <p:tgtEl>
                                          <p:spTgt spid="68"/>
                                        </p:tgtEl>
                                        <p:attrNameLst>
                                          <p:attrName>style.visibility</p:attrName>
                                        </p:attrNameLst>
                                      </p:cBhvr>
                                      <p:to>
                                        <p:strVal val="visible"/>
                                      </p:to>
                                    </p:set>
                                    <p:anim calcmode="lin" valueType="num">
                                      <p:cBhvr additive="base">
                                        <p:cTn id="155" dur="500" fill="hold"/>
                                        <p:tgtEl>
                                          <p:spTgt spid="68"/>
                                        </p:tgtEl>
                                        <p:attrNameLst>
                                          <p:attrName>ppt_x</p:attrName>
                                        </p:attrNameLst>
                                      </p:cBhvr>
                                      <p:tavLst>
                                        <p:tav tm="0">
                                          <p:val>
                                            <p:strVal val="#ppt_x"/>
                                          </p:val>
                                        </p:tav>
                                        <p:tav tm="100000">
                                          <p:val>
                                            <p:strVal val="#ppt_x"/>
                                          </p:val>
                                        </p:tav>
                                      </p:tavLst>
                                    </p:anim>
                                    <p:anim calcmode="lin" valueType="num">
                                      <p:cBhvr additive="base">
                                        <p:cTn id="156" dur="500" fill="hold"/>
                                        <p:tgtEl>
                                          <p:spTgt spid="68"/>
                                        </p:tgtEl>
                                        <p:attrNameLst>
                                          <p:attrName>ppt_y</p:attrName>
                                        </p:attrNameLst>
                                      </p:cBhvr>
                                      <p:tavLst>
                                        <p:tav tm="0">
                                          <p:val>
                                            <p:strVal val="0-#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 presetClass="entr" presetSubtype="1" fill="hold" grpId="0" nodeType="click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additive="base">
                                        <p:cTn id="161" dur="500" fill="hold"/>
                                        <p:tgtEl>
                                          <p:spTgt spid="74"/>
                                        </p:tgtEl>
                                        <p:attrNameLst>
                                          <p:attrName>ppt_x</p:attrName>
                                        </p:attrNameLst>
                                      </p:cBhvr>
                                      <p:tavLst>
                                        <p:tav tm="0">
                                          <p:val>
                                            <p:strVal val="#ppt_x"/>
                                          </p:val>
                                        </p:tav>
                                        <p:tav tm="100000">
                                          <p:val>
                                            <p:strVal val="#ppt_x"/>
                                          </p:val>
                                        </p:tav>
                                      </p:tavLst>
                                    </p:anim>
                                    <p:anim calcmode="lin" valueType="num">
                                      <p:cBhvr additive="base">
                                        <p:cTn id="162" dur="5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 presetClass="entr" presetSubtype="1" fill="hold" grpId="0" nodeType="clickEffect">
                                  <p:stCondLst>
                                    <p:cond delay="0"/>
                                  </p:stCondLst>
                                  <p:childTnLst>
                                    <p:set>
                                      <p:cBhvr>
                                        <p:cTn id="166" dur="1" fill="hold">
                                          <p:stCondLst>
                                            <p:cond delay="0"/>
                                          </p:stCondLst>
                                        </p:cTn>
                                        <p:tgtEl>
                                          <p:spTgt spid="69"/>
                                        </p:tgtEl>
                                        <p:attrNameLst>
                                          <p:attrName>style.visibility</p:attrName>
                                        </p:attrNameLst>
                                      </p:cBhvr>
                                      <p:to>
                                        <p:strVal val="visible"/>
                                      </p:to>
                                    </p:set>
                                    <p:anim calcmode="lin" valueType="num">
                                      <p:cBhvr additive="base">
                                        <p:cTn id="167" dur="500" fill="hold"/>
                                        <p:tgtEl>
                                          <p:spTgt spid="69"/>
                                        </p:tgtEl>
                                        <p:attrNameLst>
                                          <p:attrName>ppt_x</p:attrName>
                                        </p:attrNameLst>
                                      </p:cBhvr>
                                      <p:tavLst>
                                        <p:tav tm="0">
                                          <p:val>
                                            <p:strVal val="#ppt_x"/>
                                          </p:val>
                                        </p:tav>
                                        <p:tav tm="100000">
                                          <p:val>
                                            <p:strVal val="#ppt_x"/>
                                          </p:val>
                                        </p:tav>
                                      </p:tavLst>
                                    </p:anim>
                                    <p:anim calcmode="lin" valueType="num">
                                      <p:cBhvr additive="base">
                                        <p:cTn id="168" dur="500" fill="hold"/>
                                        <p:tgtEl>
                                          <p:spTgt spid="69"/>
                                        </p:tgtEl>
                                        <p:attrNameLst>
                                          <p:attrName>ppt_y</p:attrName>
                                        </p:attrNameLst>
                                      </p:cBhvr>
                                      <p:tavLst>
                                        <p:tav tm="0">
                                          <p:val>
                                            <p:strVal val="0-#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 presetClass="entr" presetSubtype="1" fill="hold" grpId="0" nodeType="clickEffect">
                                  <p:stCondLst>
                                    <p:cond delay="0"/>
                                  </p:stCondLst>
                                  <p:childTnLst>
                                    <p:set>
                                      <p:cBhvr>
                                        <p:cTn id="172" dur="1" fill="hold">
                                          <p:stCondLst>
                                            <p:cond delay="0"/>
                                          </p:stCondLst>
                                        </p:cTn>
                                        <p:tgtEl>
                                          <p:spTgt spid="70"/>
                                        </p:tgtEl>
                                        <p:attrNameLst>
                                          <p:attrName>style.visibility</p:attrName>
                                        </p:attrNameLst>
                                      </p:cBhvr>
                                      <p:to>
                                        <p:strVal val="visible"/>
                                      </p:to>
                                    </p:set>
                                    <p:anim calcmode="lin" valueType="num">
                                      <p:cBhvr additive="base">
                                        <p:cTn id="173" dur="500" fill="hold"/>
                                        <p:tgtEl>
                                          <p:spTgt spid="70"/>
                                        </p:tgtEl>
                                        <p:attrNameLst>
                                          <p:attrName>ppt_x</p:attrName>
                                        </p:attrNameLst>
                                      </p:cBhvr>
                                      <p:tavLst>
                                        <p:tav tm="0">
                                          <p:val>
                                            <p:strVal val="#ppt_x"/>
                                          </p:val>
                                        </p:tav>
                                        <p:tav tm="100000">
                                          <p:val>
                                            <p:strVal val="#ppt_x"/>
                                          </p:val>
                                        </p:tav>
                                      </p:tavLst>
                                    </p:anim>
                                    <p:anim calcmode="lin" valueType="num">
                                      <p:cBhvr additive="base">
                                        <p:cTn id="174" dur="500" fill="hold"/>
                                        <p:tgtEl>
                                          <p:spTgt spid="70"/>
                                        </p:tgtEl>
                                        <p:attrNameLst>
                                          <p:attrName>ppt_y</p:attrName>
                                        </p:attrNameLst>
                                      </p:cBhvr>
                                      <p:tavLst>
                                        <p:tav tm="0">
                                          <p:val>
                                            <p:strVal val="0-#ppt_h/2"/>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2" presetClass="entr" presetSubtype="1" fill="hold" grpId="0" nodeType="clickEffect">
                                  <p:stCondLst>
                                    <p:cond delay="0"/>
                                  </p:stCondLst>
                                  <p:childTnLst>
                                    <p:set>
                                      <p:cBhvr>
                                        <p:cTn id="178" dur="1" fill="hold">
                                          <p:stCondLst>
                                            <p:cond delay="0"/>
                                          </p:stCondLst>
                                        </p:cTn>
                                        <p:tgtEl>
                                          <p:spTgt spid="84"/>
                                        </p:tgtEl>
                                        <p:attrNameLst>
                                          <p:attrName>style.visibility</p:attrName>
                                        </p:attrNameLst>
                                      </p:cBhvr>
                                      <p:to>
                                        <p:strVal val="visible"/>
                                      </p:to>
                                    </p:set>
                                    <p:anim calcmode="lin" valueType="num">
                                      <p:cBhvr additive="base">
                                        <p:cTn id="179" dur="500" fill="hold"/>
                                        <p:tgtEl>
                                          <p:spTgt spid="84"/>
                                        </p:tgtEl>
                                        <p:attrNameLst>
                                          <p:attrName>ppt_x</p:attrName>
                                        </p:attrNameLst>
                                      </p:cBhvr>
                                      <p:tavLst>
                                        <p:tav tm="0">
                                          <p:val>
                                            <p:strVal val="#ppt_x"/>
                                          </p:val>
                                        </p:tav>
                                        <p:tav tm="100000">
                                          <p:val>
                                            <p:strVal val="#ppt_x"/>
                                          </p:val>
                                        </p:tav>
                                      </p:tavLst>
                                    </p:anim>
                                    <p:anim calcmode="lin" valueType="num">
                                      <p:cBhvr additive="base">
                                        <p:cTn id="180" dur="500" fill="hold"/>
                                        <p:tgtEl>
                                          <p:spTgt spid="84"/>
                                        </p:tgtEl>
                                        <p:attrNameLst>
                                          <p:attrName>ppt_y</p:attrName>
                                        </p:attrNameLst>
                                      </p:cBhvr>
                                      <p:tavLst>
                                        <p:tav tm="0">
                                          <p:val>
                                            <p:strVal val="0-#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1" fill="hold" grpId="0" nodeType="clickEffect">
                                  <p:stCondLst>
                                    <p:cond delay="0"/>
                                  </p:stCondLst>
                                  <p:childTnLst>
                                    <p:set>
                                      <p:cBhvr>
                                        <p:cTn id="184" dur="1" fill="hold">
                                          <p:stCondLst>
                                            <p:cond delay="0"/>
                                          </p:stCondLst>
                                        </p:cTn>
                                        <p:tgtEl>
                                          <p:spTgt spid="93"/>
                                        </p:tgtEl>
                                        <p:attrNameLst>
                                          <p:attrName>style.visibility</p:attrName>
                                        </p:attrNameLst>
                                      </p:cBhvr>
                                      <p:to>
                                        <p:strVal val="visible"/>
                                      </p:to>
                                    </p:set>
                                    <p:anim calcmode="lin" valueType="num">
                                      <p:cBhvr additive="base">
                                        <p:cTn id="185" dur="500" fill="hold"/>
                                        <p:tgtEl>
                                          <p:spTgt spid="93"/>
                                        </p:tgtEl>
                                        <p:attrNameLst>
                                          <p:attrName>ppt_x</p:attrName>
                                        </p:attrNameLst>
                                      </p:cBhvr>
                                      <p:tavLst>
                                        <p:tav tm="0">
                                          <p:val>
                                            <p:strVal val="#ppt_x"/>
                                          </p:val>
                                        </p:tav>
                                        <p:tav tm="100000">
                                          <p:val>
                                            <p:strVal val="#ppt_x"/>
                                          </p:val>
                                        </p:tav>
                                      </p:tavLst>
                                    </p:anim>
                                    <p:anim calcmode="lin" valueType="num">
                                      <p:cBhvr additive="base">
                                        <p:cTn id="186" dur="500" fill="hold"/>
                                        <p:tgtEl>
                                          <p:spTgt spid="93"/>
                                        </p:tgtEl>
                                        <p:attrNameLst>
                                          <p:attrName>ppt_y</p:attrName>
                                        </p:attrNameLst>
                                      </p:cBhvr>
                                      <p:tavLst>
                                        <p:tav tm="0">
                                          <p:val>
                                            <p:strVal val="0-#ppt_h/2"/>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2" presetClass="entr" presetSubtype="1" fill="hold" grpId="0" nodeType="clickEffect">
                                  <p:stCondLst>
                                    <p:cond delay="0"/>
                                  </p:stCondLst>
                                  <p:childTnLst>
                                    <p:set>
                                      <p:cBhvr>
                                        <p:cTn id="190" dur="1" fill="hold">
                                          <p:stCondLst>
                                            <p:cond delay="0"/>
                                          </p:stCondLst>
                                        </p:cTn>
                                        <p:tgtEl>
                                          <p:spTgt spid="85"/>
                                        </p:tgtEl>
                                        <p:attrNameLst>
                                          <p:attrName>style.visibility</p:attrName>
                                        </p:attrNameLst>
                                      </p:cBhvr>
                                      <p:to>
                                        <p:strVal val="visible"/>
                                      </p:to>
                                    </p:set>
                                    <p:anim calcmode="lin" valueType="num">
                                      <p:cBhvr additive="base">
                                        <p:cTn id="191" dur="500" fill="hold"/>
                                        <p:tgtEl>
                                          <p:spTgt spid="85"/>
                                        </p:tgtEl>
                                        <p:attrNameLst>
                                          <p:attrName>ppt_x</p:attrName>
                                        </p:attrNameLst>
                                      </p:cBhvr>
                                      <p:tavLst>
                                        <p:tav tm="0">
                                          <p:val>
                                            <p:strVal val="#ppt_x"/>
                                          </p:val>
                                        </p:tav>
                                        <p:tav tm="100000">
                                          <p:val>
                                            <p:strVal val="#ppt_x"/>
                                          </p:val>
                                        </p:tav>
                                      </p:tavLst>
                                    </p:anim>
                                    <p:anim calcmode="lin" valueType="num">
                                      <p:cBhvr additive="base">
                                        <p:cTn id="192" dur="500" fill="hold"/>
                                        <p:tgtEl>
                                          <p:spTgt spid="85"/>
                                        </p:tgtEl>
                                        <p:attrNameLst>
                                          <p:attrName>ppt_y</p:attrName>
                                        </p:attrNameLst>
                                      </p:cBhvr>
                                      <p:tavLst>
                                        <p:tav tm="0">
                                          <p:val>
                                            <p:strVal val="0-#ppt_h/2"/>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2" presetClass="entr" presetSubtype="1" fill="hold" grpId="0" nodeType="clickEffect">
                                  <p:stCondLst>
                                    <p:cond delay="0"/>
                                  </p:stCondLst>
                                  <p:childTnLst>
                                    <p:set>
                                      <p:cBhvr>
                                        <p:cTn id="196" dur="1" fill="hold">
                                          <p:stCondLst>
                                            <p:cond delay="0"/>
                                          </p:stCondLst>
                                        </p:cTn>
                                        <p:tgtEl>
                                          <p:spTgt spid="73"/>
                                        </p:tgtEl>
                                        <p:attrNameLst>
                                          <p:attrName>style.visibility</p:attrName>
                                        </p:attrNameLst>
                                      </p:cBhvr>
                                      <p:to>
                                        <p:strVal val="visible"/>
                                      </p:to>
                                    </p:set>
                                    <p:anim calcmode="lin" valueType="num">
                                      <p:cBhvr additive="base">
                                        <p:cTn id="197" dur="500" fill="hold"/>
                                        <p:tgtEl>
                                          <p:spTgt spid="73"/>
                                        </p:tgtEl>
                                        <p:attrNameLst>
                                          <p:attrName>ppt_x</p:attrName>
                                        </p:attrNameLst>
                                      </p:cBhvr>
                                      <p:tavLst>
                                        <p:tav tm="0">
                                          <p:val>
                                            <p:strVal val="#ppt_x"/>
                                          </p:val>
                                        </p:tav>
                                        <p:tav tm="100000">
                                          <p:val>
                                            <p:strVal val="#ppt_x"/>
                                          </p:val>
                                        </p:tav>
                                      </p:tavLst>
                                    </p:anim>
                                    <p:anim calcmode="lin" valueType="num">
                                      <p:cBhvr additive="base">
                                        <p:cTn id="198" dur="500" fill="hold"/>
                                        <p:tgtEl>
                                          <p:spTgt spid="73"/>
                                        </p:tgtEl>
                                        <p:attrNameLst>
                                          <p:attrName>ppt_y</p:attrName>
                                        </p:attrNameLst>
                                      </p:cBhvr>
                                      <p:tavLst>
                                        <p:tav tm="0">
                                          <p:val>
                                            <p:strVal val="0-#ppt_h/2"/>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2" presetClass="entr" presetSubtype="1" fill="hold" grpId="0" nodeType="click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500" fill="hold"/>
                                        <p:tgtEl>
                                          <p:spTgt spid="60"/>
                                        </p:tgtEl>
                                        <p:attrNameLst>
                                          <p:attrName>ppt_x</p:attrName>
                                        </p:attrNameLst>
                                      </p:cBhvr>
                                      <p:tavLst>
                                        <p:tav tm="0">
                                          <p:val>
                                            <p:strVal val="#ppt_x"/>
                                          </p:val>
                                        </p:tav>
                                        <p:tav tm="100000">
                                          <p:val>
                                            <p:strVal val="#ppt_x"/>
                                          </p:val>
                                        </p:tav>
                                      </p:tavLst>
                                    </p:anim>
                                    <p:anim calcmode="lin" valueType="num">
                                      <p:cBhvr additive="base">
                                        <p:cTn id="204"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par>
                    <p:cTn id="205" fill="hold">
                      <p:stCondLst>
                        <p:cond delay="indefinite"/>
                      </p:stCondLst>
                      <p:childTnLst>
                        <p:par>
                          <p:cTn id="206" fill="hold">
                            <p:stCondLst>
                              <p:cond delay="0"/>
                            </p:stCondLst>
                            <p:childTnLst>
                              <p:par>
                                <p:cTn id="207" presetID="2" presetClass="entr" presetSubtype="1" fill="hold" grpId="0" nodeType="clickEffect">
                                  <p:stCondLst>
                                    <p:cond delay="0"/>
                                  </p:stCondLst>
                                  <p:childTnLst>
                                    <p:set>
                                      <p:cBhvr>
                                        <p:cTn id="208" dur="1" fill="hold">
                                          <p:stCondLst>
                                            <p:cond delay="0"/>
                                          </p:stCondLst>
                                        </p:cTn>
                                        <p:tgtEl>
                                          <p:spTgt spid="61"/>
                                        </p:tgtEl>
                                        <p:attrNameLst>
                                          <p:attrName>style.visibility</p:attrName>
                                        </p:attrNameLst>
                                      </p:cBhvr>
                                      <p:to>
                                        <p:strVal val="visible"/>
                                      </p:to>
                                    </p:set>
                                    <p:anim calcmode="lin" valueType="num">
                                      <p:cBhvr additive="base">
                                        <p:cTn id="209" dur="500" fill="hold"/>
                                        <p:tgtEl>
                                          <p:spTgt spid="61"/>
                                        </p:tgtEl>
                                        <p:attrNameLst>
                                          <p:attrName>ppt_x</p:attrName>
                                        </p:attrNameLst>
                                      </p:cBhvr>
                                      <p:tavLst>
                                        <p:tav tm="0">
                                          <p:val>
                                            <p:strVal val="#ppt_x"/>
                                          </p:val>
                                        </p:tav>
                                        <p:tav tm="100000">
                                          <p:val>
                                            <p:strVal val="#ppt_x"/>
                                          </p:val>
                                        </p:tav>
                                      </p:tavLst>
                                    </p:anim>
                                    <p:anim calcmode="lin" valueType="num">
                                      <p:cBhvr additive="base">
                                        <p:cTn id="210" dur="500" fill="hold"/>
                                        <p:tgtEl>
                                          <p:spTgt spid="61"/>
                                        </p:tgtEl>
                                        <p:attrNameLst>
                                          <p:attrName>ppt_y</p:attrName>
                                        </p:attrNameLst>
                                      </p:cBhvr>
                                      <p:tavLst>
                                        <p:tav tm="0">
                                          <p:val>
                                            <p:strVal val="0-#ppt_h/2"/>
                                          </p:val>
                                        </p:tav>
                                        <p:tav tm="100000">
                                          <p:val>
                                            <p:strVal val="#ppt_y"/>
                                          </p:val>
                                        </p:tav>
                                      </p:tavLst>
                                    </p:anim>
                                  </p:childTnLst>
                                </p:cTn>
                              </p:par>
                            </p:childTnLst>
                          </p:cTn>
                        </p:par>
                      </p:childTnLst>
                    </p:cTn>
                  </p:par>
                  <p:par>
                    <p:cTn id="211" fill="hold">
                      <p:stCondLst>
                        <p:cond delay="indefinite"/>
                      </p:stCondLst>
                      <p:childTnLst>
                        <p:par>
                          <p:cTn id="212" fill="hold">
                            <p:stCondLst>
                              <p:cond delay="0"/>
                            </p:stCondLst>
                            <p:childTnLst>
                              <p:par>
                                <p:cTn id="213" presetID="2" presetClass="entr" presetSubtype="1" fill="hold" grpId="0" nodeType="clickEffect">
                                  <p:stCondLst>
                                    <p:cond delay="0"/>
                                  </p:stCondLst>
                                  <p:childTnLst>
                                    <p:set>
                                      <p:cBhvr>
                                        <p:cTn id="214" dur="1" fill="hold">
                                          <p:stCondLst>
                                            <p:cond delay="0"/>
                                          </p:stCondLst>
                                        </p:cTn>
                                        <p:tgtEl>
                                          <p:spTgt spid="75"/>
                                        </p:tgtEl>
                                        <p:attrNameLst>
                                          <p:attrName>style.visibility</p:attrName>
                                        </p:attrNameLst>
                                      </p:cBhvr>
                                      <p:to>
                                        <p:strVal val="visible"/>
                                      </p:to>
                                    </p:set>
                                    <p:anim calcmode="lin" valueType="num">
                                      <p:cBhvr additive="base">
                                        <p:cTn id="215" dur="500" fill="hold"/>
                                        <p:tgtEl>
                                          <p:spTgt spid="75"/>
                                        </p:tgtEl>
                                        <p:attrNameLst>
                                          <p:attrName>ppt_x</p:attrName>
                                        </p:attrNameLst>
                                      </p:cBhvr>
                                      <p:tavLst>
                                        <p:tav tm="0">
                                          <p:val>
                                            <p:strVal val="#ppt_x"/>
                                          </p:val>
                                        </p:tav>
                                        <p:tav tm="100000">
                                          <p:val>
                                            <p:strVal val="#ppt_x"/>
                                          </p:val>
                                        </p:tav>
                                      </p:tavLst>
                                    </p:anim>
                                    <p:anim calcmode="lin" valueType="num">
                                      <p:cBhvr additive="base">
                                        <p:cTn id="216" dur="500" fill="hold"/>
                                        <p:tgtEl>
                                          <p:spTgt spid="75"/>
                                        </p:tgtEl>
                                        <p:attrNameLst>
                                          <p:attrName>ppt_y</p:attrName>
                                        </p:attrNameLst>
                                      </p:cBhvr>
                                      <p:tavLst>
                                        <p:tav tm="0">
                                          <p:val>
                                            <p:strVal val="0-#ppt_h/2"/>
                                          </p:val>
                                        </p:tav>
                                        <p:tav tm="100000">
                                          <p:val>
                                            <p:strVal val="#ppt_y"/>
                                          </p:val>
                                        </p:tav>
                                      </p:tavLst>
                                    </p:anim>
                                  </p:childTnLst>
                                </p:cTn>
                              </p:par>
                            </p:childTnLst>
                          </p:cTn>
                        </p:par>
                      </p:childTnLst>
                    </p:cTn>
                  </p:par>
                  <p:par>
                    <p:cTn id="217" fill="hold">
                      <p:stCondLst>
                        <p:cond delay="indefinite"/>
                      </p:stCondLst>
                      <p:childTnLst>
                        <p:par>
                          <p:cTn id="218" fill="hold">
                            <p:stCondLst>
                              <p:cond delay="0"/>
                            </p:stCondLst>
                            <p:childTnLst>
                              <p:par>
                                <p:cTn id="219" presetID="2" presetClass="entr" presetSubtype="1" fill="hold" grpId="0" nodeType="click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500" fill="hold"/>
                                        <p:tgtEl>
                                          <p:spTgt spid="83"/>
                                        </p:tgtEl>
                                        <p:attrNameLst>
                                          <p:attrName>ppt_x</p:attrName>
                                        </p:attrNameLst>
                                      </p:cBhvr>
                                      <p:tavLst>
                                        <p:tav tm="0">
                                          <p:val>
                                            <p:strVal val="#ppt_x"/>
                                          </p:val>
                                        </p:tav>
                                        <p:tav tm="100000">
                                          <p:val>
                                            <p:strVal val="#ppt_x"/>
                                          </p:val>
                                        </p:tav>
                                      </p:tavLst>
                                    </p:anim>
                                    <p:anim calcmode="lin" valueType="num">
                                      <p:cBhvr additive="base">
                                        <p:cTn id="222" dur="500" fill="hold"/>
                                        <p:tgtEl>
                                          <p:spTgt spid="83"/>
                                        </p:tgtEl>
                                        <p:attrNameLst>
                                          <p:attrName>ppt_y</p:attrName>
                                        </p:attrNameLst>
                                      </p:cBhvr>
                                      <p:tavLst>
                                        <p:tav tm="0">
                                          <p:val>
                                            <p:strVal val="0-#ppt_h/2"/>
                                          </p:val>
                                        </p:tav>
                                        <p:tav tm="100000">
                                          <p:val>
                                            <p:strVal val="#ppt_y"/>
                                          </p:val>
                                        </p:tav>
                                      </p:tavLst>
                                    </p:anim>
                                  </p:childTnLst>
                                </p:cTn>
                              </p:par>
                            </p:childTnLst>
                          </p:cTn>
                        </p:par>
                      </p:childTnLst>
                    </p:cTn>
                  </p:par>
                  <p:par>
                    <p:cTn id="223" fill="hold">
                      <p:stCondLst>
                        <p:cond delay="indefinite"/>
                      </p:stCondLst>
                      <p:childTnLst>
                        <p:par>
                          <p:cTn id="224" fill="hold">
                            <p:stCondLst>
                              <p:cond delay="0"/>
                            </p:stCondLst>
                            <p:childTnLst>
                              <p:par>
                                <p:cTn id="225" presetID="2" presetClass="entr" presetSubtype="1" fill="hold" grpId="0" nodeType="clickEffect">
                                  <p:stCondLst>
                                    <p:cond delay="0"/>
                                  </p:stCondLst>
                                  <p:childTnLst>
                                    <p:set>
                                      <p:cBhvr>
                                        <p:cTn id="226" dur="1" fill="hold">
                                          <p:stCondLst>
                                            <p:cond delay="0"/>
                                          </p:stCondLst>
                                        </p:cTn>
                                        <p:tgtEl>
                                          <p:spTgt spid="81"/>
                                        </p:tgtEl>
                                        <p:attrNameLst>
                                          <p:attrName>style.visibility</p:attrName>
                                        </p:attrNameLst>
                                      </p:cBhvr>
                                      <p:to>
                                        <p:strVal val="visible"/>
                                      </p:to>
                                    </p:set>
                                    <p:anim calcmode="lin" valueType="num">
                                      <p:cBhvr additive="base">
                                        <p:cTn id="227" dur="500" fill="hold"/>
                                        <p:tgtEl>
                                          <p:spTgt spid="81"/>
                                        </p:tgtEl>
                                        <p:attrNameLst>
                                          <p:attrName>ppt_x</p:attrName>
                                        </p:attrNameLst>
                                      </p:cBhvr>
                                      <p:tavLst>
                                        <p:tav tm="0">
                                          <p:val>
                                            <p:strVal val="#ppt_x"/>
                                          </p:val>
                                        </p:tav>
                                        <p:tav tm="100000">
                                          <p:val>
                                            <p:strVal val="#ppt_x"/>
                                          </p:val>
                                        </p:tav>
                                      </p:tavLst>
                                    </p:anim>
                                    <p:anim calcmode="lin" valueType="num">
                                      <p:cBhvr additive="base">
                                        <p:cTn id="228" dur="500" fill="hold"/>
                                        <p:tgtEl>
                                          <p:spTgt spid="81"/>
                                        </p:tgtEl>
                                        <p:attrNameLst>
                                          <p:attrName>ppt_y</p:attrName>
                                        </p:attrNameLst>
                                      </p:cBhvr>
                                      <p:tavLst>
                                        <p:tav tm="0">
                                          <p:val>
                                            <p:strVal val="0-#ppt_h/2"/>
                                          </p:val>
                                        </p:tav>
                                        <p:tav tm="100000">
                                          <p:val>
                                            <p:strVal val="#ppt_y"/>
                                          </p:val>
                                        </p:tav>
                                      </p:tavLst>
                                    </p:anim>
                                  </p:childTnLst>
                                </p:cTn>
                              </p:par>
                            </p:childTnLst>
                          </p:cTn>
                        </p:par>
                      </p:childTnLst>
                    </p:cTn>
                  </p:par>
                  <p:par>
                    <p:cTn id="229" fill="hold">
                      <p:stCondLst>
                        <p:cond delay="indefinite"/>
                      </p:stCondLst>
                      <p:childTnLst>
                        <p:par>
                          <p:cTn id="230" fill="hold">
                            <p:stCondLst>
                              <p:cond delay="0"/>
                            </p:stCondLst>
                            <p:childTnLst>
                              <p:par>
                                <p:cTn id="231" presetID="2" presetClass="entr" presetSubtype="1" fill="hold" grpId="0" nodeType="clickEffect">
                                  <p:stCondLst>
                                    <p:cond delay="0"/>
                                  </p:stCondLst>
                                  <p:childTnLst>
                                    <p:set>
                                      <p:cBhvr>
                                        <p:cTn id="232" dur="1" fill="hold">
                                          <p:stCondLst>
                                            <p:cond delay="0"/>
                                          </p:stCondLst>
                                        </p:cTn>
                                        <p:tgtEl>
                                          <p:spTgt spid="92"/>
                                        </p:tgtEl>
                                        <p:attrNameLst>
                                          <p:attrName>style.visibility</p:attrName>
                                        </p:attrNameLst>
                                      </p:cBhvr>
                                      <p:to>
                                        <p:strVal val="visible"/>
                                      </p:to>
                                    </p:set>
                                    <p:anim calcmode="lin" valueType="num">
                                      <p:cBhvr additive="base">
                                        <p:cTn id="233" dur="500" fill="hold"/>
                                        <p:tgtEl>
                                          <p:spTgt spid="92"/>
                                        </p:tgtEl>
                                        <p:attrNameLst>
                                          <p:attrName>ppt_x</p:attrName>
                                        </p:attrNameLst>
                                      </p:cBhvr>
                                      <p:tavLst>
                                        <p:tav tm="0">
                                          <p:val>
                                            <p:strVal val="#ppt_x"/>
                                          </p:val>
                                        </p:tav>
                                        <p:tav tm="100000">
                                          <p:val>
                                            <p:strVal val="#ppt_x"/>
                                          </p:val>
                                        </p:tav>
                                      </p:tavLst>
                                    </p:anim>
                                    <p:anim calcmode="lin" valueType="num">
                                      <p:cBhvr additive="base">
                                        <p:cTn id="234" dur="500" fill="hold"/>
                                        <p:tgtEl>
                                          <p:spTgt spid="92"/>
                                        </p:tgtEl>
                                        <p:attrNameLst>
                                          <p:attrName>ppt_y</p:attrName>
                                        </p:attrNameLst>
                                      </p:cBhvr>
                                      <p:tavLst>
                                        <p:tav tm="0">
                                          <p:val>
                                            <p:strVal val="0-#ppt_h/2"/>
                                          </p:val>
                                        </p:tav>
                                        <p:tav tm="100000">
                                          <p:val>
                                            <p:strVal val="#ppt_y"/>
                                          </p:val>
                                        </p:tav>
                                      </p:tavLst>
                                    </p:anim>
                                  </p:childTnLst>
                                </p:cTn>
                              </p:par>
                            </p:childTnLst>
                          </p:cTn>
                        </p:par>
                      </p:childTnLst>
                    </p:cTn>
                  </p:par>
                  <p:par>
                    <p:cTn id="235" fill="hold">
                      <p:stCondLst>
                        <p:cond delay="indefinite"/>
                      </p:stCondLst>
                      <p:childTnLst>
                        <p:par>
                          <p:cTn id="236" fill="hold">
                            <p:stCondLst>
                              <p:cond delay="0"/>
                            </p:stCondLst>
                            <p:childTnLst>
                              <p:par>
                                <p:cTn id="237" presetID="2" presetClass="entr" presetSubtype="1" fill="hold" grpId="0" nodeType="click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500" fill="hold"/>
                                        <p:tgtEl>
                                          <p:spTgt spid="78"/>
                                        </p:tgtEl>
                                        <p:attrNameLst>
                                          <p:attrName>ppt_x</p:attrName>
                                        </p:attrNameLst>
                                      </p:cBhvr>
                                      <p:tavLst>
                                        <p:tav tm="0">
                                          <p:val>
                                            <p:strVal val="#ppt_x"/>
                                          </p:val>
                                        </p:tav>
                                        <p:tav tm="100000">
                                          <p:val>
                                            <p:strVal val="#ppt_x"/>
                                          </p:val>
                                        </p:tav>
                                      </p:tavLst>
                                    </p:anim>
                                    <p:anim calcmode="lin" valueType="num">
                                      <p:cBhvr additive="base">
                                        <p:cTn id="240" dur="500" fill="hold"/>
                                        <p:tgtEl>
                                          <p:spTgt spid="78"/>
                                        </p:tgtEl>
                                        <p:attrNameLst>
                                          <p:attrName>ppt_y</p:attrName>
                                        </p:attrNameLst>
                                      </p:cBhvr>
                                      <p:tavLst>
                                        <p:tav tm="0">
                                          <p:val>
                                            <p:strVal val="0-#ppt_h/2"/>
                                          </p:val>
                                        </p:tav>
                                        <p:tav tm="100000">
                                          <p:val>
                                            <p:strVal val="#ppt_y"/>
                                          </p:val>
                                        </p:tav>
                                      </p:tavLst>
                                    </p:anim>
                                  </p:childTnLst>
                                </p:cTn>
                              </p:par>
                            </p:childTnLst>
                          </p:cTn>
                        </p:par>
                      </p:childTnLst>
                    </p:cTn>
                  </p:par>
                  <p:par>
                    <p:cTn id="241" fill="hold">
                      <p:stCondLst>
                        <p:cond delay="indefinite"/>
                      </p:stCondLst>
                      <p:childTnLst>
                        <p:par>
                          <p:cTn id="242" fill="hold">
                            <p:stCondLst>
                              <p:cond delay="0"/>
                            </p:stCondLst>
                            <p:childTnLst>
                              <p:par>
                                <p:cTn id="243" presetID="2" presetClass="entr" presetSubtype="1" fill="hold" grpId="0" nodeType="clickEffect">
                                  <p:stCondLst>
                                    <p:cond delay="0"/>
                                  </p:stCondLst>
                                  <p:childTnLst>
                                    <p:set>
                                      <p:cBhvr>
                                        <p:cTn id="244" dur="1" fill="hold">
                                          <p:stCondLst>
                                            <p:cond delay="0"/>
                                          </p:stCondLst>
                                        </p:cTn>
                                        <p:tgtEl>
                                          <p:spTgt spid="91"/>
                                        </p:tgtEl>
                                        <p:attrNameLst>
                                          <p:attrName>style.visibility</p:attrName>
                                        </p:attrNameLst>
                                      </p:cBhvr>
                                      <p:to>
                                        <p:strVal val="visible"/>
                                      </p:to>
                                    </p:set>
                                    <p:anim calcmode="lin" valueType="num">
                                      <p:cBhvr additive="base">
                                        <p:cTn id="245" dur="500" fill="hold"/>
                                        <p:tgtEl>
                                          <p:spTgt spid="91"/>
                                        </p:tgtEl>
                                        <p:attrNameLst>
                                          <p:attrName>ppt_x</p:attrName>
                                        </p:attrNameLst>
                                      </p:cBhvr>
                                      <p:tavLst>
                                        <p:tav tm="0">
                                          <p:val>
                                            <p:strVal val="#ppt_x"/>
                                          </p:val>
                                        </p:tav>
                                        <p:tav tm="100000">
                                          <p:val>
                                            <p:strVal val="#ppt_x"/>
                                          </p:val>
                                        </p:tav>
                                      </p:tavLst>
                                    </p:anim>
                                    <p:anim calcmode="lin" valueType="num">
                                      <p:cBhvr additive="base">
                                        <p:cTn id="246" dur="500" fill="hold"/>
                                        <p:tgtEl>
                                          <p:spTgt spid="91"/>
                                        </p:tgtEl>
                                        <p:attrNameLst>
                                          <p:attrName>ppt_y</p:attrName>
                                        </p:attrNameLst>
                                      </p:cBhvr>
                                      <p:tavLst>
                                        <p:tav tm="0">
                                          <p:val>
                                            <p:strVal val="0-#ppt_h/2"/>
                                          </p:val>
                                        </p:tav>
                                        <p:tav tm="100000">
                                          <p:val>
                                            <p:strVal val="#ppt_y"/>
                                          </p:val>
                                        </p:tav>
                                      </p:tavLst>
                                    </p:anim>
                                  </p:childTnLst>
                                </p:cTn>
                              </p:par>
                            </p:childTnLst>
                          </p:cTn>
                        </p:par>
                      </p:childTnLst>
                    </p:cTn>
                  </p:par>
                  <p:par>
                    <p:cTn id="247" fill="hold">
                      <p:stCondLst>
                        <p:cond delay="indefinite"/>
                      </p:stCondLst>
                      <p:childTnLst>
                        <p:par>
                          <p:cTn id="248" fill="hold">
                            <p:stCondLst>
                              <p:cond delay="0"/>
                            </p:stCondLst>
                            <p:childTnLst>
                              <p:par>
                                <p:cTn id="249" presetID="2" presetClass="entr" presetSubtype="1" fill="hold" grpId="0" nodeType="clickEffect">
                                  <p:stCondLst>
                                    <p:cond delay="0"/>
                                  </p:stCondLst>
                                  <p:childTnLst>
                                    <p:set>
                                      <p:cBhvr>
                                        <p:cTn id="250" dur="1" fill="hold">
                                          <p:stCondLst>
                                            <p:cond delay="0"/>
                                          </p:stCondLst>
                                        </p:cTn>
                                        <p:tgtEl>
                                          <p:spTgt spid="90"/>
                                        </p:tgtEl>
                                        <p:attrNameLst>
                                          <p:attrName>style.visibility</p:attrName>
                                        </p:attrNameLst>
                                      </p:cBhvr>
                                      <p:to>
                                        <p:strVal val="visible"/>
                                      </p:to>
                                    </p:set>
                                    <p:anim calcmode="lin" valueType="num">
                                      <p:cBhvr additive="base">
                                        <p:cTn id="251" dur="500" fill="hold"/>
                                        <p:tgtEl>
                                          <p:spTgt spid="90"/>
                                        </p:tgtEl>
                                        <p:attrNameLst>
                                          <p:attrName>ppt_x</p:attrName>
                                        </p:attrNameLst>
                                      </p:cBhvr>
                                      <p:tavLst>
                                        <p:tav tm="0">
                                          <p:val>
                                            <p:strVal val="#ppt_x"/>
                                          </p:val>
                                        </p:tav>
                                        <p:tav tm="100000">
                                          <p:val>
                                            <p:strVal val="#ppt_x"/>
                                          </p:val>
                                        </p:tav>
                                      </p:tavLst>
                                    </p:anim>
                                    <p:anim calcmode="lin" valueType="num">
                                      <p:cBhvr additive="base">
                                        <p:cTn id="252" dur="500" fill="hold"/>
                                        <p:tgtEl>
                                          <p:spTgt spid="9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4" grpId="0"/>
      <p:bldP spid="35" grpId="0"/>
      <p:bldP spid="39" grpId="0"/>
      <p:bldP spid="40" grpId="0"/>
      <p:bldP spid="41" grpId="0"/>
      <p:bldP spid="42" grpId="0"/>
      <p:bldP spid="44" grpId="0"/>
      <p:bldP spid="45" grpId="0"/>
      <p:bldP spid="46" grpId="0"/>
      <p:bldP spid="47" grpId="0"/>
      <p:bldP spid="48" grpId="0"/>
      <p:bldP spid="49" grpId="0"/>
      <p:bldP spid="50" grpId="0"/>
      <p:bldP spid="52" grpId="0"/>
      <p:bldP spid="53" grpId="0"/>
      <p:bldP spid="54" grpId="0" animBg="1"/>
      <p:bldP spid="55"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p:bldP spid="67" grpId="0"/>
      <p:bldP spid="68" grpId="0"/>
      <p:bldP spid="69" grpId="0"/>
      <p:bldP spid="70" grpId="0"/>
      <p:bldP spid="73" grpId="0" animBg="1"/>
      <p:bldP spid="74" grpId="0" animBg="1"/>
      <p:bldP spid="75" grpId="0" animBg="1"/>
      <p:bldP spid="77" grpId="0" animBg="1"/>
      <p:bldP spid="78" grpId="0"/>
      <p:bldP spid="81" grpId="0"/>
      <p:bldP spid="83" grpId="0"/>
      <p:bldP spid="84" grpId="0"/>
      <p:bldP spid="85" grpId="0"/>
      <p:bldP spid="90" grpId="0" animBg="1"/>
      <p:bldP spid="91" grpId="0" animBg="1"/>
      <p:bldP spid="92" grpId="0" animBg="1"/>
      <p:bldP spid="93" grpId="0"/>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65913" y="600000"/>
            <a:ext cx="6595066" cy="461665"/>
          </a:xfrm>
          <a:prstGeom prst="rect">
            <a:avLst/>
          </a:prstGeom>
          <a:noFill/>
        </p:spPr>
        <p:txBody>
          <a:bodyPr wrap="square" rtlCol="1">
            <a:spAutoFit/>
          </a:bodyPr>
          <a:lstStyle/>
          <a:p>
            <a:pPr algn="r"/>
            <a:r>
              <a:rPr lang="fa-IR" sz="2400" dirty="0">
                <a:cs typeface="B Koodak" panose="00000700000000000000" pitchFamily="2" charset="-78"/>
              </a:rPr>
              <a:t>4- ابتدا علامت هر عبارت را تعیین و سپس آن را ساه کنید.</a:t>
            </a:r>
          </a:p>
        </p:txBody>
      </p:sp>
      <mc:AlternateContent xmlns:mc="http://schemas.openxmlformats.org/markup-compatibility/2006" xmlns:a14="http://schemas.microsoft.com/office/drawing/2010/main">
        <mc:Choice Requires="a14">
          <p:sp>
            <p:nvSpPr>
              <p:cNvPr id="6" name="TextBox 5"/>
              <p:cNvSpPr txBox="1"/>
              <p:nvPr/>
            </p:nvSpPr>
            <p:spPr>
              <a:xfrm>
                <a:off x="668495" y="1874982"/>
                <a:ext cx="1923604" cy="1077346"/>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f>
                        <m:fPr>
                          <m:ctrlPr>
                            <a:rPr lang="fa-IR" sz="3200" i="1" smtClean="0">
                              <a:latin typeface="Cambria Math" panose="02040503050406030204" pitchFamily="18" charset="0"/>
                            </a:rPr>
                          </m:ctrlPr>
                        </m:fPr>
                        <m:num>
                          <m:r>
                            <m:rPr>
                              <m:nor/>
                            </m:rPr>
                            <a:rPr lang="fa-IR" sz="3200" b="0" i="0" smtClean="0">
                              <a:latin typeface="Cambria Math" panose="02040503050406030204" pitchFamily="18" charset="0"/>
                              <a:cs typeface="B Koodak" panose="00000700000000000000" pitchFamily="2" charset="-78"/>
                            </a:rPr>
                            <m:t>−</m:t>
                          </m:r>
                          <m:r>
                            <m:rPr>
                              <m:nor/>
                            </m:rPr>
                            <a:rPr lang="fa-IR" sz="3200" i="0">
                              <a:latin typeface="Cambria Math" panose="02040503050406030204" pitchFamily="18" charset="0"/>
                              <a:cs typeface="B Koodak" panose="00000700000000000000" pitchFamily="2" charset="-78"/>
                            </a:rPr>
                            <m:t>8</m:t>
                          </m:r>
                          <m:r>
                            <m:rPr>
                              <m:nor/>
                            </m:rPr>
                            <a:rPr lang="fa-IR" sz="3200" i="0">
                              <a:latin typeface="Cambria Math" panose="02040503050406030204" pitchFamily="18" charset="0"/>
                              <a:cs typeface="B Koodak" panose="00000700000000000000" pitchFamily="2" charset="-78"/>
                            </a:rPr>
                            <m:t>×</m:t>
                          </m:r>
                          <m:d>
                            <m:dPr>
                              <m:ctrlPr>
                                <a:rPr lang="fa-IR" sz="3200" i="1">
                                  <a:latin typeface="Cambria Math" panose="02040503050406030204" pitchFamily="18" charset="0"/>
                                </a:rPr>
                              </m:ctrlPr>
                            </m:dPr>
                            <m:e>
                              <m:r>
                                <m:rPr>
                                  <m:nor/>
                                </m:rPr>
                                <a:rPr lang="fa-IR" sz="3200" b="0" i="0" smtClean="0">
                                  <a:latin typeface="Cambria Math" panose="02040503050406030204" pitchFamily="18" charset="0"/>
                                  <a:cs typeface="B Koodak" panose="00000700000000000000" pitchFamily="2" charset="-78"/>
                                </a:rPr>
                                <m:t>−</m:t>
                              </m:r>
                              <m:r>
                                <m:rPr>
                                  <m:nor/>
                                </m:rPr>
                                <a:rPr lang="fa-IR" sz="3200" i="0">
                                  <a:latin typeface="Cambria Math" panose="02040503050406030204" pitchFamily="18" charset="0"/>
                                  <a:cs typeface="B Koodak" panose="00000700000000000000" pitchFamily="2" charset="-78"/>
                                </a:rPr>
                                <m:t>18</m:t>
                              </m:r>
                            </m:e>
                          </m:d>
                        </m:num>
                        <m:den>
                          <m:r>
                            <m:rPr>
                              <m:nor/>
                            </m:rPr>
                            <a:rPr lang="fa-IR" sz="3200" i="0">
                              <a:latin typeface="Cambria Math" panose="02040503050406030204" pitchFamily="18" charset="0"/>
                              <a:cs typeface="B Koodak" panose="00000700000000000000" pitchFamily="2" charset="-78"/>
                            </a:rPr>
                            <m:t>12</m:t>
                          </m:r>
                          <m:r>
                            <m:rPr>
                              <m:nor/>
                            </m:rPr>
                            <a:rPr lang="fa-IR" sz="3200" i="0">
                              <a:latin typeface="Cambria Math" panose="02040503050406030204" pitchFamily="18" charset="0"/>
                              <a:cs typeface="B Koodak" panose="00000700000000000000" pitchFamily="2" charset="-78"/>
                            </a:rPr>
                            <m:t>×</m:t>
                          </m:r>
                          <m:r>
                            <m:rPr>
                              <m:nor/>
                            </m:rPr>
                            <a:rPr lang="fa-IR" sz="3200" i="0">
                              <a:latin typeface="Cambria Math" panose="02040503050406030204" pitchFamily="18" charset="0"/>
                              <a:cs typeface="B Koodak" panose="00000700000000000000" pitchFamily="2" charset="-78"/>
                            </a:rPr>
                            <m:t>16</m:t>
                          </m:r>
                        </m:den>
                      </m:f>
                    </m:oMath>
                  </m:oMathPara>
                </a14:m>
                <a:endParaRPr lang="fa-IR" sz="3200" dirty="0">
                  <a:cs typeface="B Koodak" panose="00000700000000000000" pitchFamily="2" charset="-78"/>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68495" y="1874982"/>
                <a:ext cx="1923604" cy="107734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868411" y="1840190"/>
                <a:ext cx="1732718" cy="886461"/>
              </a:xfrm>
              <a:prstGeom prst="rect">
                <a:avLst/>
              </a:prstGeom>
              <a:noFill/>
            </p:spPr>
            <p:txBody>
              <a:bodyPr wrap="none" lIns="0" tIns="0" rIns="0" bIns="0" rtlCol="1">
                <a:spAutoFit/>
              </a:bodyPr>
              <a:lstStyle/>
              <a:p>
                <a:r>
                  <a:rPr lang="fa-IR" sz="3200" dirty="0"/>
                  <a:t> </a:t>
                </a:r>
                <a:r>
                  <a:rPr lang="fa-IR" sz="3200" dirty="0">
                    <a:cs typeface="B Koodak" panose="00000700000000000000" pitchFamily="2" charset="-78"/>
                  </a:rPr>
                  <a:t>-</a:t>
                </a:r>
                <a14:m>
                  <m:oMath xmlns:m="http://schemas.openxmlformats.org/officeDocument/2006/math">
                    <m:f>
                      <m:fPr>
                        <m:ctrlPr>
                          <a:rPr lang="fa-IR" sz="3200" i="1" smtClean="0">
                            <a:latin typeface="Cambria Math" panose="02040503050406030204" pitchFamily="18" charset="0"/>
                          </a:rPr>
                        </m:ctrlPr>
                      </m:fPr>
                      <m:num>
                        <m:r>
                          <m:rPr>
                            <m:nor/>
                          </m:rPr>
                          <a:rPr lang="fa-IR" sz="3200" b="0" i="0" smtClean="0">
                            <a:latin typeface="Cambria Math" panose="02040503050406030204" pitchFamily="18" charset="0"/>
                            <a:cs typeface="B Koodak" panose="00000700000000000000" pitchFamily="2" charset="-78"/>
                          </a:rPr>
                          <m:t>10</m:t>
                        </m:r>
                        <m:r>
                          <m:rPr>
                            <m:nor/>
                          </m:rPr>
                          <a:rPr lang="fa-IR" sz="3200" i="0">
                            <a:latin typeface="Cambria Math" panose="02040503050406030204" pitchFamily="18" charset="0"/>
                            <a:cs typeface="B Koodak" panose="00000700000000000000" pitchFamily="2" charset="-78"/>
                          </a:rPr>
                          <m:t>×</m:t>
                        </m:r>
                        <m:d>
                          <m:dPr>
                            <m:ctrlPr>
                              <a:rPr lang="fa-IR" sz="3200" i="1">
                                <a:latin typeface="Cambria Math" panose="02040503050406030204" pitchFamily="18" charset="0"/>
                              </a:rPr>
                            </m:ctrlPr>
                          </m:dPr>
                          <m:e>
                            <m:r>
                              <m:rPr>
                                <m:nor/>
                              </m:rPr>
                              <a:rPr lang="fa-IR" sz="3200" b="0" i="0" smtClean="0">
                                <a:latin typeface="Cambria Math" panose="02040503050406030204" pitchFamily="18" charset="0"/>
                                <a:cs typeface="B Koodak" panose="00000700000000000000" pitchFamily="2" charset="-78"/>
                              </a:rPr>
                              <m:t>−</m:t>
                            </m:r>
                            <m:r>
                              <m:rPr>
                                <m:nor/>
                              </m:rPr>
                              <a:rPr lang="fa-IR" sz="3200" i="0">
                                <a:latin typeface="Cambria Math" panose="02040503050406030204" pitchFamily="18" charset="0"/>
                                <a:cs typeface="B Koodak" panose="00000700000000000000" pitchFamily="2" charset="-78"/>
                              </a:rPr>
                              <m:t>2</m:t>
                            </m:r>
                          </m:e>
                        </m:d>
                      </m:num>
                      <m:den>
                        <m:r>
                          <m:rPr>
                            <m:nor/>
                          </m:rPr>
                          <a:rPr lang="fa-IR" sz="3200" b="0" i="0" smtClean="0">
                            <a:latin typeface="Cambria Math" panose="02040503050406030204" pitchFamily="18" charset="0"/>
                            <a:cs typeface="B Koodak" panose="00000700000000000000" pitchFamily="2" charset="-78"/>
                          </a:rPr>
                          <m:t>−</m:t>
                        </m:r>
                        <m:r>
                          <m:rPr>
                            <m:nor/>
                          </m:rPr>
                          <a:rPr lang="fa-IR" sz="3200" b="0" i="0" smtClean="0">
                            <a:latin typeface="Cambria Math" panose="02040503050406030204" pitchFamily="18" charset="0"/>
                            <a:cs typeface="B Koodak" panose="00000700000000000000" pitchFamily="2" charset="-78"/>
                          </a:rPr>
                          <m:t>7</m:t>
                        </m:r>
                        <m:r>
                          <m:rPr>
                            <m:nor/>
                          </m:rPr>
                          <a:rPr lang="fa-IR" sz="3200" i="0">
                            <a:latin typeface="Cambria Math" panose="02040503050406030204" pitchFamily="18" charset="0"/>
                            <a:cs typeface="B Koodak" panose="00000700000000000000" pitchFamily="2" charset="-78"/>
                          </a:rPr>
                          <m:t>×</m:t>
                        </m:r>
                        <m:r>
                          <m:rPr>
                            <m:nor/>
                          </m:rPr>
                          <a:rPr lang="fa-IR" sz="3200" b="0" i="0" smtClean="0">
                            <a:latin typeface="Cambria Math" panose="02040503050406030204" pitchFamily="18" charset="0"/>
                            <a:cs typeface="B Koodak" panose="00000700000000000000" pitchFamily="2" charset="-78"/>
                          </a:rPr>
                          <m:t>25</m:t>
                        </m:r>
                      </m:den>
                    </m:f>
                  </m:oMath>
                </a14:m>
                <a:endParaRPr lang="fa-IR" sz="3200" dirty="0">
                  <a:cs typeface="B Koodak" panose="00000700000000000000" pitchFamily="2" charset="-78"/>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868411" y="1840190"/>
                <a:ext cx="1732718" cy="886461"/>
              </a:xfrm>
              <a:prstGeom prst="rect">
                <a:avLst/>
              </a:prstGeom>
              <a:blipFill>
                <a:blip r:embed="rId5"/>
                <a:stretch>
                  <a:fillRect l="-14789" b="-165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568352" y="4252422"/>
                <a:ext cx="1283172" cy="982770"/>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f>
                        <m:fPr>
                          <m:ctrlPr>
                            <a:rPr lang="fa-IR" sz="3200" i="1" smtClean="0">
                              <a:latin typeface="Cambria Math" panose="02040503050406030204" pitchFamily="18" charset="0"/>
                            </a:rPr>
                          </m:ctrlPr>
                        </m:fPr>
                        <m:num>
                          <m:r>
                            <m:rPr>
                              <m:nor/>
                            </m:rPr>
                            <a:rPr lang="fa-IR" sz="3200" i="0">
                              <a:latin typeface="Cambria Math" panose="02040503050406030204" pitchFamily="18" charset="0"/>
                              <a:cs typeface="B Koodak" panose="00000700000000000000" pitchFamily="2" charset="-78"/>
                            </a:rPr>
                            <m:t>8</m:t>
                          </m:r>
                          <m:r>
                            <m:rPr>
                              <m:nor/>
                            </m:rPr>
                            <a:rPr lang="fa-IR" sz="3200" i="0">
                              <a:latin typeface="Cambria Math" panose="02040503050406030204" pitchFamily="18" charset="0"/>
                              <a:cs typeface="B Koodak" panose="00000700000000000000" pitchFamily="2" charset="-78"/>
                            </a:rPr>
                            <m:t>×</m:t>
                          </m:r>
                          <m:d>
                            <m:dPr>
                              <m:ctrlPr>
                                <a:rPr lang="fa-IR" sz="3200" i="1" smtClean="0">
                                  <a:latin typeface="Cambria Math" panose="02040503050406030204" pitchFamily="18" charset="0"/>
                                </a:rPr>
                              </m:ctrlPr>
                            </m:dPr>
                            <m:e>
                              <m:r>
                                <m:rPr>
                                  <m:nor/>
                                </m:rPr>
                                <a:rPr lang="fa-IR" sz="3200" b="0" i="0" smtClean="0">
                                  <a:latin typeface="Cambria Math" panose="02040503050406030204" pitchFamily="18" charset="0"/>
                                  <a:cs typeface="B Koodak" panose="00000700000000000000" pitchFamily="2" charset="-78"/>
                                </a:rPr>
                                <m:t>18</m:t>
                              </m:r>
                            </m:e>
                          </m:d>
                        </m:num>
                        <m:den>
                          <m:r>
                            <m:rPr>
                              <m:nor/>
                            </m:rPr>
                            <a:rPr lang="fa-IR" sz="3200" i="0">
                              <a:latin typeface="Cambria Math" panose="02040503050406030204" pitchFamily="18" charset="0"/>
                              <a:cs typeface="B Koodak" panose="00000700000000000000" pitchFamily="2" charset="-78"/>
                            </a:rPr>
                            <m:t>12</m:t>
                          </m:r>
                          <m:r>
                            <m:rPr>
                              <m:nor/>
                            </m:rPr>
                            <a:rPr lang="fa-IR" sz="3200" i="0">
                              <a:latin typeface="Cambria Math" panose="02040503050406030204" pitchFamily="18" charset="0"/>
                              <a:cs typeface="B Koodak" panose="00000700000000000000" pitchFamily="2" charset="-78"/>
                            </a:rPr>
                            <m:t>×</m:t>
                          </m:r>
                          <m:r>
                            <m:rPr>
                              <m:nor/>
                            </m:rPr>
                            <a:rPr lang="fa-IR" sz="3200" i="0">
                              <a:latin typeface="Cambria Math" panose="02040503050406030204" pitchFamily="18" charset="0"/>
                              <a:cs typeface="B Koodak" panose="00000700000000000000" pitchFamily="2" charset="-78"/>
                            </a:rPr>
                            <m:t>16</m:t>
                          </m:r>
                        </m:den>
                      </m:f>
                    </m:oMath>
                  </m:oMathPara>
                </a14:m>
                <a:endParaRPr lang="fa-IR" sz="3200" dirty="0">
                  <a:cs typeface="B Koodak" panose="00000700000000000000" pitchFamily="2" charset="-78"/>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568352" y="4252422"/>
                <a:ext cx="1283172" cy="982770"/>
              </a:xfrm>
              <a:prstGeom prst="rect">
                <a:avLst/>
              </a:prstGeom>
              <a:blipFill>
                <a:blip r:embed="rId6"/>
                <a:stretch>
                  <a:fillRect/>
                </a:stretch>
              </a:blipFill>
            </p:spPr>
            <p:txBody>
              <a:bodyPr/>
              <a:lstStyle/>
              <a:p>
                <a:r>
                  <a:rPr lang="en-US">
                    <a:noFill/>
                  </a:rPr>
                  <a:t> </a:t>
                </a:r>
              </a:p>
            </p:txBody>
          </p:sp>
        </mc:Fallback>
      </mc:AlternateContent>
      <p:sp>
        <p:nvSpPr>
          <p:cNvPr id="9" name="Cloud 8"/>
          <p:cNvSpPr/>
          <p:nvPr/>
        </p:nvSpPr>
        <p:spPr>
          <a:xfrm>
            <a:off x="1186906" y="3254451"/>
            <a:ext cx="785091" cy="443346"/>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3200"/>
          </a:p>
        </p:txBody>
      </p:sp>
      <p:sp>
        <p:nvSpPr>
          <p:cNvPr id="12" name="Cloud 11"/>
          <p:cNvSpPr/>
          <p:nvPr/>
        </p:nvSpPr>
        <p:spPr>
          <a:xfrm>
            <a:off x="4855735" y="5538997"/>
            <a:ext cx="785091" cy="443346"/>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3200"/>
          </a:p>
        </p:txBody>
      </p:sp>
      <p:sp>
        <p:nvSpPr>
          <p:cNvPr id="13" name="Cloud 12"/>
          <p:cNvSpPr/>
          <p:nvPr/>
        </p:nvSpPr>
        <p:spPr>
          <a:xfrm>
            <a:off x="8548409" y="2983681"/>
            <a:ext cx="785091" cy="443346"/>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3200"/>
          </a:p>
        </p:txBody>
      </p:sp>
      <mc:AlternateContent xmlns:mc="http://schemas.openxmlformats.org/markup-compatibility/2006" xmlns:a14="http://schemas.microsoft.com/office/drawing/2010/main">
        <mc:Choice Requires="a14">
          <p:sp>
            <p:nvSpPr>
              <p:cNvPr id="14" name="TextBox 13"/>
              <p:cNvSpPr txBox="1"/>
              <p:nvPr/>
            </p:nvSpPr>
            <p:spPr>
              <a:xfrm>
                <a:off x="1477333" y="3205354"/>
                <a:ext cx="274114" cy="492443"/>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3200" i="0" smtClean="0">
                          <a:solidFill>
                            <a:srgbClr val="FF0000"/>
                          </a:solidFill>
                          <a:latin typeface="Cambria Math" panose="02040503050406030204" pitchFamily="18" charset="0"/>
                          <a:cs typeface="B Koodak" panose="00000700000000000000" pitchFamily="2" charset="-78"/>
                        </a:rPr>
                        <m:t>+</m:t>
                      </m:r>
                    </m:oMath>
                  </m:oMathPara>
                </a14:m>
                <a:endParaRPr lang="fa-IR" sz="3200" dirty="0">
                  <a:solidFill>
                    <a:srgbClr val="FF0000"/>
                  </a:solidFill>
                  <a:cs typeface="B Koodak" panose="00000700000000000000" pitchFamily="2" charset="-78"/>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477333" y="3205354"/>
                <a:ext cx="274114" cy="492443"/>
              </a:xfrm>
              <a:prstGeom prst="rect">
                <a:avLst/>
              </a:prstGeom>
              <a:blipFill>
                <a:blip r:embed="rId7"/>
                <a:stretch>
                  <a:fillRect l="-15556" r="-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128856" y="5545226"/>
                <a:ext cx="274114" cy="492443"/>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3200" i="0" smtClean="0">
                          <a:solidFill>
                            <a:srgbClr val="FF0000"/>
                          </a:solidFill>
                          <a:latin typeface="Cambria Math" panose="02040503050406030204" pitchFamily="18" charset="0"/>
                          <a:cs typeface="B Koodak" panose="00000700000000000000" pitchFamily="2" charset="-78"/>
                        </a:rPr>
                        <m:t>+</m:t>
                      </m:r>
                    </m:oMath>
                  </m:oMathPara>
                </a14:m>
                <a:endParaRPr lang="fa-IR" sz="3200" dirty="0">
                  <a:solidFill>
                    <a:srgbClr val="FF0000"/>
                  </a:solidFill>
                  <a:cs typeface="B Koodak" panose="00000700000000000000" pitchFamily="2" charset="-78"/>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128856" y="5545226"/>
                <a:ext cx="274114" cy="492443"/>
              </a:xfrm>
              <a:prstGeom prst="rect">
                <a:avLst/>
              </a:prstGeom>
              <a:blipFill>
                <a:blip r:embed="rId8"/>
                <a:stretch>
                  <a:fillRect l="-15556" r="-15556"/>
                </a:stretch>
              </a:blipFill>
            </p:spPr>
            <p:txBody>
              <a:bodyPr/>
              <a:lstStyle/>
              <a:p>
                <a:r>
                  <a:rPr lang="en-US">
                    <a:noFill/>
                  </a:rPr>
                  <a:t> </a:t>
                </a:r>
              </a:p>
            </p:txBody>
          </p:sp>
        </mc:Fallback>
      </mc:AlternateContent>
      <p:sp>
        <p:nvSpPr>
          <p:cNvPr id="16" name="TextBox 15"/>
          <p:cNvSpPr txBox="1"/>
          <p:nvPr/>
        </p:nvSpPr>
        <p:spPr>
          <a:xfrm>
            <a:off x="8742546" y="2912965"/>
            <a:ext cx="396816" cy="584775"/>
          </a:xfrm>
          <a:prstGeom prst="rect">
            <a:avLst/>
          </a:prstGeom>
          <a:noFill/>
        </p:spPr>
        <p:txBody>
          <a:bodyPr wrap="square" rtlCol="1">
            <a:spAutoFit/>
          </a:bodyPr>
          <a:lstStyle/>
          <a:p>
            <a:r>
              <a:rPr lang="fa-IR" sz="3200" dirty="0">
                <a:solidFill>
                  <a:srgbClr val="FF0000"/>
                </a:solidFill>
                <a:cs typeface="B Koodak" panose="00000700000000000000" pitchFamily="2" charset="-78"/>
              </a:rPr>
              <a:t>-</a:t>
            </a:r>
          </a:p>
        </p:txBody>
      </p:sp>
      <mc:AlternateContent xmlns:mc="http://schemas.openxmlformats.org/markup-compatibility/2006" xmlns:a14="http://schemas.microsoft.com/office/drawing/2010/main">
        <mc:Choice Requires="a14">
          <p:sp>
            <p:nvSpPr>
              <p:cNvPr id="20" name="Rectangle 19"/>
              <p:cNvSpPr/>
              <p:nvPr/>
            </p:nvSpPr>
            <p:spPr>
              <a:xfrm>
                <a:off x="2555597" y="1955709"/>
                <a:ext cx="883795" cy="99661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accent2">
                              <a:lumMod val="75000"/>
                            </a:schemeClr>
                          </a:solidFill>
                          <a:latin typeface="Cambria Math" panose="02040503050406030204" pitchFamily="18" charset="0"/>
                        </a:rPr>
                        <m:t>=</m:t>
                      </m:r>
                      <m:f>
                        <m:fPr>
                          <m:ctrlPr>
                            <a:rPr lang="fa-IR" sz="3200" b="1" i="1" smtClean="0">
                              <a:solidFill>
                                <a:schemeClr val="accent2">
                                  <a:lumMod val="75000"/>
                                </a:schemeClr>
                              </a:solidFill>
                              <a:latin typeface="Cambria Math" panose="02040503050406030204" pitchFamily="18" charset="0"/>
                            </a:rPr>
                          </m:ctrlPr>
                        </m:fPr>
                        <m:num>
                          <m:r>
                            <m:rPr>
                              <m:nor/>
                            </m:rPr>
                            <a:rPr lang="fa-IR" sz="3200" b="1">
                              <a:solidFill>
                                <a:schemeClr val="accent2">
                                  <a:lumMod val="75000"/>
                                </a:schemeClr>
                              </a:solidFill>
                              <a:latin typeface="Cambria Math" panose="02040503050406030204" pitchFamily="18" charset="0"/>
                              <a:cs typeface="B Koodak" panose="00000700000000000000" pitchFamily="2" charset="-78"/>
                            </a:rPr>
                            <m:t>3</m:t>
                          </m:r>
                        </m:num>
                        <m:den>
                          <m:r>
                            <m:rPr>
                              <m:nor/>
                            </m:rPr>
                            <a:rPr lang="fa-IR" sz="3200" b="1">
                              <a:solidFill>
                                <a:schemeClr val="accent2">
                                  <a:lumMod val="75000"/>
                                </a:schemeClr>
                              </a:solidFill>
                              <a:latin typeface="Cambria Math" panose="02040503050406030204" pitchFamily="18" charset="0"/>
                              <a:cs typeface="B Koodak" panose="00000700000000000000" pitchFamily="2" charset="-78"/>
                            </a:rPr>
                            <m:t>4</m:t>
                          </m:r>
                        </m:den>
                      </m:f>
                    </m:oMath>
                  </m:oMathPara>
                </a14:m>
                <a:endParaRPr lang="fa-IR" sz="3200" dirty="0">
                  <a:solidFill>
                    <a:schemeClr val="accent2">
                      <a:lumMod val="75000"/>
                    </a:schemeClr>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2555597" y="1955709"/>
                <a:ext cx="883795" cy="99661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9436496" y="1850192"/>
                <a:ext cx="1538883" cy="866456"/>
              </a:xfrm>
              <a:prstGeom prst="rect">
                <a:avLst/>
              </a:prstGeom>
            </p:spPr>
            <p:txBody>
              <a:bodyPr wrap="none">
                <a:spAutoFit/>
              </a:bodyPr>
              <a:lstStyle/>
              <a:p>
                <a:r>
                  <a:rPr lang="fa-IR" sz="3200" b="1" dirty="0">
                    <a:solidFill>
                      <a:schemeClr val="accent2">
                        <a:lumMod val="75000"/>
                      </a:schemeClr>
                    </a:solidFill>
                  </a:rPr>
                  <a:t> </a:t>
                </a:r>
                <a14:m>
                  <m:oMath xmlns:m="http://schemas.openxmlformats.org/officeDocument/2006/math">
                    <m:r>
                      <a:rPr lang="en-US" sz="3200" b="1" i="1" smtClean="0">
                        <a:solidFill>
                          <a:schemeClr val="accent2">
                            <a:lumMod val="75000"/>
                          </a:schemeClr>
                        </a:solidFill>
                        <a:latin typeface="Cambria Math" panose="02040503050406030204" pitchFamily="18" charset="0"/>
                      </a:rPr>
                      <m:t>=−</m:t>
                    </m:r>
                    <m:f>
                      <m:fPr>
                        <m:ctrlPr>
                          <a:rPr lang="en-US" sz="3200" b="1" i="1" smtClean="0">
                            <a:solidFill>
                              <a:schemeClr val="accent2">
                                <a:lumMod val="75000"/>
                              </a:schemeClr>
                            </a:solidFill>
                            <a:latin typeface="Cambria Math" panose="02040503050406030204" pitchFamily="18" charset="0"/>
                          </a:rPr>
                        </m:ctrlPr>
                      </m:fPr>
                      <m:num>
                        <m:r>
                          <m:rPr>
                            <m:nor/>
                          </m:rPr>
                          <a:rPr lang="fa-IR" sz="3200" b="1" i="0" smtClean="0">
                            <a:solidFill>
                              <a:schemeClr val="accent2">
                                <a:lumMod val="75000"/>
                              </a:schemeClr>
                            </a:solidFill>
                            <a:latin typeface="Cambria Math" panose="02040503050406030204" pitchFamily="18" charset="0"/>
                            <a:cs typeface="B Koodak" panose="00000700000000000000" pitchFamily="2" charset="-78"/>
                          </a:rPr>
                          <m:t>4</m:t>
                        </m:r>
                      </m:num>
                      <m:den>
                        <m:r>
                          <m:rPr>
                            <m:nor/>
                          </m:rPr>
                          <a:rPr lang="fa-IR" sz="3200" b="1" i="0" smtClean="0">
                            <a:solidFill>
                              <a:schemeClr val="accent2">
                                <a:lumMod val="75000"/>
                              </a:schemeClr>
                            </a:solidFill>
                            <a:latin typeface="Cambria Math" panose="02040503050406030204" pitchFamily="18" charset="0"/>
                            <a:cs typeface="B Koodak" panose="00000700000000000000" pitchFamily="2" charset="-78"/>
                          </a:rPr>
                          <m:t>35</m:t>
                        </m:r>
                      </m:den>
                    </m:f>
                  </m:oMath>
                </a14:m>
                <a:endParaRPr lang="fa-IR" sz="3200" dirty="0">
                  <a:solidFill>
                    <a:schemeClr val="accent2">
                      <a:lumMod val="75000"/>
                    </a:schemeClr>
                  </a:solidFill>
                  <a:cs typeface="B Koodak" panose="00000700000000000000" pitchFamily="2" charset="-78"/>
                </a:endParaRPr>
              </a:p>
            </p:txBody>
          </p:sp>
        </mc:Choice>
        <mc:Fallback xmlns="">
          <p:sp>
            <p:nvSpPr>
              <p:cNvPr id="21" name="Rectangle 20"/>
              <p:cNvSpPr>
                <a:spLocks noRot="1" noChangeAspect="1" noMove="1" noResize="1" noEditPoints="1" noAdjustHandles="1" noChangeArrowheads="1" noChangeShapeType="1" noTextEdit="1"/>
              </p:cNvSpPr>
              <p:nvPr/>
            </p:nvSpPr>
            <p:spPr>
              <a:xfrm>
                <a:off x="9436496" y="1850192"/>
                <a:ext cx="1538883" cy="866456"/>
              </a:xfrm>
              <a:prstGeom prst="rect">
                <a:avLst/>
              </a:prstGeom>
              <a:blipFill>
                <a:blip r:embed="rId10"/>
                <a:stretch>
                  <a:fillRect l="-10714" b="-70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5754927" y="4252422"/>
                <a:ext cx="867545" cy="99661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accent2">
                              <a:lumMod val="75000"/>
                            </a:schemeClr>
                          </a:solidFill>
                          <a:latin typeface="Cambria Math" panose="02040503050406030204" pitchFamily="18" charset="0"/>
                        </a:rPr>
                        <m:t>=</m:t>
                      </m:r>
                      <m:f>
                        <m:fPr>
                          <m:ctrlPr>
                            <a:rPr lang="fa-IR" sz="3200" b="1" i="1" smtClean="0">
                              <a:solidFill>
                                <a:schemeClr val="accent2">
                                  <a:lumMod val="75000"/>
                                </a:schemeClr>
                              </a:solidFill>
                              <a:latin typeface="Cambria Math" panose="02040503050406030204" pitchFamily="18" charset="0"/>
                            </a:rPr>
                          </m:ctrlPr>
                        </m:fPr>
                        <m:num>
                          <m:r>
                            <m:rPr>
                              <m:nor/>
                            </m:rPr>
                            <a:rPr lang="fa-IR" sz="3200" b="1">
                              <a:solidFill>
                                <a:schemeClr val="accent2">
                                  <a:lumMod val="75000"/>
                                </a:schemeClr>
                              </a:solidFill>
                              <a:latin typeface="Cambria Math" panose="02040503050406030204" pitchFamily="18" charset="0"/>
                              <a:cs typeface="B Koodak" panose="00000700000000000000" pitchFamily="2" charset="-78"/>
                            </a:rPr>
                            <m:t>3</m:t>
                          </m:r>
                        </m:num>
                        <m:den>
                          <m:r>
                            <m:rPr>
                              <m:nor/>
                            </m:rPr>
                            <a:rPr lang="fa-IR" sz="3200" b="1">
                              <a:solidFill>
                                <a:schemeClr val="accent2">
                                  <a:lumMod val="75000"/>
                                </a:schemeClr>
                              </a:solidFill>
                              <a:latin typeface="Cambria Math" panose="02040503050406030204" pitchFamily="18" charset="0"/>
                              <a:cs typeface="B Koodak" panose="00000700000000000000" pitchFamily="2" charset="-78"/>
                            </a:rPr>
                            <m:t>4</m:t>
                          </m:r>
                        </m:den>
                      </m:f>
                    </m:oMath>
                  </m:oMathPara>
                </a14:m>
                <a:endParaRPr lang="fa-IR" sz="3200" dirty="0">
                  <a:solidFill>
                    <a:schemeClr val="accent2">
                      <a:lumMod val="75000"/>
                    </a:schemeClr>
                  </a:solidFill>
                </a:endParaRPr>
              </a:p>
            </p:txBody>
          </p:sp>
        </mc:Choice>
        <mc:Fallback xmlns="">
          <p:sp>
            <p:nvSpPr>
              <p:cNvPr id="22" name="Rectangle 21"/>
              <p:cNvSpPr>
                <a:spLocks noRot="1" noChangeAspect="1" noMove="1" noResize="1" noEditPoints="1" noAdjustHandles="1" noChangeArrowheads="1" noChangeShapeType="1" noTextEdit="1"/>
              </p:cNvSpPr>
              <p:nvPr/>
            </p:nvSpPr>
            <p:spPr>
              <a:xfrm>
                <a:off x="5754927" y="4252422"/>
                <a:ext cx="867545" cy="996619"/>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1148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1000"/>
                                        <p:tgtEl>
                                          <p:spTgt spid="21"/>
                                        </p:tgtEl>
                                      </p:cBhvr>
                                    </p:animEffect>
                                    <p:anim calcmode="lin" valueType="num">
                                      <p:cBhvr>
                                        <p:cTn id="68" dur="1000" fill="hold"/>
                                        <p:tgtEl>
                                          <p:spTgt spid="21"/>
                                        </p:tgtEl>
                                        <p:attrNameLst>
                                          <p:attrName>ppt_x</p:attrName>
                                        </p:attrNameLst>
                                      </p:cBhvr>
                                      <p:tavLst>
                                        <p:tav tm="0">
                                          <p:val>
                                            <p:strVal val="#ppt_x"/>
                                          </p:val>
                                        </p:tav>
                                        <p:tav tm="100000">
                                          <p:val>
                                            <p:strVal val="#ppt_x"/>
                                          </p:val>
                                        </p:tav>
                                      </p:tavLst>
                                    </p:anim>
                                    <p:anim calcmode="lin" valueType="num">
                                      <p:cBhvr>
                                        <p:cTn id="6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2" grpId="0" animBg="1"/>
      <p:bldP spid="13" grpId="0" animBg="1"/>
      <p:bldP spid="14" grpId="0"/>
      <p:bldP spid="15" grpId="0"/>
      <p:bldP spid="16" grpId="0"/>
      <p:bldP spid="20" grpId="0"/>
      <p:bldP spid="21"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flipV="1">
            <a:off x="6979602" y="3143106"/>
            <a:ext cx="416560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234586" y="3161970"/>
            <a:ext cx="416560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520912" y="3180444"/>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35509" y="3180444"/>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550106" y="3180444"/>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64703" y="3180444"/>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79300" y="3180444"/>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093897" y="3180444"/>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08494" y="3180444"/>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23094" y="3180444"/>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307494" y="3161970"/>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822091" y="3161970"/>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336688" y="3161970"/>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851285" y="3161970"/>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365882" y="3161970"/>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880479" y="3161970"/>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395076" y="3161970"/>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909676" y="3161970"/>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423603" y="3420979"/>
            <a:ext cx="1034473"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sp>
        <p:nvSpPr>
          <p:cNvPr id="26" name="TextBox 25"/>
          <p:cNvSpPr txBox="1"/>
          <p:nvPr/>
        </p:nvSpPr>
        <p:spPr>
          <a:xfrm>
            <a:off x="3925002" y="3420979"/>
            <a:ext cx="508000"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2</a:t>
            </a:r>
          </a:p>
        </p:txBody>
      </p:sp>
      <p:sp>
        <p:nvSpPr>
          <p:cNvPr id="27" name="TextBox 26"/>
          <p:cNvSpPr txBox="1"/>
          <p:nvPr/>
        </p:nvSpPr>
        <p:spPr>
          <a:xfrm>
            <a:off x="4433002" y="3420979"/>
            <a:ext cx="517236"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3</a:t>
            </a:r>
          </a:p>
        </p:txBody>
      </p:sp>
      <p:sp>
        <p:nvSpPr>
          <p:cNvPr id="28" name="TextBox 27"/>
          <p:cNvSpPr txBox="1"/>
          <p:nvPr/>
        </p:nvSpPr>
        <p:spPr>
          <a:xfrm>
            <a:off x="2909001" y="3420979"/>
            <a:ext cx="489528"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0</a:t>
            </a:r>
          </a:p>
        </p:txBody>
      </p:sp>
      <p:sp>
        <p:nvSpPr>
          <p:cNvPr id="29" name="TextBox 28"/>
          <p:cNvSpPr txBox="1"/>
          <p:nvPr/>
        </p:nvSpPr>
        <p:spPr>
          <a:xfrm>
            <a:off x="4966076" y="3420979"/>
            <a:ext cx="508001"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4</a:t>
            </a:r>
          </a:p>
        </p:txBody>
      </p:sp>
      <p:sp>
        <p:nvSpPr>
          <p:cNvPr id="30" name="TextBox 29"/>
          <p:cNvSpPr txBox="1"/>
          <p:nvPr/>
        </p:nvSpPr>
        <p:spPr>
          <a:xfrm>
            <a:off x="2298414" y="3420979"/>
            <a:ext cx="503383"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sp>
        <p:nvSpPr>
          <p:cNvPr id="31" name="TextBox 30"/>
          <p:cNvSpPr txBox="1"/>
          <p:nvPr/>
        </p:nvSpPr>
        <p:spPr>
          <a:xfrm>
            <a:off x="1291647" y="3420979"/>
            <a:ext cx="461820"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3-</a:t>
            </a:r>
          </a:p>
        </p:txBody>
      </p:sp>
      <p:sp>
        <p:nvSpPr>
          <p:cNvPr id="32" name="TextBox 31"/>
          <p:cNvSpPr txBox="1"/>
          <p:nvPr/>
        </p:nvSpPr>
        <p:spPr>
          <a:xfrm>
            <a:off x="7071965" y="3420979"/>
            <a:ext cx="471057"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5-</a:t>
            </a:r>
          </a:p>
        </p:txBody>
      </p:sp>
      <p:sp>
        <p:nvSpPr>
          <p:cNvPr id="33" name="TextBox 32"/>
          <p:cNvSpPr txBox="1"/>
          <p:nvPr/>
        </p:nvSpPr>
        <p:spPr>
          <a:xfrm>
            <a:off x="1760065" y="3420979"/>
            <a:ext cx="517237"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2-</a:t>
            </a:r>
          </a:p>
        </p:txBody>
      </p:sp>
      <p:sp>
        <p:nvSpPr>
          <p:cNvPr id="34" name="TextBox 33"/>
          <p:cNvSpPr txBox="1"/>
          <p:nvPr/>
        </p:nvSpPr>
        <p:spPr>
          <a:xfrm>
            <a:off x="7646263" y="3435251"/>
            <a:ext cx="604982"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4-</a:t>
            </a:r>
          </a:p>
        </p:txBody>
      </p:sp>
      <p:sp>
        <p:nvSpPr>
          <p:cNvPr id="38" name="TextBox 37"/>
          <p:cNvSpPr txBox="1"/>
          <p:nvPr/>
        </p:nvSpPr>
        <p:spPr>
          <a:xfrm>
            <a:off x="9740926" y="3405997"/>
            <a:ext cx="333829"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0</a:t>
            </a:r>
          </a:p>
        </p:txBody>
      </p:sp>
      <p:sp>
        <p:nvSpPr>
          <p:cNvPr id="39" name="TextBox 38"/>
          <p:cNvSpPr txBox="1"/>
          <p:nvPr/>
        </p:nvSpPr>
        <p:spPr>
          <a:xfrm>
            <a:off x="9164937" y="3413814"/>
            <a:ext cx="618838"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sp>
        <p:nvSpPr>
          <p:cNvPr id="40" name="TextBox 39"/>
          <p:cNvSpPr txBox="1"/>
          <p:nvPr/>
        </p:nvSpPr>
        <p:spPr>
          <a:xfrm>
            <a:off x="8175357" y="3432287"/>
            <a:ext cx="606961" cy="403074"/>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3-</a:t>
            </a:r>
          </a:p>
        </p:txBody>
      </p:sp>
      <p:sp>
        <p:nvSpPr>
          <p:cNvPr id="41" name="TextBox 40"/>
          <p:cNvSpPr txBox="1"/>
          <p:nvPr/>
        </p:nvSpPr>
        <p:spPr>
          <a:xfrm>
            <a:off x="8662261" y="3420979"/>
            <a:ext cx="625439"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2-</a:t>
            </a:r>
          </a:p>
        </p:txBody>
      </p:sp>
      <p:sp>
        <p:nvSpPr>
          <p:cNvPr id="42" name="Arc 41"/>
          <p:cNvSpPr/>
          <p:nvPr/>
        </p:nvSpPr>
        <p:spPr>
          <a:xfrm>
            <a:off x="3579301" y="2824842"/>
            <a:ext cx="1038412" cy="743919"/>
          </a:xfrm>
          <a:prstGeom prst="arc">
            <a:avLst>
              <a:gd name="adj1" fmla="val 10915692"/>
              <a:gd name="adj2" fmla="val 0"/>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43" name="Arc 42"/>
          <p:cNvSpPr/>
          <p:nvPr/>
        </p:nvSpPr>
        <p:spPr>
          <a:xfrm>
            <a:off x="8872486" y="2730629"/>
            <a:ext cx="997107" cy="823770"/>
          </a:xfrm>
          <a:prstGeom prst="arc">
            <a:avLst>
              <a:gd name="adj1" fmla="val 10915692"/>
              <a:gd name="adj2" fmla="val 0"/>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44" name="Arc 43"/>
          <p:cNvSpPr/>
          <p:nvPr/>
        </p:nvSpPr>
        <p:spPr>
          <a:xfrm>
            <a:off x="2035509" y="2594646"/>
            <a:ext cx="2591510" cy="1211461"/>
          </a:xfrm>
          <a:prstGeom prst="arc">
            <a:avLst>
              <a:gd name="adj1" fmla="val 10840924"/>
              <a:gd name="adj2" fmla="val 0"/>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grpSp>
        <p:nvGrpSpPr>
          <p:cNvPr id="48" name="Group 47"/>
          <p:cNvGrpSpPr/>
          <p:nvPr/>
        </p:nvGrpSpPr>
        <p:grpSpPr>
          <a:xfrm>
            <a:off x="3136957" y="2696103"/>
            <a:ext cx="683491" cy="369332"/>
            <a:chOff x="4694707" y="3020291"/>
            <a:chExt cx="683491" cy="369332"/>
          </a:xfrm>
        </p:grpSpPr>
        <p:sp>
          <p:nvSpPr>
            <p:cNvPr id="45" name="Rounded Rectangle 44"/>
            <p:cNvSpPr/>
            <p:nvPr/>
          </p:nvSpPr>
          <p:spPr>
            <a:xfrm>
              <a:off x="4697348" y="3020291"/>
              <a:ext cx="447307" cy="323273"/>
            </a:xfrm>
            <a:prstGeom prst="roundRect">
              <a:avLst/>
            </a:prstGeom>
            <a:solidFill>
              <a:schemeClr val="accent4">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7" name="TextBox 46"/>
            <p:cNvSpPr txBox="1"/>
            <p:nvPr/>
          </p:nvSpPr>
          <p:spPr>
            <a:xfrm>
              <a:off x="4694707" y="3020291"/>
              <a:ext cx="683491" cy="369332"/>
            </a:xfrm>
            <a:prstGeom prst="rect">
              <a:avLst/>
            </a:prstGeom>
            <a:noFill/>
          </p:spPr>
          <p:txBody>
            <a:bodyPr wrap="square" rtlCol="1">
              <a:spAutoFit/>
            </a:bodyPr>
            <a:lstStyle/>
            <a:p>
              <a:r>
                <a:rPr lang="fa-IR" dirty="0">
                  <a:solidFill>
                    <a:schemeClr val="accent2">
                      <a:lumMod val="50000"/>
                    </a:schemeClr>
                  </a:solidFill>
                  <a:cs typeface="B Koodak" panose="00000700000000000000" pitchFamily="2" charset="-78"/>
                </a:rPr>
                <a:t>3+</a:t>
              </a:r>
            </a:p>
          </p:txBody>
        </p:sp>
      </p:grpSp>
      <p:grpSp>
        <p:nvGrpSpPr>
          <p:cNvPr id="49" name="Group 48"/>
          <p:cNvGrpSpPr/>
          <p:nvPr/>
        </p:nvGrpSpPr>
        <p:grpSpPr>
          <a:xfrm>
            <a:off x="2448532" y="2194536"/>
            <a:ext cx="683491" cy="400110"/>
            <a:chOff x="4694707" y="3020291"/>
            <a:chExt cx="683491" cy="400110"/>
          </a:xfrm>
        </p:grpSpPr>
        <p:sp>
          <p:nvSpPr>
            <p:cNvPr id="50" name="Rounded Rectangle 49"/>
            <p:cNvSpPr/>
            <p:nvPr/>
          </p:nvSpPr>
          <p:spPr>
            <a:xfrm>
              <a:off x="4697348" y="3020291"/>
              <a:ext cx="447307" cy="323273"/>
            </a:xfrm>
            <a:prstGeom prst="roundRect">
              <a:avLst/>
            </a:prstGeom>
            <a:solidFill>
              <a:schemeClr val="accent4">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1" name="TextBox 50"/>
            <p:cNvSpPr txBox="1"/>
            <p:nvPr/>
          </p:nvSpPr>
          <p:spPr>
            <a:xfrm>
              <a:off x="4694707" y="3020291"/>
              <a:ext cx="683491" cy="400110"/>
            </a:xfrm>
            <a:prstGeom prst="rect">
              <a:avLst/>
            </a:prstGeom>
            <a:noFill/>
          </p:spPr>
          <p:txBody>
            <a:bodyPr wrap="square" rtlCol="1">
              <a:spAutoFit/>
            </a:bodyPr>
            <a:lstStyle/>
            <a:p>
              <a:r>
                <a:rPr lang="fa-IR" dirty="0">
                  <a:solidFill>
                    <a:schemeClr val="accent2">
                      <a:lumMod val="50000"/>
                    </a:schemeClr>
                  </a:solidFill>
                  <a:cs typeface="B Koodak" panose="00000700000000000000" pitchFamily="2" charset="-78"/>
                </a:rPr>
                <a:t>5</a:t>
              </a:r>
              <a:r>
                <a:rPr lang="fa-IR" sz="2000" dirty="0">
                  <a:solidFill>
                    <a:schemeClr val="accent2">
                      <a:lumMod val="50000"/>
                    </a:schemeClr>
                  </a:solidFill>
                  <a:cs typeface="B Koodak" panose="00000700000000000000" pitchFamily="2" charset="-78"/>
                </a:rPr>
                <a:t>-</a:t>
              </a:r>
            </a:p>
          </p:txBody>
        </p:sp>
      </p:grpSp>
      <p:sp>
        <p:nvSpPr>
          <p:cNvPr id="52" name="TextBox 51"/>
          <p:cNvSpPr txBox="1"/>
          <p:nvPr/>
        </p:nvSpPr>
        <p:spPr>
          <a:xfrm>
            <a:off x="1515301" y="4187891"/>
            <a:ext cx="1006763" cy="461665"/>
          </a:xfrm>
          <a:prstGeom prst="rect">
            <a:avLst/>
          </a:prstGeom>
          <a:noFill/>
        </p:spPr>
        <p:txBody>
          <a:bodyPr wrap="square" rtlCol="1">
            <a:spAutoFit/>
          </a:bodyPr>
          <a:lstStyle/>
          <a:p>
            <a:r>
              <a:rPr lang="fa-IR" sz="2400" dirty="0">
                <a:solidFill>
                  <a:schemeClr val="accent2">
                    <a:lumMod val="75000"/>
                  </a:schemeClr>
                </a:solidFill>
                <a:cs typeface="B Koodak" panose="00000700000000000000" pitchFamily="2" charset="-78"/>
              </a:rPr>
              <a:t>+</a:t>
            </a:r>
          </a:p>
        </p:txBody>
      </p:sp>
      <p:sp>
        <p:nvSpPr>
          <p:cNvPr id="53" name="TextBox 52"/>
          <p:cNvSpPr txBox="1"/>
          <p:nvPr/>
        </p:nvSpPr>
        <p:spPr>
          <a:xfrm>
            <a:off x="2447184" y="4218668"/>
            <a:ext cx="1235037" cy="400110"/>
          </a:xfrm>
          <a:prstGeom prst="rect">
            <a:avLst/>
          </a:prstGeom>
          <a:noFill/>
        </p:spPr>
        <p:txBody>
          <a:bodyPr wrap="square" rtlCol="1">
            <a:spAutoFit/>
          </a:bodyPr>
          <a:lstStyle/>
          <a:p>
            <a:r>
              <a:rPr lang="fa-IR" sz="2000" dirty="0">
                <a:solidFill>
                  <a:srgbClr val="FF0000"/>
                </a:solidFill>
                <a:cs typeface="B Koodak" panose="00000700000000000000" pitchFamily="2" charset="-78"/>
              </a:rPr>
              <a:t>2-=</a:t>
            </a:r>
          </a:p>
        </p:txBody>
      </p:sp>
      <p:sp>
        <p:nvSpPr>
          <p:cNvPr id="54" name="Arc 53"/>
          <p:cNvSpPr/>
          <p:nvPr/>
        </p:nvSpPr>
        <p:spPr>
          <a:xfrm>
            <a:off x="7295016" y="2496451"/>
            <a:ext cx="1568004" cy="1309655"/>
          </a:xfrm>
          <a:prstGeom prst="arc">
            <a:avLst>
              <a:gd name="adj1" fmla="val 10915692"/>
              <a:gd name="adj2" fmla="val 0"/>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grpSp>
        <p:nvGrpSpPr>
          <p:cNvPr id="59" name="Group 58"/>
          <p:cNvGrpSpPr/>
          <p:nvPr/>
        </p:nvGrpSpPr>
        <p:grpSpPr>
          <a:xfrm>
            <a:off x="9491182" y="2355862"/>
            <a:ext cx="496075" cy="400110"/>
            <a:chOff x="6274179" y="3108036"/>
            <a:chExt cx="496075" cy="400110"/>
          </a:xfrm>
        </p:grpSpPr>
        <p:sp>
          <p:nvSpPr>
            <p:cNvPr id="56" name="Rounded Rectangle 55"/>
            <p:cNvSpPr/>
            <p:nvPr/>
          </p:nvSpPr>
          <p:spPr>
            <a:xfrm>
              <a:off x="6274179" y="3108036"/>
              <a:ext cx="496075" cy="341745"/>
            </a:xfrm>
            <a:prstGeom prst="roundRect">
              <a:avLst/>
            </a:prstGeom>
            <a:solidFill>
              <a:schemeClr val="accent4">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7" name="Rectangle 56"/>
            <p:cNvSpPr/>
            <p:nvPr/>
          </p:nvSpPr>
          <p:spPr>
            <a:xfrm>
              <a:off x="6308856" y="3108036"/>
              <a:ext cx="426720" cy="400110"/>
            </a:xfrm>
            <a:prstGeom prst="rect">
              <a:avLst/>
            </a:prstGeom>
          </p:spPr>
          <p:txBody>
            <a:bodyPr wrap="none">
              <a:spAutoFit/>
            </a:bodyPr>
            <a:lstStyle/>
            <a:p>
              <a:r>
                <a:rPr lang="fa-IR" dirty="0">
                  <a:solidFill>
                    <a:schemeClr val="accent2">
                      <a:lumMod val="50000"/>
                    </a:schemeClr>
                  </a:solidFill>
                  <a:cs typeface="B Koodak" panose="00000700000000000000" pitchFamily="2" charset="-78"/>
                </a:rPr>
                <a:t>2</a:t>
              </a:r>
              <a:r>
                <a:rPr lang="fa-IR" sz="2000" dirty="0">
                  <a:solidFill>
                    <a:schemeClr val="accent2">
                      <a:lumMod val="50000"/>
                    </a:schemeClr>
                  </a:solidFill>
                  <a:cs typeface="B Koodak" panose="00000700000000000000" pitchFamily="2" charset="-78"/>
                </a:rPr>
                <a:t>-</a:t>
              </a:r>
              <a:endParaRPr lang="fa-IR" sz="2000" dirty="0">
                <a:solidFill>
                  <a:schemeClr val="accent2">
                    <a:lumMod val="50000"/>
                  </a:schemeClr>
                </a:solidFill>
              </a:endParaRPr>
            </a:p>
          </p:txBody>
        </p:sp>
      </p:grpSp>
      <p:grpSp>
        <p:nvGrpSpPr>
          <p:cNvPr id="60" name="Group 59"/>
          <p:cNvGrpSpPr/>
          <p:nvPr/>
        </p:nvGrpSpPr>
        <p:grpSpPr>
          <a:xfrm>
            <a:off x="7000803" y="2258061"/>
            <a:ext cx="496075" cy="400110"/>
            <a:chOff x="5230470" y="2937164"/>
            <a:chExt cx="496075" cy="400110"/>
          </a:xfrm>
        </p:grpSpPr>
        <p:sp>
          <p:nvSpPr>
            <p:cNvPr id="55" name="Rounded Rectangle 54"/>
            <p:cNvSpPr/>
            <p:nvPr/>
          </p:nvSpPr>
          <p:spPr>
            <a:xfrm>
              <a:off x="5230470" y="2937164"/>
              <a:ext cx="496075" cy="341745"/>
            </a:xfrm>
            <a:prstGeom prst="roundRect">
              <a:avLst/>
            </a:prstGeom>
            <a:solidFill>
              <a:schemeClr val="accent4">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8" name="Rectangle 57"/>
            <p:cNvSpPr/>
            <p:nvPr/>
          </p:nvSpPr>
          <p:spPr>
            <a:xfrm>
              <a:off x="5230470" y="2937164"/>
              <a:ext cx="441146" cy="400110"/>
            </a:xfrm>
            <a:prstGeom prst="rect">
              <a:avLst/>
            </a:prstGeom>
          </p:spPr>
          <p:txBody>
            <a:bodyPr wrap="none">
              <a:spAutoFit/>
            </a:bodyPr>
            <a:lstStyle/>
            <a:p>
              <a:r>
                <a:rPr lang="fa-IR" sz="2000" dirty="0">
                  <a:solidFill>
                    <a:schemeClr val="accent2">
                      <a:lumMod val="50000"/>
                    </a:schemeClr>
                  </a:solidFill>
                  <a:cs typeface="B Koodak" panose="00000700000000000000" pitchFamily="2" charset="-78"/>
                </a:rPr>
                <a:t>3-</a:t>
              </a:r>
              <a:endParaRPr lang="fa-IR" sz="2000" dirty="0">
                <a:solidFill>
                  <a:schemeClr val="accent2">
                    <a:lumMod val="50000"/>
                  </a:schemeClr>
                </a:solidFill>
              </a:endParaRPr>
            </a:p>
          </p:txBody>
        </p:sp>
      </p:grpSp>
      <p:sp>
        <p:nvSpPr>
          <p:cNvPr id="61" name="Rectangle 60"/>
          <p:cNvSpPr/>
          <p:nvPr/>
        </p:nvSpPr>
        <p:spPr>
          <a:xfrm>
            <a:off x="8027702" y="4034002"/>
            <a:ext cx="290464" cy="369332"/>
          </a:xfrm>
          <a:prstGeom prst="rect">
            <a:avLst/>
          </a:prstGeom>
        </p:spPr>
        <p:txBody>
          <a:bodyPr wrap="none">
            <a:spAutoFit/>
          </a:bodyPr>
          <a:lstStyle/>
          <a:p>
            <a:r>
              <a:rPr lang="fa-IR" dirty="0">
                <a:solidFill>
                  <a:schemeClr val="accent2">
                    <a:lumMod val="75000"/>
                  </a:schemeClr>
                </a:solidFill>
                <a:cs typeface="B Koodak" panose="00000700000000000000" pitchFamily="2" charset="-78"/>
              </a:rPr>
              <a:t>+</a:t>
            </a:r>
          </a:p>
        </p:txBody>
      </p:sp>
      <p:sp>
        <p:nvSpPr>
          <p:cNvPr id="62" name="Rectangle 61"/>
          <p:cNvSpPr/>
          <p:nvPr/>
        </p:nvSpPr>
        <p:spPr>
          <a:xfrm>
            <a:off x="8899296" y="4049391"/>
            <a:ext cx="532518" cy="400110"/>
          </a:xfrm>
          <a:prstGeom prst="rect">
            <a:avLst/>
          </a:prstGeom>
        </p:spPr>
        <p:txBody>
          <a:bodyPr wrap="none">
            <a:spAutoFit/>
          </a:bodyPr>
          <a:lstStyle/>
          <a:p>
            <a:r>
              <a:rPr lang="fa-IR" dirty="0">
                <a:solidFill>
                  <a:srgbClr val="FF0000"/>
                </a:solidFill>
                <a:cs typeface="B Koodak" panose="00000700000000000000" pitchFamily="2" charset="-78"/>
              </a:rPr>
              <a:t>5</a:t>
            </a:r>
            <a:r>
              <a:rPr lang="fa-IR" sz="2000" dirty="0">
                <a:solidFill>
                  <a:srgbClr val="FF0000"/>
                </a:solidFill>
                <a:cs typeface="B Koodak" panose="00000700000000000000" pitchFamily="2" charset="-78"/>
              </a:rPr>
              <a:t>-</a:t>
            </a:r>
            <a:r>
              <a:rPr lang="fa-IR" dirty="0">
                <a:solidFill>
                  <a:srgbClr val="FF0000"/>
                </a:solidFill>
                <a:cs typeface="B Koodak" panose="00000700000000000000" pitchFamily="2" charset="-78"/>
              </a:rPr>
              <a:t>=</a:t>
            </a:r>
          </a:p>
        </p:txBody>
      </p:sp>
      <p:sp>
        <p:nvSpPr>
          <p:cNvPr id="63" name="TextBox 62"/>
          <p:cNvSpPr txBox="1"/>
          <p:nvPr/>
        </p:nvSpPr>
        <p:spPr>
          <a:xfrm>
            <a:off x="5766431" y="4423550"/>
            <a:ext cx="5946858" cy="400110"/>
          </a:xfrm>
          <a:prstGeom prst="rect">
            <a:avLst/>
          </a:prstGeom>
          <a:noFill/>
        </p:spPr>
        <p:txBody>
          <a:bodyPr wrap="square" rtlCol="1">
            <a:spAutoFit/>
          </a:bodyPr>
          <a:lstStyle/>
          <a:p>
            <a:pPr algn="r"/>
            <a:r>
              <a:rPr lang="fa-IR" sz="2000" dirty="0">
                <a:cs typeface="B Koodak" panose="00000700000000000000" pitchFamily="2" charset="-78"/>
              </a:rPr>
              <a:t>2- با توجه به سوال یک برای هر حرکت روی محور عددی بنویسید.</a:t>
            </a:r>
          </a:p>
        </p:txBody>
      </p:sp>
      <p:grpSp>
        <p:nvGrpSpPr>
          <p:cNvPr id="114" name="Group 113"/>
          <p:cNvGrpSpPr/>
          <p:nvPr/>
        </p:nvGrpSpPr>
        <p:grpSpPr>
          <a:xfrm>
            <a:off x="849063" y="5892132"/>
            <a:ext cx="3860799" cy="696372"/>
            <a:chOff x="1191491" y="4516582"/>
            <a:chExt cx="3860799" cy="696372"/>
          </a:xfrm>
        </p:grpSpPr>
        <p:cxnSp>
          <p:nvCxnSpPr>
            <p:cNvPr id="65" name="Straight Arrow Connector 64"/>
            <p:cNvCxnSpPr/>
            <p:nvPr/>
          </p:nvCxnSpPr>
          <p:spPr>
            <a:xfrm>
              <a:off x="1191491" y="4516582"/>
              <a:ext cx="3844962"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638287" y="4516582"/>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399137" y="4516582"/>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159987" y="4516582"/>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920837" y="4516582"/>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681686" y="4516582"/>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032000" y="4516582"/>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800263" y="4516582"/>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285672" y="4516582"/>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524322" y="4516582"/>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3012403" y="4800852"/>
              <a:ext cx="489528"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0</a:t>
              </a:r>
            </a:p>
          </p:txBody>
        </p:sp>
        <p:sp>
          <p:nvSpPr>
            <p:cNvPr id="104" name="TextBox 103"/>
            <p:cNvSpPr txBox="1"/>
            <p:nvPr/>
          </p:nvSpPr>
          <p:spPr>
            <a:xfrm>
              <a:off x="3780334" y="4812844"/>
              <a:ext cx="1034473"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sp>
          <p:nvSpPr>
            <p:cNvPr id="105" name="TextBox 104"/>
            <p:cNvSpPr txBox="1"/>
            <p:nvPr/>
          </p:nvSpPr>
          <p:spPr>
            <a:xfrm>
              <a:off x="4544290" y="4812844"/>
              <a:ext cx="508000"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2</a:t>
              </a:r>
            </a:p>
          </p:txBody>
        </p:sp>
        <p:sp>
          <p:nvSpPr>
            <p:cNvPr id="106" name="TextBox 105"/>
            <p:cNvSpPr txBox="1"/>
            <p:nvPr/>
          </p:nvSpPr>
          <p:spPr>
            <a:xfrm>
              <a:off x="2105226" y="4812844"/>
              <a:ext cx="503383"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sp>
          <p:nvSpPr>
            <p:cNvPr id="107" name="TextBox 106"/>
            <p:cNvSpPr txBox="1"/>
            <p:nvPr/>
          </p:nvSpPr>
          <p:spPr>
            <a:xfrm>
              <a:off x="1282571" y="4812844"/>
              <a:ext cx="517237"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2-</a:t>
              </a:r>
            </a:p>
          </p:txBody>
        </p:sp>
      </p:grpSp>
      <p:grpSp>
        <p:nvGrpSpPr>
          <p:cNvPr id="113" name="Group 112"/>
          <p:cNvGrpSpPr/>
          <p:nvPr/>
        </p:nvGrpSpPr>
        <p:grpSpPr>
          <a:xfrm>
            <a:off x="7000803" y="5870820"/>
            <a:ext cx="3844962" cy="724927"/>
            <a:chOff x="7343231" y="4495270"/>
            <a:chExt cx="3844962" cy="724927"/>
          </a:xfrm>
        </p:grpSpPr>
        <p:sp>
          <p:nvSpPr>
            <p:cNvPr id="37" name="TextBox 36"/>
            <p:cNvSpPr txBox="1"/>
            <p:nvPr/>
          </p:nvSpPr>
          <p:spPr>
            <a:xfrm>
              <a:off x="9976756" y="4820087"/>
              <a:ext cx="1034473"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cxnSp>
          <p:nvCxnSpPr>
            <p:cNvPr id="66" name="Straight Arrow Connector 65"/>
            <p:cNvCxnSpPr/>
            <p:nvPr/>
          </p:nvCxnSpPr>
          <p:spPr>
            <a:xfrm>
              <a:off x="7343231" y="4498109"/>
              <a:ext cx="3844962"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799098" y="4516582"/>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8559948" y="4516582"/>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9320798" y="4516582"/>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0081648" y="4516582"/>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0842497" y="4516582"/>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8342415" y="4498108"/>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8046851" y="4495270"/>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9168358" y="451374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8872794" y="4510906"/>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9875498" y="4516582"/>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9579934" y="451374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0604363" y="4510906"/>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0308799" y="4508068"/>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9153883" y="4820087"/>
              <a:ext cx="333829"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0</a:t>
              </a:r>
            </a:p>
          </p:txBody>
        </p:sp>
        <p:sp>
          <p:nvSpPr>
            <p:cNvPr id="109" name="TextBox 108"/>
            <p:cNvSpPr txBox="1"/>
            <p:nvPr/>
          </p:nvSpPr>
          <p:spPr>
            <a:xfrm>
              <a:off x="10678206" y="4800852"/>
              <a:ext cx="508000"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2</a:t>
              </a:r>
            </a:p>
          </p:txBody>
        </p:sp>
        <p:sp>
          <p:nvSpPr>
            <p:cNvPr id="110" name="TextBox 109"/>
            <p:cNvSpPr txBox="1"/>
            <p:nvPr/>
          </p:nvSpPr>
          <p:spPr>
            <a:xfrm>
              <a:off x="8342415" y="4820087"/>
              <a:ext cx="503383"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sp>
          <p:nvSpPr>
            <p:cNvPr id="111" name="TextBox 110"/>
            <p:cNvSpPr txBox="1"/>
            <p:nvPr/>
          </p:nvSpPr>
          <p:spPr>
            <a:xfrm>
              <a:off x="7540479" y="4791492"/>
              <a:ext cx="517237"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2-</a:t>
              </a:r>
            </a:p>
          </p:txBody>
        </p:sp>
      </p:grpSp>
      <p:sp>
        <p:nvSpPr>
          <p:cNvPr id="112" name="TextBox 111"/>
          <p:cNvSpPr txBox="1"/>
          <p:nvPr/>
        </p:nvSpPr>
        <p:spPr>
          <a:xfrm>
            <a:off x="14141916" y="5316410"/>
            <a:ext cx="503383"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sp>
        <p:nvSpPr>
          <p:cNvPr id="115" name="Arc 114"/>
          <p:cNvSpPr/>
          <p:nvPr/>
        </p:nvSpPr>
        <p:spPr>
          <a:xfrm>
            <a:off x="3191158" y="5361032"/>
            <a:ext cx="1149331" cy="1064691"/>
          </a:xfrm>
          <a:prstGeom prst="arc">
            <a:avLst>
              <a:gd name="adj1" fmla="val 10915692"/>
              <a:gd name="adj2" fmla="val 0"/>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16" name="Arc 115"/>
          <p:cNvSpPr/>
          <p:nvPr/>
        </p:nvSpPr>
        <p:spPr>
          <a:xfrm>
            <a:off x="9231816" y="5361032"/>
            <a:ext cx="1030119" cy="1064692"/>
          </a:xfrm>
          <a:prstGeom prst="arc">
            <a:avLst>
              <a:gd name="adj1" fmla="val 10915692"/>
              <a:gd name="adj2" fmla="val 0"/>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17" name="Arc 116"/>
          <p:cNvSpPr/>
          <p:nvPr/>
        </p:nvSpPr>
        <p:spPr>
          <a:xfrm>
            <a:off x="7710115" y="5361032"/>
            <a:ext cx="1129216" cy="1064691"/>
          </a:xfrm>
          <a:prstGeom prst="arc">
            <a:avLst>
              <a:gd name="adj1" fmla="val 10915692"/>
              <a:gd name="adj2" fmla="val 0"/>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18" name="Arc 117"/>
          <p:cNvSpPr/>
          <p:nvPr/>
        </p:nvSpPr>
        <p:spPr>
          <a:xfrm>
            <a:off x="1290455" y="5371181"/>
            <a:ext cx="1166149" cy="1054542"/>
          </a:xfrm>
          <a:prstGeom prst="arc">
            <a:avLst>
              <a:gd name="adj1" fmla="val 10915692"/>
              <a:gd name="adj2" fmla="val 0"/>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grpSp>
        <p:nvGrpSpPr>
          <p:cNvPr id="125" name="Group 124"/>
          <p:cNvGrpSpPr/>
          <p:nvPr/>
        </p:nvGrpSpPr>
        <p:grpSpPr>
          <a:xfrm>
            <a:off x="709234" y="4990441"/>
            <a:ext cx="489527" cy="657552"/>
            <a:chOff x="6003637" y="4716060"/>
            <a:chExt cx="489527" cy="657552"/>
          </a:xfrm>
        </p:grpSpPr>
        <p:sp>
          <p:nvSpPr>
            <p:cNvPr id="119" name="Rounded Rectangle 118"/>
            <p:cNvSpPr/>
            <p:nvPr/>
          </p:nvSpPr>
          <p:spPr>
            <a:xfrm>
              <a:off x="6003637" y="4732582"/>
              <a:ext cx="489527" cy="624509"/>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121" name="Rectangle 120"/>
                <p:cNvSpPr/>
                <p:nvPr/>
              </p:nvSpPr>
              <p:spPr>
                <a:xfrm>
                  <a:off x="6057774" y="4716060"/>
                  <a:ext cx="394660" cy="657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b="1" i="1" smtClean="0">
                                <a:solidFill>
                                  <a:schemeClr val="accent2">
                                    <a:lumMod val="50000"/>
                                  </a:schemeClr>
                                </a:solidFill>
                                <a:latin typeface="Cambria Math" panose="02040503050406030204" pitchFamily="18" charset="0"/>
                              </a:rPr>
                            </m:ctrlPr>
                          </m:fPr>
                          <m:num>
                            <m:r>
                              <m:rPr>
                                <m:nor/>
                              </m:rPr>
                              <a:rPr lang="fa-IR" sz="2000" b="1">
                                <a:solidFill>
                                  <a:schemeClr val="accent2">
                                    <a:lumMod val="50000"/>
                                  </a:schemeClr>
                                </a:solidFill>
                                <a:latin typeface="Cambria Math" panose="02040503050406030204" pitchFamily="18" charset="0"/>
                                <a:cs typeface="B Koodak" panose="00000700000000000000" pitchFamily="2" charset="-78"/>
                              </a:rPr>
                              <m:t>3</m:t>
                            </m:r>
                          </m:num>
                          <m:den>
                            <m:r>
                              <m:rPr>
                                <m:nor/>
                              </m:rPr>
                              <a:rPr lang="fa-IR" sz="2000" b="1" i="0" smtClean="0">
                                <a:solidFill>
                                  <a:schemeClr val="accent2">
                                    <a:lumMod val="50000"/>
                                  </a:schemeClr>
                                </a:solidFill>
                                <a:latin typeface="Cambria Math" panose="02040503050406030204" pitchFamily="18" charset="0"/>
                                <a:cs typeface="B Koodak" panose="00000700000000000000" pitchFamily="2" charset="-78"/>
                              </a:rPr>
                              <m:t>2</m:t>
                            </m:r>
                          </m:den>
                        </m:f>
                      </m:oMath>
                    </m:oMathPara>
                  </a14:m>
                  <a:endParaRPr lang="fa-IR" sz="2000" dirty="0">
                    <a:solidFill>
                      <a:schemeClr val="accent2">
                        <a:lumMod val="50000"/>
                      </a:schemeClr>
                    </a:solidFill>
                  </a:endParaRPr>
                </a:p>
              </p:txBody>
            </p:sp>
          </mc:Choice>
          <mc:Fallback xmlns="">
            <p:sp>
              <p:nvSpPr>
                <p:cNvPr id="121" name="Rectangle 120"/>
                <p:cNvSpPr>
                  <a:spLocks noRot="1" noChangeAspect="1" noMove="1" noResize="1" noEditPoints="1" noAdjustHandles="1" noChangeArrowheads="1" noChangeShapeType="1" noTextEdit="1"/>
                </p:cNvSpPr>
                <p:nvPr/>
              </p:nvSpPr>
              <p:spPr>
                <a:xfrm>
                  <a:off x="6057774" y="4716060"/>
                  <a:ext cx="394660" cy="657552"/>
                </a:xfrm>
                <a:prstGeom prst="rect">
                  <a:avLst/>
                </a:prstGeom>
                <a:blipFill>
                  <a:blip r:embed="rId4"/>
                  <a:stretch>
                    <a:fillRect/>
                  </a:stretch>
                </a:blipFill>
              </p:spPr>
              <p:txBody>
                <a:bodyPr/>
                <a:lstStyle/>
                <a:p>
                  <a:r>
                    <a:rPr lang="fa-IR">
                      <a:noFill/>
                    </a:rPr>
                    <a:t> </a:t>
                  </a:r>
                </a:p>
              </p:txBody>
            </p:sp>
          </mc:Fallback>
        </mc:AlternateContent>
      </p:grpSp>
      <p:grpSp>
        <p:nvGrpSpPr>
          <p:cNvPr id="127" name="Group 126"/>
          <p:cNvGrpSpPr/>
          <p:nvPr/>
        </p:nvGrpSpPr>
        <p:grpSpPr>
          <a:xfrm>
            <a:off x="4179640" y="4891903"/>
            <a:ext cx="602318" cy="624509"/>
            <a:chOff x="1480174" y="5509215"/>
            <a:chExt cx="602318" cy="624509"/>
          </a:xfrm>
        </p:grpSpPr>
        <p:sp>
          <p:nvSpPr>
            <p:cNvPr id="123" name="Rounded Rectangle 122"/>
            <p:cNvSpPr/>
            <p:nvPr/>
          </p:nvSpPr>
          <p:spPr>
            <a:xfrm>
              <a:off x="1536570" y="5509215"/>
              <a:ext cx="489527" cy="624509"/>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126" name="Rectangle 125"/>
                <p:cNvSpPr/>
                <p:nvPr/>
              </p:nvSpPr>
              <p:spPr>
                <a:xfrm>
                  <a:off x="1480174" y="5547757"/>
                  <a:ext cx="602318" cy="523220"/>
                </a:xfrm>
                <a:prstGeom prst="rect">
                  <a:avLst/>
                </a:prstGeom>
              </p:spPr>
              <p:txBody>
                <a:bodyPr wrap="square">
                  <a:spAutoFit/>
                </a:bodyPr>
                <a:lstStyle/>
                <a:p>
                  <a:r>
                    <a:rPr lang="fa-IR" b="1" dirty="0">
                      <a:solidFill>
                        <a:schemeClr val="accent2">
                          <a:lumMod val="50000"/>
                        </a:schemeClr>
                      </a:solidFill>
                      <a:cs typeface="B Koodak" panose="00000700000000000000" pitchFamily="2" charset="-78"/>
                    </a:rPr>
                    <a:t> </a:t>
                  </a:r>
                  <a:r>
                    <a:rPr lang="fa-IR" sz="2000" b="1" dirty="0">
                      <a:solidFill>
                        <a:schemeClr val="accent2">
                          <a:lumMod val="50000"/>
                        </a:schemeClr>
                      </a:solidFill>
                      <a:cs typeface="B Koodak" panose="00000700000000000000" pitchFamily="2" charset="-78"/>
                    </a:rPr>
                    <a:t>-</a:t>
                  </a:r>
                  <a:r>
                    <a:rPr lang="fa-IR" b="1" dirty="0">
                      <a:solidFill>
                        <a:schemeClr val="accent2">
                          <a:lumMod val="50000"/>
                        </a:schemeClr>
                      </a:solidFill>
                      <a:cs typeface="B Koodak" panose="00000700000000000000" pitchFamily="2" charset="-78"/>
                    </a:rPr>
                    <a:t> </a:t>
                  </a:r>
                  <a14:m>
                    <m:oMath xmlns:m="http://schemas.openxmlformats.org/officeDocument/2006/math">
                      <m:f>
                        <m:fPr>
                          <m:ctrlPr>
                            <a:rPr lang="fa-IR" b="1" i="1">
                              <a:solidFill>
                                <a:schemeClr val="accent2">
                                  <a:lumMod val="50000"/>
                                </a:schemeClr>
                              </a:solidFill>
                              <a:latin typeface="Cambria Math" panose="02040503050406030204" pitchFamily="18" charset="0"/>
                            </a:rPr>
                          </m:ctrlPr>
                        </m:fPr>
                        <m:num>
                          <m:r>
                            <m:rPr>
                              <m:nor/>
                            </m:rPr>
                            <a:rPr lang="fa-IR" b="1">
                              <a:solidFill>
                                <a:schemeClr val="accent2">
                                  <a:lumMod val="50000"/>
                                </a:schemeClr>
                              </a:solidFill>
                              <a:latin typeface="Cambria Math" panose="02040503050406030204" pitchFamily="18" charset="0"/>
                              <a:cs typeface="B Koodak" panose="00000700000000000000" pitchFamily="2" charset="-78"/>
                            </a:rPr>
                            <m:t>3</m:t>
                          </m:r>
                        </m:num>
                        <m:den>
                          <m:r>
                            <m:rPr>
                              <m:nor/>
                            </m:rPr>
                            <a:rPr lang="fa-IR" b="1" i="0" smtClean="0">
                              <a:solidFill>
                                <a:schemeClr val="accent2">
                                  <a:lumMod val="50000"/>
                                </a:schemeClr>
                              </a:solidFill>
                              <a:latin typeface="Cambria Math" panose="02040503050406030204" pitchFamily="18" charset="0"/>
                              <a:cs typeface="B Koodak" panose="00000700000000000000" pitchFamily="2" charset="-78"/>
                            </a:rPr>
                            <m:t>2</m:t>
                          </m:r>
                        </m:den>
                      </m:f>
                    </m:oMath>
                  </a14:m>
                  <a:endParaRPr lang="fa-IR" dirty="0">
                    <a:solidFill>
                      <a:schemeClr val="accent2">
                        <a:lumMod val="50000"/>
                      </a:schemeClr>
                    </a:solidFill>
                  </a:endParaRPr>
                </a:p>
              </p:txBody>
            </p:sp>
          </mc:Choice>
          <mc:Fallback xmlns="">
            <p:sp>
              <p:nvSpPr>
                <p:cNvPr id="126" name="Rectangle 125"/>
                <p:cNvSpPr>
                  <a:spLocks noRot="1" noChangeAspect="1" noMove="1" noResize="1" noEditPoints="1" noAdjustHandles="1" noChangeArrowheads="1" noChangeShapeType="1" noTextEdit="1"/>
                </p:cNvSpPr>
                <p:nvPr/>
              </p:nvSpPr>
              <p:spPr>
                <a:xfrm>
                  <a:off x="1480174" y="5547757"/>
                  <a:ext cx="602318" cy="523220"/>
                </a:xfrm>
                <a:prstGeom prst="rect">
                  <a:avLst/>
                </a:prstGeom>
                <a:blipFill>
                  <a:blip r:embed="rId5"/>
                  <a:stretch>
                    <a:fillRect l="-10101" b="-17442"/>
                  </a:stretch>
                </a:blipFill>
              </p:spPr>
              <p:txBody>
                <a:bodyPr/>
                <a:lstStyle/>
                <a:p>
                  <a:r>
                    <a:rPr lang="fa-IR">
                      <a:noFill/>
                    </a:rPr>
                    <a:t> </a:t>
                  </a:r>
                </a:p>
              </p:txBody>
            </p:sp>
          </mc:Fallback>
        </mc:AlternateContent>
      </p:grpSp>
      <mc:AlternateContent xmlns:mc="http://schemas.openxmlformats.org/markup-compatibility/2006" xmlns:a14="http://schemas.microsoft.com/office/drawing/2010/main">
        <mc:Choice Requires="a14">
          <p:sp>
            <p:nvSpPr>
              <p:cNvPr id="128" name="Rectangle 127"/>
              <p:cNvSpPr/>
              <p:nvPr/>
            </p:nvSpPr>
            <p:spPr>
              <a:xfrm>
                <a:off x="10085126" y="4990441"/>
                <a:ext cx="522900" cy="527388"/>
              </a:xfrm>
              <a:prstGeom prst="rect">
                <a:avLst/>
              </a:prstGeom>
            </p:spPr>
            <p:txBody>
              <a:bodyPr wrap="none">
                <a:spAutoFit/>
              </a:bodyPr>
              <a:lstStyle/>
              <a:p>
                <a:r>
                  <a:rPr lang="fa-IR" b="1" dirty="0">
                    <a:solidFill>
                      <a:schemeClr val="tx1"/>
                    </a:solidFill>
                    <a:cs typeface="B Koodak" panose="00000700000000000000" pitchFamily="2" charset="-78"/>
                  </a:rPr>
                  <a:t> </a:t>
                </a:r>
                <a:r>
                  <a:rPr lang="fa-IR" sz="2000" b="1" dirty="0">
                    <a:solidFill>
                      <a:schemeClr val="tx1"/>
                    </a:solidFill>
                    <a:cs typeface="B Koodak" panose="00000700000000000000" pitchFamily="2" charset="-78"/>
                  </a:rPr>
                  <a:t>-</a:t>
                </a:r>
                <a:r>
                  <a:rPr lang="fa-IR" b="1" dirty="0">
                    <a:solidFill>
                      <a:schemeClr val="tx1"/>
                    </a:solidFill>
                    <a:cs typeface="B Koodak" panose="00000700000000000000" pitchFamily="2" charset="-78"/>
                  </a:rPr>
                  <a:t> </a:t>
                </a:r>
                <a14:m>
                  <m:oMath xmlns:m="http://schemas.openxmlformats.org/officeDocument/2006/math">
                    <m:f>
                      <m:fPr>
                        <m:ctrlPr>
                          <a:rPr lang="fa-IR" b="1" i="1">
                            <a:solidFill>
                              <a:schemeClr val="tx1"/>
                            </a:solidFill>
                            <a:latin typeface="Cambria Math" panose="02040503050406030204" pitchFamily="18" charset="0"/>
                          </a:rPr>
                        </m:ctrlPr>
                      </m:fPr>
                      <m:num>
                        <m:r>
                          <m:rPr>
                            <m:nor/>
                          </m:rPr>
                          <a:rPr lang="fa-IR" b="1" i="0" smtClean="0">
                            <a:solidFill>
                              <a:schemeClr val="tx1"/>
                            </a:solidFill>
                            <a:latin typeface="Cambria Math" panose="02040503050406030204" pitchFamily="18" charset="0"/>
                            <a:cs typeface="B Koodak" panose="00000700000000000000" pitchFamily="2" charset="-78"/>
                          </a:rPr>
                          <m:t>4</m:t>
                        </m:r>
                      </m:num>
                      <m:den>
                        <m:r>
                          <m:rPr>
                            <m:nor/>
                          </m:rPr>
                          <a:rPr lang="fa-IR" b="1" i="0" smtClean="0">
                            <a:solidFill>
                              <a:schemeClr val="tx1"/>
                            </a:solidFill>
                            <a:latin typeface="Cambria Math" panose="02040503050406030204" pitchFamily="18" charset="0"/>
                            <a:cs typeface="B Koodak" panose="00000700000000000000" pitchFamily="2" charset="-78"/>
                          </a:rPr>
                          <m:t>3</m:t>
                        </m:r>
                      </m:den>
                    </m:f>
                  </m:oMath>
                </a14:m>
                <a:endParaRPr lang="fa-IR" dirty="0">
                  <a:solidFill>
                    <a:schemeClr val="tx1"/>
                  </a:solidFill>
                </a:endParaRPr>
              </a:p>
            </p:txBody>
          </p:sp>
        </mc:Choice>
        <mc:Fallback xmlns="">
          <p:sp>
            <p:nvSpPr>
              <p:cNvPr id="128" name="Rectangle 127"/>
              <p:cNvSpPr>
                <a:spLocks noRot="1" noChangeAspect="1" noMove="1" noResize="1" noEditPoints="1" noAdjustHandles="1" noChangeArrowheads="1" noChangeShapeType="1" noTextEdit="1"/>
              </p:cNvSpPr>
              <p:nvPr/>
            </p:nvSpPr>
            <p:spPr>
              <a:xfrm>
                <a:off x="10085126" y="4990441"/>
                <a:ext cx="522900" cy="527388"/>
              </a:xfrm>
              <a:prstGeom prst="rect">
                <a:avLst/>
              </a:prstGeom>
              <a:blipFill>
                <a:blip r:embed="rId6"/>
                <a:stretch>
                  <a:fillRect l="-10465" b="-18605"/>
                </a:stretch>
              </a:blipFill>
            </p:spPr>
            <p:txBody>
              <a:bodyPr/>
              <a:lstStyle/>
              <a:p>
                <a:r>
                  <a:rPr lang="en-US">
                    <a:noFill/>
                  </a:rPr>
                  <a:t> </a:t>
                </a:r>
              </a:p>
            </p:txBody>
          </p:sp>
        </mc:Fallback>
      </mc:AlternateContent>
      <p:grpSp>
        <p:nvGrpSpPr>
          <p:cNvPr id="130" name="Group 129"/>
          <p:cNvGrpSpPr/>
          <p:nvPr/>
        </p:nvGrpSpPr>
        <p:grpSpPr>
          <a:xfrm>
            <a:off x="7087983" y="5024032"/>
            <a:ext cx="545922" cy="624509"/>
            <a:chOff x="8006283" y="5649911"/>
            <a:chExt cx="545922" cy="624509"/>
          </a:xfrm>
        </p:grpSpPr>
        <p:sp>
          <p:nvSpPr>
            <p:cNvPr id="124" name="Rounded Rectangle 123"/>
            <p:cNvSpPr/>
            <p:nvPr/>
          </p:nvSpPr>
          <p:spPr>
            <a:xfrm>
              <a:off x="8062678" y="5649911"/>
              <a:ext cx="489527" cy="624509"/>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129" name="Rectangle 128"/>
                <p:cNvSpPr/>
                <p:nvPr/>
              </p:nvSpPr>
              <p:spPr>
                <a:xfrm>
                  <a:off x="8006283" y="5704987"/>
                  <a:ext cx="522900" cy="527388"/>
                </a:xfrm>
                <a:prstGeom prst="rect">
                  <a:avLst/>
                </a:prstGeom>
              </p:spPr>
              <p:txBody>
                <a:bodyPr wrap="none">
                  <a:spAutoFit/>
                </a:bodyPr>
                <a:lstStyle/>
                <a:p>
                  <a:r>
                    <a:rPr lang="fa-IR" b="1" dirty="0">
                      <a:solidFill>
                        <a:schemeClr val="accent2">
                          <a:lumMod val="50000"/>
                        </a:schemeClr>
                      </a:solidFill>
                      <a:cs typeface="B Koodak" panose="00000700000000000000" pitchFamily="2" charset="-78"/>
                    </a:rPr>
                    <a:t> </a:t>
                  </a:r>
                  <a:r>
                    <a:rPr lang="fa-IR" sz="2000" b="1" dirty="0">
                      <a:solidFill>
                        <a:schemeClr val="accent2">
                          <a:lumMod val="50000"/>
                        </a:schemeClr>
                      </a:solidFill>
                      <a:cs typeface="B Koodak" panose="00000700000000000000" pitchFamily="2" charset="-78"/>
                    </a:rPr>
                    <a:t>-</a:t>
                  </a:r>
                  <a:r>
                    <a:rPr lang="fa-IR" b="1" dirty="0">
                      <a:solidFill>
                        <a:schemeClr val="accent2">
                          <a:lumMod val="50000"/>
                        </a:schemeClr>
                      </a:solidFill>
                      <a:cs typeface="B Koodak" panose="00000700000000000000" pitchFamily="2" charset="-78"/>
                    </a:rPr>
                    <a:t> </a:t>
                  </a:r>
                  <a14:m>
                    <m:oMath xmlns:m="http://schemas.openxmlformats.org/officeDocument/2006/math">
                      <m:f>
                        <m:fPr>
                          <m:ctrlPr>
                            <a:rPr lang="fa-IR" b="1" i="1">
                              <a:solidFill>
                                <a:schemeClr val="accent2">
                                  <a:lumMod val="50000"/>
                                </a:schemeClr>
                              </a:solidFill>
                              <a:latin typeface="Cambria Math" panose="02040503050406030204" pitchFamily="18" charset="0"/>
                            </a:rPr>
                          </m:ctrlPr>
                        </m:fPr>
                        <m:num>
                          <m:r>
                            <m:rPr>
                              <m:nor/>
                            </m:rPr>
                            <a:rPr lang="fa-IR" b="1">
                              <a:solidFill>
                                <a:schemeClr val="accent2">
                                  <a:lumMod val="50000"/>
                                </a:schemeClr>
                              </a:solidFill>
                              <a:latin typeface="Cambria Math" panose="02040503050406030204" pitchFamily="18" charset="0"/>
                              <a:cs typeface="B Koodak" panose="00000700000000000000" pitchFamily="2" charset="-78"/>
                            </a:rPr>
                            <m:t>4</m:t>
                          </m:r>
                        </m:num>
                        <m:den>
                          <m:r>
                            <m:rPr>
                              <m:nor/>
                            </m:rPr>
                            <a:rPr lang="fa-IR" b="1">
                              <a:solidFill>
                                <a:schemeClr val="accent2">
                                  <a:lumMod val="50000"/>
                                </a:schemeClr>
                              </a:solidFill>
                              <a:latin typeface="Cambria Math" panose="02040503050406030204" pitchFamily="18" charset="0"/>
                              <a:cs typeface="B Koodak" panose="00000700000000000000" pitchFamily="2" charset="-78"/>
                            </a:rPr>
                            <m:t>3</m:t>
                          </m:r>
                        </m:den>
                      </m:f>
                    </m:oMath>
                  </a14:m>
                  <a:endParaRPr lang="fa-IR" dirty="0">
                    <a:solidFill>
                      <a:schemeClr val="accent2">
                        <a:lumMod val="50000"/>
                      </a:schemeClr>
                    </a:solidFill>
                  </a:endParaRPr>
                </a:p>
              </p:txBody>
            </p:sp>
          </mc:Choice>
          <mc:Fallback xmlns="">
            <p:sp>
              <p:nvSpPr>
                <p:cNvPr id="129" name="Rectangle 128"/>
                <p:cNvSpPr>
                  <a:spLocks noRot="1" noChangeAspect="1" noMove="1" noResize="1" noEditPoints="1" noAdjustHandles="1" noChangeArrowheads="1" noChangeShapeType="1" noTextEdit="1"/>
                </p:cNvSpPr>
                <p:nvPr/>
              </p:nvSpPr>
              <p:spPr>
                <a:xfrm>
                  <a:off x="8006283" y="5704987"/>
                  <a:ext cx="522900" cy="527388"/>
                </a:xfrm>
                <a:prstGeom prst="rect">
                  <a:avLst/>
                </a:prstGeom>
                <a:blipFill>
                  <a:blip r:embed="rId7"/>
                  <a:stretch>
                    <a:fillRect l="-10465" b="-17241"/>
                  </a:stretch>
                </a:blipFill>
              </p:spPr>
              <p:txBody>
                <a:bodyPr/>
                <a:lstStyle/>
                <a:p>
                  <a:r>
                    <a:rPr lang="fa-IR">
                      <a:noFill/>
                    </a:rPr>
                    <a:t> </a:t>
                  </a:r>
                </a:p>
              </p:txBody>
            </p:sp>
          </mc:Fallback>
        </mc:AlternateContent>
      </p:grpSp>
      <p:sp>
        <p:nvSpPr>
          <p:cNvPr id="120" name="TextBox 119"/>
          <p:cNvSpPr txBox="1"/>
          <p:nvPr/>
        </p:nvSpPr>
        <p:spPr>
          <a:xfrm>
            <a:off x="10335778" y="1563861"/>
            <a:ext cx="1431637" cy="461665"/>
          </a:xfrm>
          <a:prstGeom prst="rect">
            <a:avLst/>
          </a:prstGeom>
          <a:noFill/>
        </p:spPr>
        <p:txBody>
          <a:bodyPr wrap="square" rtlCol="1">
            <a:spAutoFit/>
          </a:bodyPr>
          <a:lstStyle/>
          <a:p>
            <a:pPr algn="r"/>
            <a:r>
              <a:rPr lang="fa-IR" sz="2400" dirty="0">
                <a:solidFill>
                  <a:schemeClr val="accent1">
                    <a:lumMod val="75000"/>
                  </a:schemeClr>
                </a:solidFill>
                <a:latin typeface="IRAban" panose="02000503000000020002" pitchFamily="2" charset="-78"/>
                <a:cs typeface="IRAban" panose="02000503000000020002" pitchFamily="2" charset="-78"/>
              </a:rPr>
              <a:t>فعالیت:</a:t>
            </a:r>
          </a:p>
        </p:txBody>
      </p:sp>
      <p:cxnSp>
        <p:nvCxnSpPr>
          <p:cNvPr id="122" name="Straight Connector 121"/>
          <p:cNvCxnSpPr/>
          <p:nvPr/>
        </p:nvCxnSpPr>
        <p:spPr>
          <a:xfrm flipV="1">
            <a:off x="5264825" y="1788274"/>
            <a:ext cx="524625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2593069" y="1886825"/>
            <a:ext cx="9209963" cy="400110"/>
          </a:xfrm>
          <a:prstGeom prst="rect">
            <a:avLst/>
          </a:prstGeom>
          <a:noFill/>
        </p:spPr>
        <p:txBody>
          <a:bodyPr wrap="square" rtlCol="1">
            <a:spAutoFit/>
          </a:bodyPr>
          <a:lstStyle/>
          <a:p>
            <a:pPr algn="r"/>
            <a:r>
              <a:rPr lang="fa-IR" sz="2000" dirty="0">
                <a:cs typeface="B Koodak" panose="00000700000000000000" pitchFamily="2" charset="-78"/>
              </a:rPr>
              <a:t>1- با توجه به درس سال گذشته برای حرکت های روی محور ، یک جمع عدد های صحیح بنویسید.</a:t>
            </a:r>
          </a:p>
        </p:txBody>
      </p:sp>
      <p:grpSp>
        <p:nvGrpSpPr>
          <p:cNvPr id="133" name="Group 132"/>
          <p:cNvGrpSpPr/>
          <p:nvPr/>
        </p:nvGrpSpPr>
        <p:grpSpPr>
          <a:xfrm>
            <a:off x="5323950" y="315595"/>
            <a:ext cx="6479082" cy="1327862"/>
            <a:chOff x="5989830" y="167886"/>
            <a:chExt cx="5961378" cy="1188720"/>
          </a:xfrm>
        </p:grpSpPr>
        <p:sp>
          <p:nvSpPr>
            <p:cNvPr id="134" name="Rounded Rectangle 133"/>
            <p:cNvSpPr/>
            <p:nvPr/>
          </p:nvSpPr>
          <p:spPr>
            <a:xfrm>
              <a:off x="5989830" y="314530"/>
              <a:ext cx="5702668" cy="899527"/>
            </a:xfrm>
            <a:prstGeom prst="roundRect">
              <a:avLst>
                <a:gd name="adj" fmla="val 50000"/>
              </a:avLst>
            </a:prstGeom>
            <a:solidFill>
              <a:schemeClr val="accent1">
                <a:lumMod val="20000"/>
                <a:lumOff val="8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1600" dirty="0">
                  <a:solidFill>
                    <a:schemeClr val="accent4">
                      <a:lumMod val="50000"/>
                    </a:schemeClr>
                  </a:solidFill>
                  <a:latin typeface="IRAban" panose="02000503000000020002" pitchFamily="2" charset="-78"/>
                  <a:cs typeface="IRAban" panose="02000503000000020002" pitchFamily="2" charset="-78"/>
                </a:rPr>
                <a:t>          </a:t>
              </a:r>
              <a:r>
                <a:rPr lang="fa-IR" sz="1600" dirty="0">
                  <a:solidFill>
                    <a:schemeClr val="accent4">
                      <a:lumMod val="50000"/>
                    </a:schemeClr>
                  </a:solidFill>
                  <a:latin typeface="IRAban" panose="02000503000000020002" pitchFamily="2" charset="-78"/>
                  <a:cs typeface="IRAban" panose="02000503000000020002" pitchFamily="2" charset="-78"/>
                </a:rPr>
                <a:t>           </a:t>
              </a:r>
              <a:r>
                <a:rPr lang="fa-IR" sz="3200" dirty="0">
                  <a:solidFill>
                    <a:schemeClr val="accent1">
                      <a:lumMod val="50000"/>
                    </a:schemeClr>
                  </a:solidFill>
                  <a:latin typeface="IRAban" panose="02000503000000020002" pitchFamily="2" charset="-78"/>
                  <a:cs typeface="IRAban" panose="02000503000000020002" pitchFamily="2" charset="-78"/>
                </a:rPr>
                <a:t>جمع و تفریق عدد های گویا</a:t>
              </a:r>
              <a:endParaRPr lang="en-US" sz="4800" dirty="0">
                <a:solidFill>
                  <a:schemeClr val="accent1">
                    <a:lumMod val="50000"/>
                  </a:schemeClr>
                </a:solidFill>
                <a:latin typeface="IRAban" panose="02000503000000020002" pitchFamily="2" charset="-78"/>
                <a:cs typeface="IRAban" panose="02000503000000020002" pitchFamily="2" charset="-78"/>
              </a:endParaRPr>
            </a:p>
          </p:txBody>
        </p:sp>
        <p:sp>
          <p:nvSpPr>
            <p:cNvPr id="135" name="Oval 134"/>
            <p:cNvSpPr/>
            <p:nvPr/>
          </p:nvSpPr>
          <p:spPr>
            <a:xfrm>
              <a:off x="10762488" y="167886"/>
              <a:ext cx="1188720" cy="1188720"/>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6" name="Picture 135"/>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foregroundMark x1="39125" y1="32215" x2="43375" y2="32215"/>
                          <a14:foregroundMark x1="48875" y1="30034" x2="47500" y2="29027"/>
                          <a14:foregroundMark x1="47000" y1="28020" x2="46375" y2="26342"/>
                          <a14:foregroundMark x1="59375" y1="37081" x2="59375" y2="34564"/>
                          <a14:foregroundMark x1="64500" y1="44799" x2="63000" y2="44799"/>
                          <a14:foregroundMark x1="65000" y1="48322" x2="64500" y2="47148"/>
                          <a14:foregroundMark x1="64500" y1="42282" x2="64500" y2="40772"/>
                          <a14:foregroundMark x1="62750" y1="53691" x2="63125" y2="52517"/>
                          <a14:foregroundMark x1="52250" y1="42785" x2="50750" y2="42450"/>
                          <a14:foregroundMark x1="54125" y1="29027" x2="34375" y2="31544"/>
                          <a14:foregroundMark x1="58125" y1="27181" x2="32500" y2="32047"/>
                          <a14:foregroundMark x1="65250" y1="55034" x2="46000" y2="26678"/>
                          <a14:foregroundMark x1="35500" y1="53188" x2="65625" y2="53020"/>
                          <a14:foregroundMark x1="32500" y1="53020" x2="34375" y2="53020"/>
                        </a14:backgroundRemoval>
                      </a14:imgEffect>
                    </a14:imgLayer>
                  </a14:imgProps>
                </a:ext>
                <a:ext uri="{28A0092B-C50C-407E-A947-70E740481C1C}">
                  <a14:useLocalDpi xmlns:a14="http://schemas.microsoft.com/office/drawing/2010/main" val="0"/>
                </a:ext>
              </a:extLst>
            </a:blip>
            <a:srcRect l="29210" t="22563" r="30410" b="36018"/>
            <a:stretch/>
          </p:blipFill>
          <p:spPr>
            <a:xfrm>
              <a:off x="10904527" y="416604"/>
              <a:ext cx="904642" cy="691283"/>
            </a:xfrm>
            <a:prstGeom prst="rect">
              <a:avLst/>
            </a:prstGeom>
          </p:spPr>
        </p:pic>
      </p:grpSp>
    </p:spTree>
    <p:extLst>
      <p:ext uri="{BB962C8B-B14F-4D97-AF65-F5344CB8AC3E}">
        <p14:creationId xmlns:p14="http://schemas.microsoft.com/office/powerpoint/2010/main" val="140765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dissolve">
                                      <p:cBhvr>
                                        <p:cTn id="7" dur="500"/>
                                        <p:tgtEl>
                                          <p:spTgt spid="12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dissolve">
                                      <p:cBhvr>
                                        <p:cTn id="10" dur="500"/>
                                        <p:tgtEl>
                                          <p:spTgt spid="12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2"/>
                                        </p:tgtEl>
                                        <p:attrNameLst>
                                          <p:attrName>style.visibility</p:attrName>
                                        </p:attrNameLst>
                                      </p:cBhvr>
                                      <p:to>
                                        <p:strVal val="visible"/>
                                      </p:to>
                                    </p:set>
                                    <p:animEffect transition="in" filter="dissolve">
                                      <p:cBhvr>
                                        <p:cTn id="13" dur="500"/>
                                        <p:tgtEl>
                                          <p:spTgt spid="1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par>
                                <p:cTn id="58" presetID="10" presetClass="entr" presetSubtype="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par>
                                <p:cTn id="61" presetID="10"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par>
                                <p:cTn id="64" presetID="10" presetClass="entr" presetSubtype="0"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par>
                                <p:cTn id="67" presetID="10" presetClass="entr" presetSubtype="0" fill="hold"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par>
                                <p:cTn id="70" presetID="10" presetClass="entr" presetSubtype="0" fill="hold" nodeType="with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childTnLst>
                                </p:cTn>
                              </p:par>
                              <p:par>
                                <p:cTn id="73" presetID="10" presetClass="entr" presetSubtype="0" fill="hold"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par>
                                <p:cTn id="76" presetID="10" presetClass="entr" presetSubtype="0" fill="hold"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500"/>
                                        <p:tgtEl>
                                          <p:spTgt spid="14"/>
                                        </p:tgtEl>
                                      </p:cBhvr>
                                    </p:animEffect>
                                  </p:childTnLst>
                                </p:cTn>
                              </p:par>
                              <p:par>
                                <p:cTn id="79" presetID="10" presetClass="entr" presetSubtype="0" fill="hold" nodeType="with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fade">
                                      <p:cBhvr>
                                        <p:cTn id="81" dur="500"/>
                                        <p:tgtEl>
                                          <p:spTgt spid="15"/>
                                        </p:tgtEl>
                                      </p:cBhvr>
                                    </p:animEffect>
                                  </p:childTnLst>
                                </p:cTn>
                              </p:par>
                              <p:par>
                                <p:cTn id="82" presetID="10" presetClass="entr" presetSubtype="0" fill="hold" nodeType="with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500"/>
                                        <p:tgtEl>
                                          <p:spTgt spid="1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fade">
                                      <p:cBhvr>
                                        <p:cTn id="90" dur="500"/>
                                        <p:tgtEl>
                                          <p:spTgt spid="2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500"/>
                                        <p:tgtEl>
                                          <p:spTgt spid="2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fade">
                                      <p:cBhvr>
                                        <p:cTn id="96" dur="500"/>
                                        <p:tgtEl>
                                          <p:spTgt spid="2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500"/>
                                        <p:tgtEl>
                                          <p:spTgt spid="2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fade">
                                      <p:cBhvr>
                                        <p:cTn id="102" dur="500"/>
                                        <p:tgtEl>
                                          <p:spTgt spid="3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fade">
                                      <p:cBhvr>
                                        <p:cTn id="105" dur="500"/>
                                        <p:tgtEl>
                                          <p:spTgt spid="3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fade">
                                      <p:cBhvr>
                                        <p:cTn id="108" dur="500"/>
                                        <p:tgtEl>
                                          <p:spTgt spid="3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500"/>
                                        <p:tgtEl>
                                          <p:spTgt spid="41"/>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44"/>
                                        </p:tgtEl>
                                        <p:attrNameLst>
                                          <p:attrName>style.visibility</p:attrName>
                                        </p:attrNameLst>
                                      </p:cBhvr>
                                      <p:to>
                                        <p:strVal val="visible"/>
                                      </p:to>
                                    </p:set>
                                    <p:animEffect transition="in" filter="fade">
                                      <p:cBhvr>
                                        <p:cTn id="114" dur="500"/>
                                        <p:tgtEl>
                                          <p:spTgt spid="4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500"/>
                                        <p:tgtEl>
                                          <p:spTgt spid="42"/>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500"/>
                                        <p:tgtEl>
                                          <p:spTgt spid="43"/>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fade">
                                      <p:cBhvr>
                                        <p:cTn id="123" dur="500"/>
                                        <p:tgtEl>
                                          <p:spTgt spid="54"/>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48"/>
                                        </p:tgtEl>
                                        <p:attrNameLst>
                                          <p:attrName>style.visibility</p:attrName>
                                        </p:attrNameLst>
                                      </p:cBhvr>
                                      <p:to>
                                        <p:strVal val="visible"/>
                                      </p:to>
                                    </p:set>
                                    <p:animEffect transition="in" filter="fade">
                                      <p:cBhvr>
                                        <p:cTn id="128" dur="500"/>
                                        <p:tgtEl>
                                          <p:spTgt spid="48"/>
                                        </p:tgtEl>
                                      </p:cBhvr>
                                    </p:animEffect>
                                  </p:childTnLst>
                                </p:cTn>
                              </p:par>
                            </p:childTnLst>
                          </p:cTn>
                        </p:par>
                      </p:childTnLst>
                    </p:cTn>
                  </p:par>
                  <p:par>
                    <p:cTn id="129" fill="hold">
                      <p:stCondLst>
                        <p:cond delay="indefinite"/>
                      </p:stCondLst>
                      <p:childTnLst>
                        <p:par>
                          <p:cTn id="130" fill="hold">
                            <p:stCondLst>
                              <p:cond delay="0"/>
                            </p:stCondLst>
                            <p:childTnLst>
                              <p:par>
                                <p:cTn id="131" presetID="36" presetClass="path" presetSubtype="0" accel="50000" decel="50000" fill="hold" nodeType="clickEffect">
                                  <p:stCondLst>
                                    <p:cond delay="0"/>
                                  </p:stCondLst>
                                  <p:childTnLst>
                                    <p:animMotion origin="layout" path="M 2.70833E-6 -3.33333E-6 L 2.70833E-6 0.1125 C 2.70833E-6 0.16273 -0.04961 0.225 -0.08985 0.225 L -0.17956 0.225 " pathEditMode="relative" rAng="0" ptsTypes="AAAA">
                                      <p:cBhvr>
                                        <p:cTn id="132" dur="2000" fill="hold"/>
                                        <p:tgtEl>
                                          <p:spTgt spid="48"/>
                                        </p:tgtEl>
                                        <p:attrNameLst>
                                          <p:attrName>ppt_x</p:attrName>
                                          <p:attrName>ppt_y</p:attrName>
                                        </p:attrNameLst>
                                      </p:cBhvr>
                                      <p:rCtr x="-8984" y="11250"/>
                                    </p:animMotion>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grpId="0" nodeType="clickEffect">
                                  <p:stCondLst>
                                    <p:cond delay="0"/>
                                  </p:stCondLst>
                                  <p:childTnLst>
                                    <p:set>
                                      <p:cBhvr>
                                        <p:cTn id="136" dur="1" fill="hold">
                                          <p:stCondLst>
                                            <p:cond delay="0"/>
                                          </p:stCondLst>
                                        </p:cTn>
                                        <p:tgtEl>
                                          <p:spTgt spid="52"/>
                                        </p:tgtEl>
                                        <p:attrNameLst>
                                          <p:attrName>style.visibility</p:attrName>
                                        </p:attrNameLst>
                                      </p:cBhvr>
                                      <p:to>
                                        <p:strVal val="visible"/>
                                      </p:to>
                                    </p:set>
                                    <p:animEffect transition="in" filter="barn(inVertical)">
                                      <p:cBhvr>
                                        <p:cTn id="137" dur="500"/>
                                        <p:tgtEl>
                                          <p:spTgt spid="52"/>
                                        </p:tgtEl>
                                      </p:cBhvr>
                                    </p:animEffect>
                                  </p:childTnLst>
                                </p:cTn>
                              </p:par>
                            </p:childTnLst>
                          </p:cTn>
                        </p:par>
                      </p:childTnLst>
                    </p:cTn>
                  </p:par>
                  <p:par>
                    <p:cTn id="138" fill="hold">
                      <p:stCondLst>
                        <p:cond delay="indefinite"/>
                      </p:stCondLst>
                      <p:childTnLst>
                        <p:par>
                          <p:cTn id="139" fill="hold">
                            <p:stCondLst>
                              <p:cond delay="0"/>
                            </p:stCondLst>
                            <p:childTnLst>
                              <p:par>
                                <p:cTn id="140" presetID="16" presetClass="entr" presetSubtype="21" fill="hold" nodeType="clickEffect">
                                  <p:stCondLst>
                                    <p:cond delay="0"/>
                                  </p:stCondLst>
                                  <p:childTnLst>
                                    <p:set>
                                      <p:cBhvr>
                                        <p:cTn id="141" dur="1" fill="hold">
                                          <p:stCondLst>
                                            <p:cond delay="0"/>
                                          </p:stCondLst>
                                        </p:cTn>
                                        <p:tgtEl>
                                          <p:spTgt spid="49"/>
                                        </p:tgtEl>
                                        <p:attrNameLst>
                                          <p:attrName>style.visibility</p:attrName>
                                        </p:attrNameLst>
                                      </p:cBhvr>
                                      <p:to>
                                        <p:strVal val="visible"/>
                                      </p:to>
                                    </p:set>
                                    <p:animEffect transition="in" filter="barn(inVertical)">
                                      <p:cBhvr>
                                        <p:cTn id="142" dur="500"/>
                                        <p:tgtEl>
                                          <p:spTgt spid="49"/>
                                        </p:tgtEl>
                                      </p:cBhvr>
                                    </p:animEffect>
                                  </p:childTnLst>
                                </p:cTn>
                              </p:par>
                            </p:childTnLst>
                          </p:cTn>
                        </p:par>
                      </p:childTnLst>
                    </p:cTn>
                  </p:par>
                  <p:par>
                    <p:cTn id="143" fill="hold">
                      <p:stCondLst>
                        <p:cond delay="indefinite"/>
                      </p:stCondLst>
                      <p:childTnLst>
                        <p:par>
                          <p:cTn id="144" fill="hold">
                            <p:stCondLst>
                              <p:cond delay="0"/>
                            </p:stCondLst>
                            <p:childTnLst>
                              <p:par>
                                <p:cTn id="145" presetID="50" presetClass="path" presetSubtype="0" accel="50000" decel="50000" fill="hold" nodeType="clickEffect">
                                  <p:stCondLst>
                                    <p:cond delay="0"/>
                                  </p:stCondLst>
                                  <p:childTnLst>
                                    <p:animMotion origin="layout" path="M 3.125E-6 5.55112E-17 L -0.02591 5.55112E-17 C -0.03763 5.55112E-17 -0.0517 0.08125 -0.0517 0.14745 L -0.0517 0.29514 " pathEditMode="relative" rAng="0" ptsTypes="AAAA">
                                      <p:cBhvr>
                                        <p:cTn id="146" dur="2000" fill="hold"/>
                                        <p:tgtEl>
                                          <p:spTgt spid="49"/>
                                        </p:tgtEl>
                                        <p:attrNameLst>
                                          <p:attrName>ppt_x</p:attrName>
                                          <p:attrName>ppt_y</p:attrName>
                                        </p:attrNameLst>
                                      </p:cBhvr>
                                      <p:rCtr x="-2591" y="14745"/>
                                    </p:animMotion>
                                  </p:childTnLst>
                                </p:cTn>
                              </p:par>
                            </p:childTnLst>
                          </p:cTn>
                        </p:par>
                      </p:childTnLst>
                    </p:cTn>
                  </p:par>
                  <p:par>
                    <p:cTn id="147" fill="hold">
                      <p:stCondLst>
                        <p:cond delay="indefinite"/>
                      </p:stCondLst>
                      <p:childTnLst>
                        <p:par>
                          <p:cTn id="148" fill="hold">
                            <p:stCondLst>
                              <p:cond delay="0"/>
                            </p:stCondLst>
                            <p:childTnLst>
                              <p:par>
                                <p:cTn id="149" presetID="16" presetClass="entr" presetSubtype="21" fill="hold" grpId="0" nodeType="clickEffect">
                                  <p:stCondLst>
                                    <p:cond delay="0"/>
                                  </p:stCondLst>
                                  <p:childTnLst>
                                    <p:set>
                                      <p:cBhvr>
                                        <p:cTn id="150" dur="1" fill="hold">
                                          <p:stCondLst>
                                            <p:cond delay="0"/>
                                          </p:stCondLst>
                                        </p:cTn>
                                        <p:tgtEl>
                                          <p:spTgt spid="53"/>
                                        </p:tgtEl>
                                        <p:attrNameLst>
                                          <p:attrName>style.visibility</p:attrName>
                                        </p:attrNameLst>
                                      </p:cBhvr>
                                      <p:to>
                                        <p:strVal val="visible"/>
                                      </p:to>
                                    </p:set>
                                    <p:animEffect transition="in" filter="barn(inVertical)">
                                      <p:cBhvr>
                                        <p:cTn id="151" dur="500"/>
                                        <p:tgtEl>
                                          <p:spTgt spid="53"/>
                                        </p:tgtEl>
                                      </p:cBhvr>
                                    </p:animEffect>
                                  </p:childTnLst>
                                </p:cTn>
                              </p:par>
                            </p:childTnLst>
                          </p:cTn>
                        </p:par>
                      </p:childTnLst>
                    </p:cTn>
                  </p:par>
                  <p:par>
                    <p:cTn id="152" fill="hold">
                      <p:stCondLst>
                        <p:cond delay="indefinite"/>
                      </p:stCondLst>
                      <p:childTnLst>
                        <p:par>
                          <p:cTn id="153" fill="hold">
                            <p:stCondLst>
                              <p:cond delay="0"/>
                            </p:stCondLst>
                            <p:childTnLst>
                              <p:par>
                                <p:cTn id="154" presetID="16" presetClass="entr" presetSubtype="21" fill="hold" nodeType="clickEffect">
                                  <p:stCondLst>
                                    <p:cond delay="0"/>
                                  </p:stCondLst>
                                  <p:childTnLst>
                                    <p:set>
                                      <p:cBhvr>
                                        <p:cTn id="155" dur="1" fill="hold">
                                          <p:stCondLst>
                                            <p:cond delay="0"/>
                                          </p:stCondLst>
                                        </p:cTn>
                                        <p:tgtEl>
                                          <p:spTgt spid="59"/>
                                        </p:tgtEl>
                                        <p:attrNameLst>
                                          <p:attrName>style.visibility</p:attrName>
                                        </p:attrNameLst>
                                      </p:cBhvr>
                                      <p:to>
                                        <p:strVal val="visible"/>
                                      </p:to>
                                    </p:set>
                                    <p:animEffect transition="in" filter="barn(inVertical)">
                                      <p:cBhvr>
                                        <p:cTn id="156" dur="500"/>
                                        <p:tgtEl>
                                          <p:spTgt spid="59"/>
                                        </p:tgtEl>
                                      </p:cBhvr>
                                    </p:animEffect>
                                  </p:childTnLst>
                                </p:cTn>
                              </p:par>
                            </p:childTnLst>
                          </p:cTn>
                        </p:par>
                      </p:childTnLst>
                    </p:cTn>
                  </p:par>
                  <p:par>
                    <p:cTn id="157" fill="hold">
                      <p:stCondLst>
                        <p:cond delay="indefinite"/>
                      </p:stCondLst>
                      <p:childTnLst>
                        <p:par>
                          <p:cTn id="158" fill="hold">
                            <p:stCondLst>
                              <p:cond delay="0"/>
                            </p:stCondLst>
                            <p:childTnLst>
                              <p:par>
                                <p:cTn id="159" presetID="50" presetClass="path" presetSubtype="0" accel="50000" decel="50000" fill="hold" nodeType="clickEffect">
                                  <p:stCondLst>
                                    <p:cond delay="0"/>
                                  </p:stCondLst>
                                  <p:childTnLst>
                                    <p:animMotion origin="layout" path="M 1.25E-6 3.7037E-7 L -0.08008 3.7037E-7 C -0.11563 3.7037E-7 -0.15977 0.06435 -0.15977 0.11667 L -0.15977 0.23426 " pathEditMode="relative" rAng="0" ptsTypes="AAAA">
                                      <p:cBhvr>
                                        <p:cTn id="160" dur="2000" fill="hold"/>
                                        <p:tgtEl>
                                          <p:spTgt spid="59"/>
                                        </p:tgtEl>
                                        <p:attrNameLst>
                                          <p:attrName>ppt_x</p:attrName>
                                          <p:attrName>ppt_y</p:attrName>
                                        </p:attrNameLst>
                                      </p:cBhvr>
                                      <p:rCtr x="-7995" y="11713"/>
                                    </p:animMotion>
                                  </p:childTnLst>
                                </p:cTn>
                              </p:par>
                            </p:childTnLst>
                          </p:cTn>
                        </p:par>
                      </p:childTnLst>
                    </p:cTn>
                  </p:par>
                  <p:par>
                    <p:cTn id="161" fill="hold">
                      <p:stCondLst>
                        <p:cond delay="indefinite"/>
                      </p:stCondLst>
                      <p:childTnLst>
                        <p:par>
                          <p:cTn id="162" fill="hold">
                            <p:stCondLst>
                              <p:cond delay="0"/>
                            </p:stCondLst>
                            <p:childTnLst>
                              <p:par>
                                <p:cTn id="163" presetID="22" presetClass="entr" presetSubtype="4" fill="hold" nodeType="clickEffect">
                                  <p:stCondLst>
                                    <p:cond delay="0"/>
                                  </p:stCondLst>
                                  <p:childTnLst>
                                    <p:set>
                                      <p:cBhvr>
                                        <p:cTn id="164" dur="1" fill="hold">
                                          <p:stCondLst>
                                            <p:cond delay="0"/>
                                          </p:stCondLst>
                                        </p:cTn>
                                        <p:tgtEl>
                                          <p:spTgt spid="61">
                                            <p:txEl>
                                              <p:pRg st="0" end="0"/>
                                            </p:txEl>
                                          </p:spTgt>
                                        </p:tgtEl>
                                        <p:attrNameLst>
                                          <p:attrName>style.visibility</p:attrName>
                                        </p:attrNameLst>
                                      </p:cBhvr>
                                      <p:to>
                                        <p:strVal val="visible"/>
                                      </p:to>
                                    </p:set>
                                    <p:animEffect transition="in" filter="wipe(down)">
                                      <p:cBhvr>
                                        <p:cTn id="165" dur="500"/>
                                        <p:tgtEl>
                                          <p:spTgt spid="61">
                                            <p:txEl>
                                              <p:pRg st="0" end="0"/>
                                            </p:txEl>
                                          </p:spTgt>
                                        </p:tgtEl>
                                      </p:cBhvr>
                                    </p:animEffect>
                                  </p:childTnLst>
                                </p:cTn>
                              </p:par>
                            </p:childTnLst>
                          </p:cTn>
                        </p:par>
                      </p:childTnLst>
                    </p:cTn>
                  </p:par>
                  <p:par>
                    <p:cTn id="166" fill="hold">
                      <p:stCondLst>
                        <p:cond delay="indefinite"/>
                      </p:stCondLst>
                      <p:childTnLst>
                        <p:par>
                          <p:cTn id="167" fill="hold">
                            <p:stCondLst>
                              <p:cond delay="0"/>
                            </p:stCondLst>
                            <p:childTnLst>
                              <p:par>
                                <p:cTn id="168" presetID="16" presetClass="entr" presetSubtype="21" fill="hold" nodeType="clickEffect">
                                  <p:stCondLst>
                                    <p:cond delay="0"/>
                                  </p:stCondLst>
                                  <p:childTnLst>
                                    <p:set>
                                      <p:cBhvr>
                                        <p:cTn id="169" dur="1" fill="hold">
                                          <p:stCondLst>
                                            <p:cond delay="0"/>
                                          </p:stCondLst>
                                        </p:cTn>
                                        <p:tgtEl>
                                          <p:spTgt spid="60"/>
                                        </p:tgtEl>
                                        <p:attrNameLst>
                                          <p:attrName>style.visibility</p:attrName>
                                        </p:attrNameLst>
                                      </p:cBhvr>
                                      <p:to>
                                        <p:strVal val="visible"/>
                                      </p:to>
                                    </p:set>
                                    <p:animEffect transition="in" filter="barn(inVertical)">
                                      <p:cBhvr>
                                        <p:cTn id="170" dur="500"/>
                                        <p:tgtEl>
                                          <p:spTgt spid="60"/>
                                        </p:tgtEl>
                                      </p:cBhvr>
                                    </p:animEffect>
                                  </p:childTnLst>
                                </p:cTn>
                              </p:par>
                            </p:childTnLst>
                          </p:cTn>
                        </p:par>
                      </p:childTnLst>
                    </p:cTn>
                  </p:par>
                  <p:par>
                    <p:cTn id="171" fill="hold">
                      <p:stCondLst>
                        <p:cond delay="indefinite"/>
                      </p:stCondLst>
                      <p:childTnLst>
                        <p:par>
                          <p:cTn id="172" fill="hold">
                            <p:stCondLst>
                              <p:cond delay="0"/>
                            </p:stCondLst>
                            <p:childTnLst>
                              <p:par>
                                <p:cTn id="173" presetID="50" presetClass="path" presetSubtype="0" accel="50000" decel="50000" fill="hold" nodeType="clickEffect">
                                  <p:stCondLst>
                                    <p:cond delay="0"/>
                                  </p:stCondLst>
                                  <p:childTnLst>
                                    <p:animMotion origin="layout" path="M -1.875E-6 1.11111E-6 L 0.05261 1.11111E-6 C 0.07604 1.11111E-6 0.10521 0.06805 0.10521 0.12338 L 0.10521 0.24745 " pathEditMode="relative" rAng="0" ptsTypes="AAAA">
                                      <p:cBhvr>
                                        <p:cTn id="174" dur="2000" fill="hold"/>
                                        <p:tgtEl>
                                          <p:spTgt spid="60"/>
                                        </p:tgtEl>
                                        <p:attrNameLst>
                                          <p:attrName>ppt_x</p:attrName>
                                          <p:attrName>ppt_y</p:attrName>
                                        </p:attrNameLst>
                                      </p:cBhvr>
                                      <p:rCtr x="5260" y="12361"/>
                                    </p:animMotion>
                                  </p:childTnLst>
                                </p:cTn>
                              </p:par>
                            </p:childTnLst>
                          </p:cTn>
                        </p:par>
                      </p:childTnLst>
                    </p:cTn>
                  </p:par>
                  <p:par>
                    <p:cTn id="175" fill="hold">
                      <p:stCondLst>
                        <p:cond delay="indefinite"/>
                      </p:stCondLst>
                      <p:childTnLst>
                        <p:par>
                          <p:cTn id="176" fill="hold">
                            <p:stCondLst>
                              <p:cond delay="0"/>
                            </p:stCondLst>
                            <p:childTnLst>
                              <p:par>
                                <p:cTn id="177" presetID="16" presetClass="entr" presetSubtype="21" fill="hold" grpId="0" nodeType="clickEffect">
                                  <p:stCondLst>
                                    <p:cond delay="0"/>
                                  </p:stCondLst>
                                  <p:childTnLst>
                                    <p:set>
                                      <p:cBhvr>
                                        <p:cTn id="178" dur="1" fill="hold">
                                          <p:stCondLst>
                                            <p:cond delay="0"/>
                                          </p:stCondLst>
                                        </p:cTn>
                                        <p:tgtEl>
                                          <p:spTgt spid="62"/>
                                        </p:tgtEl>
                                        <p:attrNameLst>
                                          <p:attrName>style.visibility</p:attrName>
                                        </p:attrNameLst>
                                      </p:cBhvr>
                                      <p:to>
                                        <p:strVal val="visible"/>
                                      </p:to>
                                    </p:set>
                                    <p:animEffect transition="in" filter="barn(inVertical)">
                                      <p:cBhvr>
                                        <p:cTn id="179" dur="500"/>
                                        <p:tgtEl>
                                          <p:spTgt spid="62"/>
                                        </p:tgtEl>
                                      </p:cBhvr>
                                    </p:animEffect>
                                  </p:childTnLst>
                                </p:cTn>
                              </p:par>
                            </p:childTnLst>
                          </p:cTn>
                        </p:par>
                      </p:childTnLst>
                    </p:cTn>
                  </p:par>
                  <p:par>
                    <p:cTn id="180" fill="hold">
                      <p:stCondLst>
                        <p:cond delay="indefinite"/>
                      </p:stCondLst>
                      <p:childTnLst>
                        <p:par>
                          <p:cTn id="181" fill="hold">
                            <p:stCondLst>
                              <p:cond delay="0"/>
                            </p:stCondLst>
                            <p:childTnLst>
                              <p:par>
                                <p:cTn id="182" presetID="9" presetClass="entr" presetSubtype="0" fill="hold" grpId="0" nodeType="clickEffect">
                                  <p:stCondLst>
                                    <p:cond delay="0"/>
                                  </p:stCondLst>
                                  <p:childTnLst>
                                    <p:set>
                                      <p:cBhvr>
                                        <p:cTn id="183" dur="1" fill="hold">
                                          <p:stCondLst>
                                            <p:cond delay="0"/>
                                          </p:stCondLst>
                                        </p:cTn>
                                        <p:tgtEl>
                                          <p:spTgt spid="63"/>
                                        </p:tgtEl>
                                        <p:attrNameLst>
                                          <p:attrName>style.visibility</p:attrName>
                                        </p:attrNameLst>
                                      </p:cBhvr>
                                      <p:to>
                                        <p:strVal val="visible"/>
                                      </p:to>
                                    </p:set>
                                    <p:animEffect transition="in" filter="dissolve">
                                      <p:cBhvr>
                                        <p:cTn id="184" dur="500"/>
                                        <p:tgtEl>
                                          <p:spTgt spid="63"/>
                                        </p:tgtEl>
                                      </p:cBhvr>
                                    </p:animEffect>
                                  </p:childTnLst>
                                </p:cTn>
                              </p:par>
                              <p:par>
                                <p:cTn id="185" presetID="9" presetClass="entr" presetSubtype="0" fill="hold" nodeType="withEffect">
                                  <p:stCondLst>
                                    <p:cond delay="0"/>
                                  </p:stCondLst>
                                  <p:childTnLst>
                                    <p:set>
                                      <p:cBhvr>
                                        <p:cTn id="186" dur="1" fill="hold">
                                          <p:stCondLst>
                                            <p:cond delay="0"/>
                                          </p:stCondLst>
                                        </p:cTn>
                                        <p:tgtEl>
                                          <p:spTgt spid="114"/>
                                        </p:tgtEl>
                                        <p:attrNameLst>
                                          <p:attrName>style.visibility</p:attrName>
                                        </p:attrNameLst>
                                      </p:cBhvr>
                                      <p:to>
                                        <p:strVal val="visible"/>
                                      </p:to>
                                    </p:set>
                                    <p:animEffect transition="in" filter="dissolve">
                                      <p:cBhvr>
                                        <p:cTn id="187" dur="500"/>
                                        <p:tgtEl>
                                          <p:spTgt spid="114"/>
                                        </p:tgtEl>
                                      </p:cBhvr>
                                    </p:animEffect>
                                  </p:childTnLst>
                                </p:cTn>
                              </p:par>
                              <p:par>
                                <p:cTn id="188" presetID="9" presetClass="entr" presetSubtype="0" fill="hold" nodeType="withEffect">
                                  <p:stCondLst>
                                    <p:cond delay="0"/>
                                  </p:stCondLst>
                                  <p:childTnLst>
                                    <p:set>
                                      <p:cBhvr>
                                        <p:cTn id="189" dur="1" fill="hold">
                                          <p:stCondLst>
                                            <p:cond delay="0"/>
                                          </p:stCondLst>
                                        </p:cTn>
                                        <p:tgtEl>
                                          <p:spTgt spid="113"/>
                                        </p:tgtEl>
                                        <p:attrNameLst>
                                          <p:attrName>style.visibility</p:attrName>
                                        </p:attrNameLst>
                                      </p:cBhvr>
                                      <p:to>
                                        <p:strVal val="visible"/>
                                      </p:to>
                                    </p:set>
                                    <p:animEffect transition="in" filter="dissolve">
                                      <p:cBhvr>
                                        <p:cTn id="190" dur="500"/>
                                        <p:tgtEl>
                                          <p:spTgt spid="113"/>
                                        </p:tgtEl>
                                      </p:cBhvr>
                                    </p:animEffect>
                                  </p:childTnLst>
                                </p:cTn>
                              </p:par>
                              <p:par>
                                <p:cTn id="191" presetID="9" presetClass="entr" presetSubtype="0" fill="hold" grpId="0" nodeType="withEffect">
                                  <p:stCondLst>
                                    <p:cond delay="0"/>
                                  </p:stCondLst>
                                  <p:childTnLst>
                                    <p:set>
                                      <p:cBhvr>
                                        <p:cTn id="192" dur="1" fill="hold">
                                          <p:stCondLst>
                                            <p:cond delay="0"/>
                                          </p:stCondLst>
                                        </p:cTn>
                                        <p:tgtEl>
                                          <p:spTgt spid="128"/>
                                        </p:tgtEl>
                                        <p:attrNameLst>
                                          <p:attrName>style.visibility</p:attrName>
                                        </p:attrNameLst>
                                      </p:cBhvr>
                                      <p:to>
                                        <p:strVal val="visible"/>
                                      </p:to>
                                    </p:set>
                                    <p:animEffect transition="in" filter="dissolve">
                                      <p:cBhvr>
                                        <p:cTn id="193" dur="500"/>
                                        <p:tgtEl>
                                          <p:spTgt spid="128"/>
                                        </p:tgtEl>
                                      </p:cBhvr>
                                    </p:animEffect>
                                  </p:childTnLst>
                                </p:cTn>
                              </p:par>
                              <p:par>
                                <p:cTn id="194" presetID="9" presetClass="entr" presetSubtype="0" fill="hold" grpId="0" nodeType="withEffect">
                                  <p:stCondLst>
                                    <p:cond delay="0"/>
                                  </p:stCondLst>
                                  <p:childTnLst>
                                    <p:set>
                                      <p:cBhvr>
                                        <p:cTn id="195" dur="1" fill="hold">
                                          <p:stCondLst>
                                            <p:cond delay="0"/>
                                          </p:stCondLst>
                                        </p:cTn>
                                        <p:tgtEl>
                                          <p:spTgt spid="116"/>
                                        </p:tgtEl>
                                        <p:attrNameLst>
                                          <p:attrName>style.visibility</p:attrName>
                                        </p:attrNameLst>
                                      </p:cBhvr>
                                      <p:to>
                                        <p:strVal val="visible"/>
                                      </p:to>
                                    </p:set>
                                    <p:animEffect transition="in" filter="dissolve">
                                      <p:cBhvr>
                                        <p:cTn id="196" dur="500"/>
                                        <p:tgtEl>
                                          <p:spTgt spid="116"/>
                                        </p:tgtEl>
                                      </p:cBhvr>
                                    </p:animEffect>
                                  </p:childTnLst>
                                </p:cTn>
                              </p:par>
                            </p:childTnLst>
                          </p:cTn>
                        </p:par>
                      </p:childTnLst>
                    </p:cTn>
                  </p:par>
                  <p:par>
                    <p:cTn id="197" fill="hold">
                      <p:stCondLst>
                        <p:cond delay="indefinite"/>
                      </p:stCondLst>
                      <p:childTnLst>
                        <p:par>
                          <p:cTn id="198" fill="hold">
                            <p:stCondLst>
                              <p:cond delay="0"/>
                            </p:stCondLst>
                            <p:childTnLst>
                              <p:par>
                                <p:cTn id="199" presetID="22" presetClass="entr" presetSubtype="2" fill="hold" grpId="0" nodeType="clickEffect">
                                  <p:stCondLst>
                                    <p:cond delay="0"/>
                                  </p:stCondLst>
                                  <p:childTnLst>
                                    <p:set>
                                      <p:cBhvr>
                                        <p:cTn id="200" dur="1" fill="hold">
                                          <p:stCondLst>
                                            <p:cond delay="0"/>
                                          </p:stCondLst>
                                        </p:cTn>
                                        <p:tgtEl>
                                          <p:spTgt spid="117"/>
                                        </p:tgtEl>
                                        <p:attrNameLst>
                                          <p:attrName>style.visibility</p:attrName>
                                        </p:attrNameLst>
                                      </p:cBhvr>
                                      <p:to>
                                        <p:strVal val="visible"/>
                                      </p:to>
                                    </p:set>
                                    <p:animEffect transition="in" filter="wipe(right)">
                                      <p:cBhvr>
                                        <p:cTn id="201" dur="500"/>
                                        <p:tgtEl>
                                          <p:spTgt spid="117"/>
                                        </p:tgtEl>
                                      </p:cBhvr>
                                    </p:animEffect>
                                  </p:childTnLst>
                                </p:cTn>
                              </p:par>
                            </p:childTnLst>
                          </p:cTn>
                        </p:par>
                      </p:childTnLst>
                    </p:cTn>
                  </p:par>
                  <p:par>
                    <p:cTn id="202" fill="hold">
                      <p:stCondLst>
                        <p:cond delay="indefinite"/>
                      </p:stCondLst>
                      <p:childTnLst>
                        <p:par>
                          <p:cTn id="203" fill="hold">
                            <p:stCondLst>
                              <p:cond delay="0"/>
                            </p:stCondLst>
                            <p:childTnLst>
                              <p:par>
                                <p:cTn id="204" presetID="16" presetClass="entr" presetSubtype="21" fill="hold" nodeType="clickEffect">
                                  <p:stCondLst>
                                    <p:cond delay="0"/>
                                  </p:stCondLst>
                                  <p:childTnLst>
                                    <p:set>
                                      <p:cBhvr>
                                        <p:cTn id="205" dur="1" fill="hold">
                                          <p:stCondLst>
                                            <p:cond delay="0"/>
                                          </p:stCondLst>
                                        </p:cTn>
                                        <p:tgtEl>
                                          <p:spTgt spid="130"/>
                                        </p:tgtEl>
                                        <p:attrNameLst>
                                          <p:attrName>style.visibility</p:attrName>
                                        </p:attrNameLst>
                                      </p:cBhvr>
                                      <p:to>
                                        <p:strVal val="visible"/>
                                      </p:to>
                                    </p:set>
                                    <p:animEffect transition="in" filter="barn(inVertical)">
                                      <p:cBhvr>
                                        <p:cTn id="206" dur="500"/>
                                        <p:tgtEl>
                                          <p:spTgt spid="130"/>
                                        </p:tgtEl>
                                      </p:cBhvr>
                                    </p:animEffect>
                                  </p:childTnLst>
                                </p:cTn>
                              </p:par>
                            </p:childTnLst>
                          </p:cTn>
                        </p:par>
                      </p:childTnLst>
                    </p:cTn>
                  </p:par>
                  <p:par>
                    <p:cTn id="207" fill="hold">
                      <p:stCondLst>
                        <p:cond delay="indefinite"/>
                      </p:stCondLst>
                      <p:childTnLst>
                        <p:par>
                          <p:cTn id="208" fill="hold">
                            <p:stCondLst>
                              <p:cond delay="0"/>
                            </p:stCondLst>
                            <p:childTnLst>
                              <p:par>
                                <p:cTn id="209" presetID="22" presetClass="entr" presetSubtype="2" fill="hold" grpId="0" nodeType="clickEffect">
                                  <p:stCondLst>
                                    <p:cond delay="0"/>
                                  </p:stCondLst>
                                  <p:childTnLst>
                                    <p:set>
                                      <p:cBhvr>
                                        <p:cTn id="210" dur="1" fill="hold">
                                          <p:stCondLst>
                                            <p:cond delay="0"/>
                                          </p:stCondLst>
                                        </p:cTn>
                                        <p:tgtEl>
                                          <p:spTgt spid="115"/>
                                        </p:tgtEl>
                                        <p:attrNameLst>
                                          <p:attrName>style.visibility</p:attrName>
                                        </p:attrNameLst>
                                      </p:cBhvr>
                                      <p:to>
                                        <p:strVal val="visible"/>
                                      </p:to>
                                    </p:set>
                                    <p:animEffect transition="in" filter="wipe(right)">
                                      <p:cBhvr>
                                        <p:cTn id="211" dur="500"/>
                                        <p:tgtEl>
                                          <p:spTgt spid="115"/>
                                        </p:tgtEl>
                                      </p:cBhvr>
                                    </p:animEffect>
                                  </p:childTnLst>
                                </p:cTn>
                              </p:par>
                            </p:childTnLst>
                          </p:cTn>
                        </p:par>
                      </p:childTnLst>
                    </p:cTn>
                  </p:par>
                  <p:par>
                    <p:cTn id="212" fill="hold">
                      <p:stCondLst>
                        <p:cond delay="indefinite"/>
                      </p:stCondLst>
                      <p:childTnLst>
                        <p:par>
                          <p:cTn id="213" fill="hold">
                            <p:stCondLst>
                              <p:cond delay="0"/>
                            </p:stCondLst>
                            <p:childTnLst>
                              <p:par>
                                <p:cTn id="214" presetID="47" presetClass="entr" presetSubtype="0" fill="hold" nodeType="clickEffect">
                                  <p:stCondLst>
                                    <p:cond delay="0"/>
                                  </p:stCondLst>
                                  <p:childTnLst>
                                    <p:set>
                                      <p:cBhvr>
                                        <p:cTn id="215" dur="1" fill="hold">
                                          <p:stCondLst>
                                            <p:cond delay="0"/>
                                          </p:stCondLst>
                                        </p:cTn>
                                        <p:tgtEl>
                                          <p:spTgt spid="127"/>
                                        </p:tgtEl>
                                        <p:attrNameLst>
                                          <p:attrName>style.visibility</p:attrName>
                                        </p:attrNameLst>
                                      </p:cBhvr>
                                      <p:to>
                                        <p:strVal val="visible"/>
                                      </p:to>
                                    </p:set>
                                    <p:animEffect transition="in" filter="fade">
                                      <p:cBhvr>
                                        <p:cTn id="216" dur="1000"/>
                                        <p:tgtEl>
                                          <p:spTgt spid="127"/>
                                        </p:tgtEl>
                                      </p:cBhvr>
                                    </p:animEffect>
                                    <p:anim calcmode="lin" valueType="num">
                                      <p:cBhvr>
                                        <p:cTn id="217" dur="1000" fill="hold"/>
                                        <p:tgtEl>
                                          <p:spTgt spid="127"/>
                                        </p:tgtEl>
                                        <p:attrNameLst>
                                          <p:attrName>ppt_x</p:attrName>
                                        </p:attrNameLst>
                                      </p:cBhvr>
                                      <p:tavLst>
                                        <p:tav tm="0">
                                          <p:val>
                                            <p:strVal val="#ppt_x"/>
                                          </p:val>
                                        </p:tav>
                                        <p:tav tm="100000">
                                          <p:val>
                                            <p:strVal val="#ppt_x"/>
                                          </p:val>
                                        </p:tav>
                                      </p:tavLst>
                                    </p:anim>
                                    <p:anim calcmode="lin" valueType="num">
                                      <p:cBhvr>
                                        <p:cTn id="218"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22" presetClass="entr" presetSubtype="8" fill="hold" grpId="0" nodeType="clickEffect">
                                  <p:stCondLst>
                                    <p:cond delay="0"/>
                                  </p:stCondLst>
                                  <p:childTnLst>
                                    <p:set>
                                      <p:cBhvr>
                                        <p:cTn id="222" dur="1" fill="hold">
                                          <p:stCondLst>
                                            <p:cond delay="0"/>
                                          </p:stCondLst>
                                        </p:cTn>
                                        <p:tgtEl>
                                          <p:spTgt spid="118"/>
                                        </p:tgtEl>
                                        <p:attrNameLst>
                                          <p:attrName>style.visibility</p:attrName>
                                        </p:attrNameLst>
                                      </p:cBhvr>
                                      <p:to>
                                        <p:strVal val="visible"/>
                                      </p:to>
                                    </p:set>
                                    <p:animEffect transition="in" filter="wipe(left)">
                                      <p:cBhvr>
                                        <p:cTn id="223" dur="500"/>
                                        <p:tgtEl>
                                          <p:spTgt spid="118"/>
                                        </p:tgtEl>
                                      </p:cBhvr>
                                    </p:animEffect>
                                  </p:childTnLst>
                                </p:cTn>
                              </p:par>
                            </p:childTnLst>
                          </p:cTn>
                        </p:par>
                      </p:childTnLst>
                    </p:cTn>
                  </p:par>
                  <p:par>
                    <p:cTn id="224" fill="hold">
                      <p:stCondLst>
                        <p:cond delay="indefinite"/>
                      </p:stCondLst>
                      <p:childTnLst>
                        <p:par>
                          <p:cTn id="225" fill="hold">
                            <p:stCondLst>
                              <p:cond delay="0"/>
                            </p:stCondLst>
                            <p:childTnLst>
                              <p:par>
                                <p:cTn id="226" presetID="47" presetClass="entr" presetSubtype="0" fill="hold" nodeType="click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fade">
                                      <p:cBhvr>
                                        <p:cTn id="228" dur="1000"/>
                                        <p:tgtEl>
                                          <p:spTgt spid="125"/>
                                        </p:tgtEl>
                                      </p:cBhvr>
                                    </p:animEffect>
                                    <p:anim calcmode="lin" valueType="num">
                                      <p:cBhvr>
                                        <p:cTn id="229" dur="1000" fill="hold"/>
                                        <p:tgtEl>
                                          <p:spTgt spid="125"/>
                                        </p:tgtEl>
                                        <p:attrNameLst>
                                          <p:attrName>ppt_x</p:attrName>
                                        </p:attrNameLst>
                                      </p:cBhvr>
                                      <p:tavLst>
                                        <p:tav tm="0">
                                          <p:val>
                                            <p:strVal val="#ppt_x"/>
                                          </p:val>
                                        </p:tav>
                                        <p:tav tm="100000">
                                          <p:val>
                                            <p:strVal val="#ppt_x"/>
                                          </p:val>
                                        </p:tav>
                                      </p:tavLst>
                                    </p:anim>
                                    <p:anim calcmode="lin" valueType="num">
                                      <p:cBhvr>
                                        <p:cTn id="230"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P spid="38" grpId="0"/>
      <p:bldP spid="39" grpId="0"/>
      <p:bldP spid="40" grpId="0"/>
      <p:bldP spid="41" grpId="0"/>
      <p:bldP spid="42" grpId="0" animBg="1"/>
      <p:bldP spid="43" grpId="0" animBg="1"/>
      <p:bldP spid="44" grpId="0" animBg="1"/>
      <p:bldP spid="52" grpId="0"/>
      <p:bldP spid="53" grpId="0"/>
      <p:bldP spid="54" grpId="0" animBg="1"/>
      <p:bldP spid="62" grpId="0"/>
      <p:bldP spid="63" grpId="0"/>
      <p:bldP spid="115" grpId="0" animBg="1"/>
      <p:bldP spid="116" grpId="0" animBg="1"/>
      <p:bldP spid="117" grpId="0" animBg="1"/>
      <p:bldP spid="118" grpId="0" animBg="1"/>
      <p:bldP spid="128" grpId="0"/>
      <p:bldP spid="120" grpId="0"/>
      <p:bldP spid="13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1858721" y="1248003"/>
            <a:ext cx="3962400" cy="672961"/>
            <a:chOff x="1856509" y="1248003"/>
            <a:chExt cx="3962400" cy="672961"/>
          </a:xfrm>
        </p:grpSpPr>
        <p:cxnSp>
          <p:nvCxnSpPr>
            <p:cNvPr id="6" name="Straight Arrow Connector 5"/>
            <p:cNvCxnSpPr/>
            <p:nvPr/>
          </p:nvCxnSpPr>
          <p:spPr>
            <a:xfrm>
              <a:off x="1856509" y="1248004"/>
              <a:ext cx="396240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133600" y="1266478"/>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972946" y="1266478"/>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812292" y="1266478"/>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651638" y="1266478"/>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490985" y="1266478"/>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318327" y="1252859"/>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687781" y="1252859"/>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503054" y="1252859"/>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37345" y="1256210"/>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06799" y="1256210"/>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422072" y="1256210"/>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27054" y="1256210"/>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396508" y="1256210"/>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211781" y="1256210"/>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899890" y="1248003"/>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269344" y="1248003"/>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084617" y="1248003"/>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508491" y="1482478"/>
              <a:ext cx="748146"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sp>
          <p:nvSpPr>
            <p:cNvPr id="51" name="TextBox 50"/>
            <p:cNvSpPr txBox="1"/>
            <p:nvPr/>
          </p:nvSpPr>
          <p:spPr>
            <a:xfrm>
              <a:off x="3606799" y="1520854"/>
              <a:ext cx="489528"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0</a:t>
              </a:r>
            </a:p>
          </p:txBody>
        </p:sp>
        <p:sp>
          <p:nvSpPr>
            <p:cNvPr id="52" name="TextBox 51"/>
            <p:cNvSpPr txBox="1"/>
            <p:nvPr/>
          </p:nvSpPr>
          <p:spPr>
            <a:xfrm>
              <a:off x="2718387" y="1520854"/>
              <a:ext cx="503383"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grpSp>
      <p:grpSp>
        <p:nvGrpSpPr>
          <p:cNvPr id="57" name="Group 56"/>
          <p:cNvGrpSpPr/>
          <p:nvPr/>
        </p:nvGrpSpPr>
        <p:grpSpPr>
          <a:xfrm>
            <a:off x="7167419" y="1266478"/>
            <a:ext cx="4022020" cy="694577"/>
            <a:chOff x="7167419" y="1266478"/>
            <a:chExt cx="4022020" cy="694577"/>
          </a:xfrm>
        </p:grpSpPr>
        <p:cxnSp>
          <p:nvCxnSpPr>
            <p:cNvPr id="7" name="Straight Arrow Connector 6"/>
            <p:cNvCxnSpPr/>
            <p:nvPr/>
          </p:nvCxnSpPr>
          <p:spPr>
            <a:xfrm>
              <a:off x="7167419" y="1266478"/>
              <a:ext cx="396240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449127" y="1266478"/>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288473" y="1266478"/>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9127819" y="1266478"/>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960254" y="1284240"/>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0806512" y="1266478"/>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656945" y="1284240"/>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825890" y="1284240"/>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994835" y="1284240"/>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163781" y="1284240"/>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428181" y="1266478"/>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597126" y="1266478"/>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766071" y="1266478"/>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935017" y="1266478"/>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273309" y="1284240"/>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9442254" y="1284240"/>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611199" y="1284240"/>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780145" y="1284240"/>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0118436" y="1269353"/>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0287381" y="1269353"/>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0456326" y="1269353"/>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0625272" y="1269353"/>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9827283" y="1560945"/>
              <a:ext cx="1034473"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sp>
          <p:nvSpPr>
            <p:cNvPr id="54" name="TextBox 53"/>
            <p:cNvSpPr txBox="1"/>
            <p:nvPr/>
          </p:nvSpPr>
          <p:spPr>
            <a:xfrm>
              <a:off x="8952726" y="1530593"/>
              <a:ext cx="489528"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0</a:t>
              </a:r>
            </a:p>
          </p:txBody>
        </p:sp>
        <p:sp>
          <p:nvSpPr>
            <p:cNvPr id="55" name="TextBox 54"/>
            <p:cNvSpPr txBox="1"/>
            <p:nvPr/>
          </p:nvSpPr>
          <p:spPr>
            <a:xfrm>
              <a:off x="8045633" y="1530593"/>
              <a:ext cx="503383"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sp>
          <p:nvSpPr>
            <p:cNvPr id="56" name="TextBox 55"/>
            <p:cNvSpPr txBox="1"/>
            <p:nvPr/>
          </p:nvSpPr>
          <p:spPr>
            <a:xfrm>
              <a:off x="10672202" y="1560945"/>
              <a:ext cx="517237"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2</a:t>
              </a:r>
            </a:p>
          </p:txBody>
        </p:sp>
      </p:grpSp>
      <p:sp>
        <p:nvSpPr>
          <p:cNvPr id="59" name="Arc 58"/>
          <p:cNvSpPr/>
          <p:nvPr/>
        </p:nvSpPr>
        <p:spPr>
          <a:xfrm>
            <a:off x="8428181" y="886208"/>
            <a:ext cx="1183018" cy="776337"/>
          </a:xfrm>
          <a:prstGeom prst="arc">
            <a:avLst>
              <a:gd name="adj1" fmla="val 10803287"/>
              <a:gd name="adj2" fmla="val 21420410"/>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88" name="Arc 87"/>
          <p:cNvSpPr/>
          <p:nvPr/>
        </p:nvSpPr>
        <p:spPr>
          <a:xfrm>
            <a:off x="2300345" y="886208"/>
            <a:ext cx="397164" cy="693531"/>
          </a:xfrm>
          <a:prstGeom prst="arc">
            <a:avLst>
              <a:gd name="adj1" fmla="val 10803287"/>
              <a:gd name="adj2" fmla="val 21420410"/>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89" name="Arc 88"/>
          <p:cNvSpPr/>
          <p:nvPr/>
        </p:nvSpPr>
        <p:spPr>
          <a:xfrm>
            <a:off x="7662137" y="1001679"/>
            <a:ext cx="626336" cy="519175"/>
          </a:xfrm>
          <a:prstGeom prst="arc">
            <a:avLst>
              <a:gd name="adj1" fmla="val 10803287"/>
              <a:gd name="adj2" fmla="val 106087"/>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90" name="Arc 89"/>
          <p:cNvSpPr/>
          <p:nvPr/>
        </p:nvSpPr>
        <p:spPr>
          <a:xfrm>
            <a:off x="3422483" y="777002"/>
            <a:ext cx="1464044" cy="1021470"/>
          </a:xfrm>
          <a:prstGeom prst="arc">
            <a:avLst>
              <a:gd name="adj1" fmla="val 10803287"/>
              <a:gd name="adj2" fmla="val 21420410"/>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grpSp>
        <p:nvGrpSpPr>
          <p:cNvPr id="91" name="Group 90"/>
          <p:cNvGrpSpPr/>
          <p:nvPr/>
        </p:nvGrpSpPr>
        <p:grpSpPr>
          <a:xfrm>
            <a:off x="8798955" y="1882588"/>
            <a:ext cx="545922" cy="624509"/>
            <a:chOff x="8006283" y="5649911"/>
            <a:chExt cx="545922" cy="624509"/>
          </a:xfrm>
        </p:grpSpPr>
        <p:sp>
          <p:nvSpPr>
            <p:cNvPr id="92" name="Rounded Rectangle 91"/>
            <p:cNvSpPr/>
            <p:nvPr/>
          </p:nvSpPr>
          <p:spPr>
            <a:xfrm>
              <a:off x="8062678" y="5649911"/>
              <a:ext cx="489527" cy="624509"/>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93" name="Rectangle 92"/>
                <p:cNvSpPr/>
                <p:nvPr/>
              </p:nvSpPr>
              <p:spPr>
                <a:xfrm>
                  <a:off x="8006283" y="5704987"/>
                  <a:ext cx="522900" cy="527388"/>
                </a:xfrm>
                <a:prstGeom prst="rect">
                  <a:avLst/>
                </a:prstGeom>
              </p:spPr>
              <p:txBody>
                <a:bodyPr wrap="none">
                  <a:spAutoFit/>
                </a:bodyPr>
                <a:lstStyle/>
                <a:p>
                  <a:r>
                    <a:rPr lang="fa-IR" b="1" dirty="0">
                      <a:solidFill>
                        <a:schemeClr val="accent2">
                          <a:lumMod val="50000"/>
                        </a:schemeClr>
                      </a:solidFill>
                      <a:cs typeface="B Koodak" panose="00000700000000000000" pitchFamily="2" charset="-78"/>
                    </a:rPr>
                    <a:t> </a:t>
                  </a:r>
                  <a:r>
                    <a:rPr lang="fa-IR" sz="2000" b="1" dirty="0">
                      <a:solidFill>
                        <a:schemeClr val="accent2">
                          <a:lumMod val="50000"/>
                        </a:schemeClr>
                      </a:solidFill>
                      <a:cs typeface="B Koodak" panose="00000700000000000000" pitchFamily="2" charset="-78"/>
                    </a:rPr>
                    <a:t>-</a:t>
                  </a:r>
                  <a:r>
                    <a:rPr lang="fa-IR" b="1" dirty="0">
                      <a:solidFill>
                        <a:schemeClr val="accent2">
                          <a:lumMod val="50000"/>
                        </a:schemeClr>
                      </a:solidFill>
                      <a:cs typeface="B Koodak" panose="00000700000000000000" pitchFamily="2" charset="-78"/>
                    </a:rPr>
                    <a:t> </a:t>
                  </a:r>
                  <a14:m>
                    <m:oMath xmlns:m="http://schemas.openxmlformats.org/officeDocument/2006/math">
                      <m:f>
                        <m:fPr>
                          <m:ctrlPr>
                            <a:rPr lang="fa-IR" b="1" i="1">
                              <a:solidFill>
                                <a:schemeClr val="accent2">
                                  <a:lumMod val="50000"/>
                                </a:schemeClr>
                              </a:solidFill>
                              <a:latin typeface="Cambria Math" panose="02040503050406030204" pitchFamily="18" charset="0"/>
                            </a:rPr>
                          </m:ctrlPr>
                        </m:fPr>
                        <m:num>
                          <m:r>
                            <m:rPr>
                              <m:nor/>
                            </m:rPr>
                            <a:rPr lang="fa-IR" b="1" i="0" smtClean="0">
                              <a:solidFill>
                                <a:schemeClr val="accent2">
                                  <a:lumMod val="50000"/>
                                </a:schemeClr>
                              </a:solidFill>
                              <a:latin typeface="Cambria Math" panose="02040503050406030204" pitchFamily="18" charset="0"/>
                              <a:cs typeface="B Koodak" panose="00000700000000000000" pitchFamily="2" charset="-78"/>
                            </a:rPr>
                            <m:t>7</m:t>
                          </m:r>
                        </m:num>
                        <m:den>
                          <m:r>
                            <m:rPr>
                              <m:nor/>
                            </m:rPr>
                            <a:rPr lang="fa-IR" b="1" i="0" smtClean="0">
                              <a:solidFill>
                                <a:schemeClr val="accent2">
                                  <a:lumMod val="50000"/>
                                </a:schemeClr>
                              </a:solidFill>
                              <a:latin typeface="Cambria Math" panose="02040503050406030204" pitchFamily="18" charset="0"/>
                              <a:cs typeface="B Koodak" panose="00000700000000000000" pitchFamily="2" charset="-78"/>
                            </a:rPr>
                            <m:t>5</m:t>
                          </m:r>
                        </m:den>
                      </m:f>
                    </m:oMath>
                  </a14:m>
                  <a:endParaRPr lang="fa-IR" dirty="0">
                    <a:solidFill>
                      <a:schemeClr val="accent2">
                        <a:lumMod val="50000"/>
                      </a:schemeClr>
                    </a:solidFill>
                  </a:endParaRPr>
                </a:p>
              </p:txBody>
            </p:sp>
          </mc:Choice>
          <mc:Fallback xmlns="">
            <p:sp>
              <p:nvSpPr>
                <p:cNvPr id="93" name="Rectangle 92"/>
                <p:cNvSpPr>
                  <a:spLocks noRot="1" noChangeAspect="1" noMove="1" noResize="1" noEditPoints="1" noAdjustHandles="1" noChangeArrowheads="1" noChangeShapeType="1" noTextEdit="1"/>
                </p:cNvSpPr>
                <p:nvPr/>
              </p:nvSpPr>
              <p:spPr>
                <a:xfrm>
                  <a:off x="8006283" y="5704987"/>
                  <a:ext cx="522900" cy="527388"/>
                </a:xfrm>
                <a:prstGeom prst="rect">
                  <a:avLst/>
                </a:prstGeom>
                <a:blipFill>
                  <a:blip r:embed="rId4"/>
                  <a:stretch>
                    <a:fillRect l="-10465" b="-17442"/>
                  </a:stretch>
                </a:blipFill>
              </p:spPr>
              <p:txBody>
                <a:bodyPr/>
                <a:lstStyle/>
                <a:p>
                  <a:r>
                    <a:rPr lang="fa-IR">
                      <a:noFill/>
                    </a:rPr>
                    <a:t> </a:t>
                  </a:r>
                </a:p>
              </p:txBody>
            </p:sp>
          </mc:Fallback>
        </mc:AlternateContent>
      </p:grpSp>
      <p:grpSp>
        <p:nvGrpSpPr>
          <p:cNvPr id="94" name="Group 93"/>
          <p:cNvGrpSpPr/>
          <p:nvPr/>
        </p:nvGrpSpPr>
        <p:grpSpPr>
          <a:xfrm>
            <a:off x="7641923" y="1882562"/>
            <a:ext cx="545922" cy="624509"/>
            <a:chOff x="8006283" y="5649911"/>
            <a:chExt cx="545922" cy="624509"/>
          </a:xfrm>
        </p:grpSpPr>
        <p:sp>
          <p:nvSpPr>
            <p:cNvPr id="95" name="Rounded Rectangle 94"/>
            <p:cNvSpPr/>
            <p:nvPr/>
          </p:nvSpPr>
          <p:spPr>
            <a:xfrm>
              <a:off x="8062678" y="5649911"/>
              <a:ext cx="489527" cy="624509"/>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96" name="Rectangle 95"/>
                <p:cNvSpPr/>
                <p:nvPr/>
              </p:nvSpPr>
              <p:spPr>
                <a:xfrm>
                  <a:off x="8006283" y="5704987"/>
                  <a:ext cx="522900" cy="527388"/>
                </a:xfrm>
                <a:prstGeom prst="rect">
                  <a:avLst/>
                </a:prstGeom>
              </p:spPr>
              <p:txBody>
                <a:bodyPr wrap="none">
                  <a:spAutoFit/>
                </a:bodyPr>
                <a:lstStyle/>
                <a:p>
                  <a:r>
                    <a:rPr lang="fa-IR" b="1" dirty="0">
                      <a:solidFill>
                        <a:schemeClr val="accent2">
                          <a:lumMod val="50000"/>
                        </a:schemeClr>
                      </a:solidFill>
                      <a:cs typeface="B Koodak" panose="00000700000000000000" pitchFamily="2" charset="-78"/>
                    </a:rPr>
                    <a:t> </a:t>
                  </a:r>
                  <a:r>
                    <a:rPr lang="fa-IR" sz="2000" b="1" dirty="0">
                      <a:solidFill>
                        <a:schemeClr val="accent2">
                          <a:lumMod val="50000"/>
                        </a:schemeClr>
                      </a:solidFill>
                      <a:cs typeface="B Koodak" panose="00000700000000000000" pitchFamily="2" charset="-78"/>
                    </a:rPr>
                    <a:t>+</a:t>
                  </a:r>
                  <a:r>
                    <a:rPr lang="fa-IR" b="1" dirty="0">
                      <a:solidFill>
                        <a:schemeClr val="accent2">
                          <a:lumMod val="50000"/>
                        </a:schemeClr>
                      </a:solidFill>
                      <a:cs typeface="B Koodak" panose="00000700000000000000" pitchFamily="2" charset="-78"/>
                    </a:rPr>
                    <a:t> </a:t>
                  </a:r>
                  <a14:m>
                    <m:oMath xmlns:m="http://schemas.openxmlformats.org/officeDocument/2006/math">
                      <m:f>
                        <m:fPr>
                          <m:ctrlPr>
                            <a:rPr lang="fa-IR" b="1" i="1">
                              <a:solidFill>
                                <a:schemeClr val="accent2">
                                  <a:lumMod val="50000"/>
                                </a:schemeClr>
                              </a:solidFill>
                              <a:latin typeface="Cambria Math" panose="02040503050406030204" pitchFamily="18" charset="0"/>
                            </a:rPr>
                          </m:ctrlPr>
                        </m:fPr>
                        <m:num>
                          <m:r>
                            <m:rPr>
                              <m:nor/>
                            </m:rPr>
                            <a:rPr lang="fa-IR" b="1">
                              <a:solidFill>
                                <a:schemeClr val="accent2">
                                  <a:lumMod val="50000"/>
                                </a:schemeClr>
                              </a:solidFill>
                              <a:latin typeface="Cambria Math" panose="02040503050406030204" pitchFamily="18" charset="0"/>
                              <a:cs typeface="B Koodak" panose="00000700000000000000" pitchFamily="2" charset="-78"/>
                            </a:rPr>
                            <m:t>4</m:t>
                          </m:r>
                        </m:num>
                        <m:den>
                          <m:r>
                            <m:rPr>
                              <m:nor/>
                            </m:rPr>
                            <a:rPr lang="fa-IR" b="1" i="0" smtClean="0">
                              <a:solidFill>
                                <a:schemeClr val="accent2">
                                  <a:lumMod val="50000"/>
                                </a:schemeClr>
                              </a:solidFill>
                              <a:latin typeface="Cambria Math" panose="02040503050406030204" pitchFamily="18" charset="0"/>
                              <a:cs typeface="B Koodak" panose="00000700000000000000" pitchFamily="2" charset="-78"/>
                            </a:rPr>
                            <m:t>5</m:t>
                          </m:r>
                        </m:den>
                      </m:f>
                    </m:oMath>
                  </a14:m>
                  <a:endParaRPr lang="fa-IR" dirty="0">
                    <a:solidFill>
                      <a:schemeClr val="accent2">
                        <a:lumMod val="50000"/>
                      </a:schemeClr>
                    </a:solidFill>
                  </a:endParaRPr>
                </a:p>
              </p:txBody>
            </p:sp>
          </mc:Choice>
          <mc:Fallback xmlns="">
            <p:sp>
              <p:nvSpPr>
                <p:cNvPr id="96" name="Rectangle 95"/>
                <p:cNvSpPr>
                  <a:spLocks noRot="1" noChangeAspect="1" noMove="1" noResize="1" noEditPoints="1" noAdjustHandles="1" noChangeArrowheads="1" noChangeShapeType="1" noTextEdit="1"/>
                </p:cNvSpPr>
                <p:nvPr/>
              </p:nvSpPr>
              <p:spPr>
                <a:xfrm>
                  <a:off x="8006283" y="5704987"/>
                  <a:ext cx="522900" cy="527388"/>
                </a:xfrm>
                <a:prstGeom prst="rect">
                  <a:avLst/>
                </a:prstGeom>
                <a:blipFill>
                  <a:blip r:embed="rId5"/>
                  <a:stretch>
                    <a:fillRect l="-11765" b="-18605"/>
                  </a:stretch>
                </a:blipFill>
              </p:spPr>
              <p:txBody>
                <a:bodyPr/>
                <a:lstStyle/>
                <a:p>
                  <a:r>
                    <a:rPr lang="fa-IR">
                      <a:noFill/>
                    </a:rPr>
                    <a:t> </a:t>
                  </a:r>
                </a:p>
              </p:txBody>
            </p:sp>
          </mc:Fallback>
        </mc:AlternateContent>
      </p:grpSp>
      <p:grpSp>
        <p:nvGrpSpPr>
          <p:cNvPr id="97" name="Group 96"/>
          <p:cNvGrpSpPr/>
          <p:nvPr/>
        </p:nvGrpSpPr>
        <p:grpSpPr>
          <a:xfrm>
            <a:off x="3941032" y="1840517"/>
            <a:ext cx="545922" cy="624509"/>
            <a:chOff x="8006283" y="5649911"/>
            <a:chExt cx="545922" cy="624509"/>
          </a:xfrm>
        </p:grpSpPr>
        <p:sp>
          <p:nvSpPr>
            <p:cNvPr id="98" name="Rounded Rectangle 97"/>
            <p:cNvSpPr/>
            <p:nvPr/>
          </p:nvSpPr>
          <p:spPr>
            <a:xfrm>
              <a:off x="8062678" y="5649911"/>
              <a:ext cx="489527" cy="624509"/>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99" name="Rectangle 98"/>
                <p:cNvSpPr/>
                <p:nvPr/>
              </p:nvSpPr>
              <p:spPr>
                <a:xfrm>
                  <a:off x="8006283" y="5704987"/>
                  <a:ext cx="522900" cy="527388"/>
                </a:xfrm>
                <a:prstGeom prst="rect">
                  <a:avLst/>
                </a:prstGeom>
              </p:spPr>
              <p:txBody>
                <a:bodyPr wrap="none">
                  <a:spAutoFit/>
                </a:bodyPr>
                <a:lstStyle/>
                <a:p>
                  <a:r>
                    <a:rPr lang="fa-IR" b="1" dirty="0">
                      <a:solidFill>
                        <a:schemeClr val="accent2">
                          <a:lumMod val="50000"/>
                        </a:schemeClr>
                      </a:solidFill>
                      <a:cs typeface="B Koodak" panose="00000700000000000000" pitchFamily="2" charset="-78"/>
                    </a:rPr>
                    <a:t> </a:t>
                  </a:r>
                  <a:r>
                    <a:rPr lang="fa-IR" sz="2000" b="1" dirty="0">
                      <a:solidFill>
                        <a:schemeClr val="accent2">
                          <a:lumMod val="50000"/>
                        </a:schemeClr>
                      </a:solidFill>
                      <a:cs typeface="B Koodak" panose="00000700000000000000" pitchFamily="2" charset="-78"/>
                    </a:rPr>
                    <a:t>+</a:t>
                  </a:r>
                  <a:r>
                    <a:rPr lang="fa-IR" b="1" dirty="0">
                      <a:solidFill>
                        <a:schemeClr val="accent2">
                          <a:lumMod val="50000"/>
                        </a:schemeClr>
                      </a:solidFill>
                      <a:cs typeface="B Koodak" panose="00000700000000000000" pitchFamily="2" charset="-78"/>
                    </a:rPr>
                    <a:t> </a:t>
                  </a:r>
                  <a14:m>
                    <m:oMath xmlns:m="http://schemas.openxmlformats.org/officeDocument/2006/math">
                      <m:f>
                        <m:fPr>
                          <m:ctrlPr>
                            <a:rPr lang="fa-IR" b="1" i="1">
                              <a:solidFill>
                                <a:schemeClr val="accent2">
                                  <a:lumMod val="50000"/>
                                </a:schemeClr>
                              </a:solidFill>
                              <a:latin typeface="Cambria Math" panose="02040503050406030204" pitchFamily="18" charset="0"/>
                            </a:rPr>
                          </m:ctrlPr>
                        </m:fPr>
                        <m:num>
                          <m:r>
                            <m:rPr>
                              <m:nor/>
                            </m:rPr>
                            <a:rPr lang="fa-IR" b="1" i="0" smtClean="0">
                              <a:solidFill>
                                <a:schemeClr val="accent2">
                                  <a:lumMod val="50000"/>
                                </a:schemeClr>
                              </a:solidFill>
                              <a:latin typeface="Cambria Math" panose="02040503050406030204" pitchFamily="18" charset="0"/>
                              <a:cs typeface="B Koodak" panose="00000700000000000000" pitchFamily="2" charset="-78"/>
                            </a:rPr>
                            <m:t>7</m:t>
                          </m:r>
                        </m:num>
                        <m:den>
                          <m:r>
                            <m:rPr>
                              <m:nor/>
                            </m:rPr>
                            <a:rPr lang="fa-IR" b="1" i="0" smtClean="0">
                              <a:solidFill>
                                <a:schemeClr val="accent2">
                                  <a:lumMod val="50000"/>
                                </a:schemeClr>
                              </a:solidFill>
                              <a:latin typeface="Cambria Math" panose="02040503050406030204" pitchFamily="18" charset="0"/>
                              <a:cs typeface="B Koodak" panose="00000700000000000000" pitchFamily="2" charset="-78"/>
                            </a:rPr>
                            <m:t>4</m:t>
                          </m:r>
                        </m:den>
                      </m:f>
                    </m:oMath>
                  </a14:m>
                  <a:endParaRPr lang="fa-IR" dirty="0">
                    <a:solidFill>
                      <a:schemeClr val="accent2">
                        <a:lumMod val="50000"/>
                      </a:schemeClr>
                    </a:solidFill>
                  </a:endParaRPr>
                </a:p>
              </p:txBody>
            </p:sp>
          </mc:Choice>
          <mc:Fallback xmlns="">
            <p:sp>
              <p:nvSpPr>
                <p:cNvPr id="99" name="Rectangle 98"/>
                <p:cNvSpPr>
                  <a:spLocks noRot="1" noChangeAspect="1" noMove="1" noResize="1" noEditPoints="1" noAdjustHandles="1" noChangeArrowheads="1" noChangeShapeType="1" noTextEdit="1"/>
                </p:cNvSpPr>
                <p:nvPr/>
              </p:nvSpPr>
              <p:spPr>
                <a:xfrm>
                  <a:off x="8006283" y="5704987"/>
                  <a:ext cx="522900" cy="527388"/>
                </a:xfrm>
                <a:prstGeom prst="rect">
                  <a:avLst/>
                </a:prstGeom>
                <a:blipFill>
                  <a:blip r:embed="rId6"/>
                  <a:stretch>
                    <a:fillRect l="-10465" b="-17442"/>
                  </a:stretch>
                </a:blipFill>
              </p:spPr>
              <p:txBody>
                <a:bodyPr/>
                <a:lstStyle/>
                <a:p>
                  <a:r>
                    <a:rPr lang="fa-IR">
                      <a:noFill/>
                    </a:rPr>
                    <a:t> </a:t>
                  </a:r>
                </a:p>
              </p:txBody>
            </p:sp>
          </mc:Fallback>
        </mc:AlternateContent>
      </p:grpSp>
      <p:grpSp>
        <p:nvGrpSpPr>
          <p:cNvPr id="100" name="Group 99"/>
          <p:cNvGrpSpPr/>
          <p:nvPr/>
        </p:nvGrpSpPr>
        <p:grpSpPr>
          <a:xfrm>
            <a:off x="2180848" y="1852588"/>
            <a:ext cx="545922" cy="624509"/>
            <a:chOff x="8006283" y="5649911"/>
            <a:chExt cx="545922" cy="624509"/>
          </a:xfrm>
        </p:grpSpPr>
        <p:sp>
          <p:nvSpPr>
            <p:cNvPr id="101" name="Rounded Rectangle 100"/>
            <p:cNvSpPr/>
            <p:nvPr/>
          </p:nvSpPr>
          <p:spPr>
            <a:xfrm>
              <a:off x="8062678" y="5649911"/>
              <a:ext cx="489527" cy="624509"/>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102" name="Rectangle 101"/>
                <p:cNvSpPr/>
                <p:nvPr/>
              </p:nvSpPr>
              <p:spPr>
                <a:xfrm>
                  <a:off x="8006283" y="5704987"/>
                  <a:ext cx="522900" cy="527388"/>
                </a:xfrm>
                <a:prstGeom prst="rect">
                  <a:avLst/>
                </a:prstGeom>
              </p:spPr>
              <p:txBody>
                <a:bodyPr wrap="none">
                  <a:spAutoFit/>
                </a:bodyPr>
                <a:lstStyle/>
                <a:p>
                  <a:r>
                    <a:rPr lang="fa-IR" b="1" dirty="0">
                      <a:solidFill>
                        <a:schemeClr val="accent2">
                          <a:lumMod val="50000"/>
                        </a:schemeClr>
                      </a:solidFill>
                      <a:cs typeface="B Koodak" panose="00000700000000000000" pitchFamily="2" charset="-78"/>
                    </a:rPr>
                    <a:t> </a:t>
                  </a:r>
                  <a:r>
                    <a:rPr lang="fa-IR" sz="2000" b="1" dirty="0">
                      <a:solidFill>
                        <a:schemeClr val="accent2">
                          <a:lumMod val="50000"/>
                        </a:schemeClr>
                      </a:solidFill>
                      <a:cs typeface="B Koodak" panose="00000700000000000000" pitchFamily="2" charset="-78"/>
                    </a:rPr>
                    <a:t>-</a:t>
                  </a:r>
                  <a:r>
                    <a:rPr lang="fa-IR" b="1" dirty="0">
                      <a:solidFill>
                        <a:schemeClr val="accent2">
                          <a:lumMod val="50000"/>
                        </a:schemeClr>
                      </a:solidFill>
                      <a:cs typeface="B Koodak" panose="00000700000000000000" pitchFamily="2" charset="-78"/>
                    </a:rPr>
                    <a:t> </a:t>
                  </a:r>
                  <a14:m>
                    <m:oMath xmlns:m="http://schemas.openxmlformats.org/officeDocument/2006/math">
                      <m:f>
                        <m:fPr>
                          <m:ctrlPr>
                            <a:rPr lang="fa-IR" b="1" i="1">
                              <a:solidFill>
                                <a:schemeClr val="accent2">
                                  <a:lumMod val="50000"/>
                                </a:schemeClr>
                              </a:solidFill>
                              <a:latin typeface="Cambria Math" panose="02040503050406030204" pitchFamily="18" charset="0"/>
                            </a:rPr>
                          </m:ctrlPr>
                        </m:fPr>
                        <m:num>
                          <m:r>
                            <m:rPr>
                              <m:nor/>
                            </m:rPr>
                            <a:rPr lang="fa-IR" b="1" i="0" smtClean="0">
                              <a:solidFill>
                                <a:schemeClr val="accent2">
                                  <a:lumMod val="50000"/>
                                </a:schemeClr>
                              </a:solidFill>
                              <a:latin typeface="Cambria Math" panose="02040503050406030204" pitchFamily="18" charset="0"/>
                              <a:cs typeface="B Koodak" panose="00000700000000000000" pitchFamily="2" charset="-78"/>
                            </a:rPr>
                            <m:t>2</m:t>
                          </m:r>
                        </m:num>
                        <m:den>
                          <m:r>
                            <m:rPr>
                              <m:nor/>
                            </m:rPr>
                            <a:rPr lang="fa-IR" b="1" i="0" smtClean="0">
                              <a:solidFill>
                                <a:schemeClr val="accent2">
                                  <a:lumMod val="50000"/>
                                </a:schemeClr>
                              </a:solidFill>
                              <a:latin typeface="Cambria Math" panose="02040503050406030204" pitchFamily="18" charset="0"/>
                              <a:cs typeface="B Koodak" panose="00000700000000000000" pitchFamily="2" charset="-78"/>
                            </a:rPr>
                            <m:t>4</m:t>
                          </m:r>
                        </m:den>
                      </m:f>
                    </m:oMath>
                  </a14:m>
                  <a:endParaRPr lang="fa-IR" dirty="0">
                    <a:solidFill>
                      <a:schemeClr val="accent2">
                        <a:lumMod val="50000"/>
                      </a:schemeClr>
                    </a:solidFill>
                  </a:endParaRPr>
                </a:p>
              </p:txBody>
            </p:sp>
          </mc:Choice>
          <mc:Fallback xmlns="">
            <p:sp>
              <p:nvSpPr>
                <p:cNvPr id="102" name="Rectangle 101"/>
                <p:cNvSpPr>
                  <a:spLocks noRot="1" noChangeAspect="1" noMove="1" noResize="1" noEditPoints="1" noAdjustHandles="1" noChangeArrowheads="1" noChangeShapeType="1" noTextEdit="1"/>
                </p:cNvSpPr>
                <p:nvPr/>
              </p:nvSpPr>
              <p:spPr>
                <a:xfrm>
                  <a:off x="8006283" y="5704987"/>
                  <a:ext cx="522900" cy="527388"/>
                </a:xfrm>
                <a:prstGeom prst="rect">
                  <a:avLst/>
                </a:prstGeom>
                <a:blipFill>
                  <a:blip r:embed="rId7"/>
                  <a:stretch>
                    <a:fillRect l="-11628" b="-18605"/>
                  </a:stretch>
                </a:blipFill>
              </p:spPr>
              <p:txBody>
                <a:bodyPr/>
                <a:lstStyle/>
                <a:p>
                  <a:r>
                    <a:rPr lang="fa-IR">
                      <a:noFill/>
                    </a:rPr>
                    <a:t> </a:t>
                  </a:r>
                </a:p>
              </p:txBody>
            </p:sp>
          </mc:Fallback>
        </mc:AlternateContent>
      </p:grpSp>
      <p:sp>
        <p:nvSpPr>
          <p:cNvPr id="103" name="TextBox 102"/>
          <p:cNvSpPr txBox="1"/>
          <p:nvPr/>
        </p:nvSpPr>
        <p:spPr>
          <a:xfrm>
            <a:off x="5601121" y="3286924"/>
            <a:ext cx="6303933" cy="400110"/>
          </a:xfrm>
          <a:prstGeom prst="rect">
            <a:avLst/>
          </a:prstGeom>
          <a:noFill/>
        </p:spPr>
        <p:txBody>
          <a:bodyPr wrap="square" rtlCol="1">
            <a:spAutoFit/>
          </a:bodyPr>
          <a:lstStyle/>
          <a:p>
            <a:pPr algn="r"/>
            <a:r>
              <a:rPr lang="fa-IR" sz="2000" dirty="0">
                <a:cs typeface="B Koodak" panose="00000700000000000000" pitchFamily="2" charset="-78"/>
              </a:rPr>
              <a:t>3- برای محور های زیر مانند نمونه ، یک جمع با عدد های گویا بنویسید.</a:t>
            </a:r>
          </a:p>
        </p:txBody>
      </p:sp>
      <p:grpSp>
        <p:nvGrpSpPr>
          <p:cNvPr id="204" name="Group 203"/>
          <p:cNvGrpSpPr/>
          <p:nvPr/>
        </p:nvGrpSpPr>
        <p:grpSpPr>
          <a:xfrm>
            <a:off x="1186906" y="4784436"/>
            <a:ext cx="4435623" cy="731844"/>
            <a:chOff x="1186906" y="4784436"/>
            <a:chExt cx="4435623" cy="731844"/>
          </a:xfrm>
        </p:grpSpPr>
        <p:grpSp>
          <p:nvGrpSpPr>
            <p:cNvPr id="166" name="Group 165"/>
            <p:cNvGrpSpPr/>
            <p:nvPr/>
          </p:nvGrpSpPr>
          <p:grpSpPr>
            <a:xfrm>
              <a:off x="1186906" y="4784436"/>
              <a:ext cx="4435623" cy="731844"/>
              <a:chOff x="1186906" y="4784436"/>
              <a:chExt cx="4435623" cy="731844"/>
            </a:xfrm>
          </p:grpSpPr>
          <p:cxnSp>
            <p:nvCxnSpPr>
              <p:cNvPr id="105" name="Straight Arrow Connector 104"/>
              <p:cNvCxnSpPr/>
              <p:nvPr/>
            </p:nvCxnSpPr>
            <p:spPr>
              <a:xfrm>
                <a:off x="1186906" y="4784436"/>
                <a:ext cx="4306291"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1578208" y="4784436"/>
                <a:ext cx="0" cy="216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2191648" y="4784436"/>
                <a:ext cx="0" cy="216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2805088" y="4784436"/>
                <a:ext cx="0" cy="216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3418528" y="4784436"/>
                <a:ext cx="0" cy="216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4031968" y="4784436"/>
                <a:ext cx="0" cy="216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4645408" y="4784436"/>
                <a:ext cx="0" cy="216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5258849" y="4784436"/>
                <a:ext cx="0" cy="216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flipH="1">
                <a:off x="1950932" y="5098469"/>
                <a:ext cx="621781" cy="400110"/>
              </a:xfrm>
              <a:prstGeom prst="rect">
                <a:avLst/>
              </a:prstGeom>
            </p:spPr>
            <p:txBody>
              <a:bodyPr wrap="square">
                <a:spAutoFit/>
              </a:bodyPr>
              <a:lstStyle/>
              <a:p>
                <a:r>
                  <a:rPr lang="fa-IR" dirty="0">
                    <a:solidFill>
                      <a:schemeClr val="accent1">
                        <a:lumMod val="75000"/>
                      </a:schemeClr>
                    </a:solidFill>
                    <a:cs typeface="B Koodak" panose="00000700000000000000" pitchFamily="2" charset="-78"/>
                  </a:rPr>
                  <a:t>2</a:t>
                </a:r>
                <a:r>
                  <a:rPr lang="fa-IR" sz="2000" dirty="0">
                    <a:solidFill>
                      <a:schemeClr val="accent1">
                        <a:lumMod val="75000"/>
                      </a:schemeClr>
                    </a:solidFill>
                    <a:cs typeface="B Koodak" panose="00000700000000000000" pitchFamily="2" charset="-78"/>
                  </a:rPr>
                  <a:t>-</a:t>
                </a:r>
              </a:p>
            </p:txBody>
          </p:sp>
          <p:sp>
            <p:nvSpPr>
              <p:cNvPr id="155" name="Rectangle 154"/>
              <p:cNvSpPr/>
              <p:nvPr/>
            </p:nvSpPr>
            <p:spPr>
              <a:xfrm flipH="1">
                <a:off x="4507850" y="5084006"/>
                <a:ext cx="370774" cy="369332"/>
              </a:xfrm>
              <a:prstGeom prst="rect">
                <a:avLst/>
              </a:prstGeom>
            </p:spPr>
            <p:txBody>
              <a:bodyPr wrap="square">
                <a:spAutoFit/>
              </a:bodyPr>
              <a:lstStyle/>
              <a:p>
                <a:r>
                  <a:rPr lang="fa-IR" dirty="0">
                    <a:solidFill>
                      <a:schemeClr val="accent1">
                        <a:lumMod val="75000"/>
                      </a:schemeClr>
                    </a:solidFill>
                    <a:cs typeface="B Koodak" panose="00000700000000000000" pitchFamily="2" charset="-78"/>
                  </a:rPr>
                  <a:t>2</a:t>
                </a:r>
              </a:p>
            </p:txBody>
          </p:sp>
          <p:sp>
            <p:nvSpPr>
              <p:cNvPr id="157" name="Rectangle 156"/>
              <p:cNvSpPr/>
              <p:nvPr/>
            </p:nvSpPr>
            <p:spPr>
              <a:xfrm>
                <a:off x="5115293" y="5093314"/>
                <a:ext cx="507236" cy="369332"/>
              </a:xfrm>
              <a:prstGeom prst="rect">
                <a:avLst/>
              </a:prstGeom>
            </p:spPr>
            <p:txBody>
              <a:bodyPr wrap="square">
                <a:spAutoFit/>
              </a:bodyPr>
              <a:lstStyle/>
              <a:p>
                <a:r>
                  <a:rPr lang="fa-IR" dirty="0">
                    <a:solidFill>
                      <a:schemeClr val="accent1">
                        <a:lumMod val="75000"/>
                      </a:schemeClr>
                    </a:solidFill>
                    <a:cs typeface="B Koodak" panose="00000700000000000000" pitchFamily="2" charset="-78"/>
                  </a:rPr>
                  <a:t>3</a:t>
                </a:r>
              </a:p>
            </p:txBody>
          </p:sp>
          <p:sp>
            <p:nvSpPr>
              <p:cNvPr id="158" name="Rectangle 157"/>
              <p:cNvSpPr/>
              <p:nvPr/>
            </p:nvSpPr>
            <p:spPr>
              <a:xfrm flipH="1">
                <a:off x="3269196" y="5093314"/>
                <a:ext cx="370774" cy="369332"/>
              </a:xfrm>
              <a:prstGeom prst="rect">
                <a:avLst/>
              </a:prstGeom>
            </p:spPr>
            <p:txBody>
              <a:bodyPr wrap="square">
                <a:spAutoFit/>
              </a:bodyPr>
              <a:lstStyle/>
              <a:p>
                <a:r>
                  <a:rPr lang="fa-IR" dirty="0">
                    <a:solidFill>
                      <a:schemeClr val="accent1">
                        <a:lumMod val="75000"/>
                      </a:schemeClr>
                    </a:solidFill>
                    <a:cs typeface="B Koodak" panose="00000700000000000000" pitchFamily="2" charset="-78"/>
                  </a:rPr>
                  <a:t>0</a:t>
                </a:r>
              </a:p>
            </p:txBody>
          </p:sp>
          <p:sp>
            <p:nvSpPr>
              <p:cNvPr id="162" name="Rectangle 161"/>
              <p:cNvSpPr/>
              <p:nvPr/>
            </p:nvSpPr>
            <p:spPr>
              <a:xfrm flipH="1">
                <a:off x="1271085" y="5062536"/>
                <a:ext cx="517429" cy="400110"/>
              </a:xfrm>
              <a:prstGeom prst="rect">
                <a:avLst/>
              </a:prstGeom>
            </p:spPr>
            <p:txBody>
              <a:bodyPr wrap="square">
                <a:spAutoFit/>
              </a:bodyPr>
              <a:lstStyle/>
              <a:p>
                <a:r>
                  <a:rPr lang="fa-IR" dirty="0">
                    <a:solidFill>
                      <a:schemeClr val="accent1">
                        <a:lumMod val="75000"/>
                      </a:schemeClr>
                    </a:solidFill>
                    <a:cs typeface="B Koodak" panose="00000700000000000000" pitchFamily="2" charset="-78"/>
                  </a:rPr>
                  <a:t>3</a:t>
                </a:r>
                <a:r>
                  <a:rPr lang="fa-IR" sz="2000" dirty="0">
                    <a:solidFill>
                      <a:schemeClr val="accent1">
                        <a:lumMod val="75000"/>
                      </a:schemeClr>
                    </a:solidFill>
                    <a:cs typeface="B Koodak" panose="00000700000000000000" pitchFamily="2" charset="-78"/>
                  </a:rPr>
                  <a:t>-</a:t>
                </a:r>
              </a:p>
            </p:txBody>
          </p:sp>
          <p:sp>
            <p:nvSpPr>
              <p:cNvPr id="163" name="Rectangle 162"/>
              <p:cNvSpPr/>
              <p:nvPr/>
            </p:nvSpPr>
            <p:spPr>
              <a:xfrm flipH="1">
                <a:off x="2581556" y="5116170"/>
                <a:ext cx="469815" cy="400110"/>
              </a:xfrm>
              <a:prstGeom prst="rect">
                <a:avLst/>
              </a:prstGeom>
            </p:spPr>
            <p:txBody>
              <a:bodyPr wrap="square">
                <a:spAutoFit/>
              </a:bodyPr>
              <a:lstStyle/>
              <a:p>
                <a:r>
                  <a:rPr lang="fa-IR" dirty="0">
                    <a:solidFill>
                      <a:schemeClr val="accent1">
                        <a:lumMod val="75000"/>
                      </a:schemeClr>
                    </a:solidFill>
                    <a:cs typeface="B Koodak" panose="00000700000000000000" pitchFamily="2" charset="-78"/>
                  </a:rPr>
                  <a:t>1</a:t>
                </a:r>
                <a:r>
                  <a:rPr lang="fa-IR" sz="2000" dirty="0">
                    <a:solidFill>
                      <a:schemeClr val="accent1">
                        <a:lumMod val="75000"/>
                      </a:schemeClr>
                    </a:solidFill>
                    <a:cs typeface="B Koodak" panose="00000700000000000000" pitchFamily="2" charset="-78"/>
                  </a:rPr>
                  <a:t>-</a:t>
                </a:r>
              </a:p>
            </p:txBody>
          </p:sp>
          <p:sp>
            <p:nvSpPr>
              <p:cNvPr id="164" name="Rectangle 163"/>
              <p:cNvSpPr/>
              <p:nvPr/>
            </p:nvSpPr>
            <p:spPr>
              <a:xfrm flipH="1">
                <a:off x="3876639" y="5106271"/>
                <a:ext cx="370774" cy="369332"/>
              </a:xfrm>
              <a:prstGeom prst="rect">
                <a:avLst/>
              </a:prstGeom>
            </p:spPr>
            <p:txBody>
              <a:bodyPr wrap="square">
                <a:spAutoFit/>
              </a:bodyPr>
              <a:lstStyle/>
              <a:p>
                <a:r>
                  <a:rPr lang="fa-IR" dirty="0">
                    <a:solidFill>
                      <a:schemeClr val="accent1">
                        <a:lumMod val="75000"/>
                      </a:schemeClr>
                    </a:solidFill>
                    <a:cs typeface="B Koodak" panose="00000700000000000000" pitchFamily="2" charset="-78"/>
                  </a:rPr>
                  <a:t>1</a:t>
                </a:r>
              </a:p>
            </p:txBody>
          </p:sp>
        </p:grpSp>
        <p:cxnSp>
          <p:nvCxnSpPr>
            <p:cNvPr id="168" name="Straight Connector 167"/>
            <p:cNvCxnSpPr/>
            <p:nvPr/>
          </p:nvCxnSpPr>
          <p:spPr>
            <a:xfrm flipH="1">
              <a:off x="4322618" y="4784436"/>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H="1">
              <a:off x="4911699" y="4789890"/>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H="1">
              <a:off x="1865398" y="4799236"/>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H="1">
              <a:off x="2498927" y="4792836"/>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H="1">
              <a:off x="3145473" y="4792836"/>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H="1">
              <a:off x="3749849" y="4792836"/>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a:off x="6974673" y="4784436"/>
            <a:ext cx="4468384" cy="678210"/>
            <a:chOff x="6974673" y="4784436"/>
            <a:chExt cx="4468384" cy="678210"/>
          </a:xfrm>
        </p:grpSpPr>
        <p:grpSp>
          <p:nvGrpSpPr>
            <p:cNvPr id="165" name="Group 164"/>
            <p:cNvGrpSpPr/>
            <p:nvPr/>
          </p:nvGrpSpPr>
          <p:grpSpPr>
            <a:xfrm>
              <a:off x="6974673" y="4784436"/>
              <a:ext cx="4468384" cy="678210"/>
              <a:chOff x="6974673" y="4784436"/>
              <a:chExt cx="4468384" cy="678210"/>
            </a:xfrm>
          </p:grpSpPr>
          <p:cxnSp>
            <p:nvCxnSpPr>
              <p:cNvPr id="106" name="Straight Arrow Connector 105"/>
              <p:cNvCxnSpPr/>
              <p:nvPr/>
            </p:nvCxnSpPr>
            <p:spPr>
              <a:xfrm>
                <a:off x="6974673" y="4784436"/>
                <a:ext cx="4306291"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7366001" y="4784436"/>
                <a:ext cx="0" cy="216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7979441" y="4784436"/>
                <a:ext cx="0" cy="216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8592881" y="4784436"/>
                <a:ext cx="0" cy="216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9206321" y="4784436"/>
                <a:ext cx="0" cy="216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9819761" y="4784436"/>
                <a:ext cx="0" cy="216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10433201" y="4784436"/>
                <a:ext cx="0" cy="216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11046642" y="4784436"/>
                <a:ext cx="0" cy="216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0" name="Rectangle 149"/>
              <p:cNvSpPr/>
              <p:nvPr/>
            </p:nvSpPr>
            <p:spPr>
              <a:xfrm>
                <a:off x="10287381" y="5037168"/>
                <a:ext cx="309700" cy="369332"/>
              </a:xfrm>
              <a:prstGeom prst="rect">
                <a:avLst/>
              </a:prstGeom>
            </p:spPr>
            <p:txBody>
              <a:bodyPr wrap="none">
                <a:spAutoFit/>
              </a:bodyPr>
              <a:lstStyle/>
              <a:p>
                <a:r>
                  <a:rPr lang="fa-IR" dirty="0">
                    <a:solidFill>
                      <a:schemeClr val="accent1">
                        <a:lumMod val="75000"/>
                      </a:schemeClr>
                    </a:solidFill>
                    <a:cs typeface="B Koodak" panose="00000700000000000000" pitchFamily="2" charset="-78"/>
                  </a:rPr>
                  <a:t>2</a:t>
                </a:r>
              </a:p>
            </p:txBody>
          </p:sp>
          <p:sp>
            <p:nvSpPr>
              <p:cNvPr id="151" name="Rectangle 150"/>
              <p:cNvSpPr/>
              <p:nvPr/>
            </p:nvSpPr>
            <p:spPr>
              <a:xfrm>
                <a:off x="10935821" y="5048483"/>
                <a:ext cx="507236" cy="369332"/>
              </a:xfrm>
              <a:prstGeom prst="rect">
                <a:avLst/>
              </a:prstGeom>
            </p:spPr>
            <p:txBody>
              <a:bodyPr wrap="square">
                <a:spAutoFit/>
              </a:bodyPr>
              <a:lstStyle/>
              <a:p>
                <a:r>
                  <a:rPr lang="fa-IR" dirty="0">
                    <a:solidFill>
                      <a:schemeClr val="accent1">
                        <a:lumMod val="75000"/>
                      </a:schemeClr>
                    </a:solidFill>
                    <a:cs typeface="B Koodak" panose="00000700000000000000" pitchFamily="2" charset="-78"/>
                  </a:rPr>
                  <a:t>3</a:t>
                </a:r>
              </a:p>
            </p:txBody>
          </p:sp>
          <p:sp>
            <p:nvSpPr>
              <p:cNvPr id="152" name="Rectangle 151"/>
              <p:cNvSpPr/>
              <p:nvPr/>
            </p:nvSpPr>
            <p:spPr>
              <a:xfrm flipH="1">
                <a:off x="9641896" y="5048483"/>
                <a:ext cx="370774" cy="369332"/>
              </a:xfrm>
              <a:prstGeom prst="rect">
                <a:avLst/>
              </a:prstGeom>
            </p:spPr>
            <p:txBody>
              <a:bodyPr wrap="square">
                <a:spAutoFit/>
              </a:bodyPr>
              <a:lstStyle/>
              <a:p>
                <a:r>
                  <a:rPr lang="fa-IR" dirty="0">
                    <a:solidFill>
                      <a:schemeClr val="accent1">
                        <a:lumMod val="75000"/>
                      </a:schemeClr>
                    </a:solidFill>
                    <a:cs typeface="B Koodak" panose="00000700000000000000" pitchFamily="2" charset="-78"/>
                  </a:rPr>
                  <a:t>1</a:t>
                </a:r>
              </a:p>
            </p:txBody>
          </p:sp>
          <p:sp>
            <p:nvSpPr>
              <p:cNvPr id="153" name="Rectangle 152"/>
              <p:cNvSpPr/>
              <p:nvPr/>
            </p:nvSpPr>
            <p:spPr>
              <a:xfrm flipH="1">
                <a:off x="9060405" y="5047902"/>
                <a:ext cx="370774" cy="369332"/>
              </a:xfrm>
              <a:prstGeom prst="rect">
                <a:avLst/>
              </a:prstGeom>
            </p:spPr>
            <p:txBody>
              <a:bodyPr wrap="square">
                <a:spAutoFit/>
              </a:bodyPr>
              <a:lstStyle/>
              <a:p>
                <a:r>
                  <a:rPr lang="fa-IR" dirty="0">
                    <a:solidFill>
                      <a:schemeClr val="accent1">
                        <a:lumMod val="75000"/>
                      </a:schemeClr>
                    </a:solidFill>
                    <a:cs typeface="B Koodak" panose="00000700000000000000" pitchFamily="2" charset="-78"/>
                  </a:rPr>
                  <a:t>0</a:t>
                </a:r>
              </a:p>
            </p:txBody>
          </p:sp>
          <p:sp>
            <p:nvSpPr>
              <p:cNvPr id="159" name="Rectangle 158"/>
              <p:cNvSpPr/>
              <p:nvPr/>
            </p:nvSpPr>
            <p:spPr>
              <a:xfrm flipH="1">
                <a:off x="8363922" y="5057017"/>
                <a:ext cx="469815" cy="400110"/>
              </a:xfrm>
              <a:prstGeom prst="rect">
                <a:avLst/>
              </a:prstGeom>
            </p:spPr>
            <p:txBody>
              <a:bodyPr wrap="square">
                <a:spAutoFit/>
              </a:bodyPr>
              <a:lstStyle/>
              <a:p>
                <a:r>
                  <a:rPr lang="fa-IR" dirty="0">
                    <a:solidFill>
                      <a:schemeClr val="accent1">
                        <a:lumMod val="75000"/>
                      </a:schemeClr>
                    </a:solidFill>
                    <a:cs typeface="B Koodak" panose="00000700000000000000" pitchFamily="2" charset="-78"/>
                  </a:rPr>
                  <a:t>1</a:t>
                </a:r>
                <a:r>
                  <a:rPr lang="fa-IR" sz="2000" dirty="0">
                    <a:solidFill>
                      <a:schemeClr val="accent1">
                        <a:lumMod val="75000"/>
                      </a:schemeClr>
                    </a:solidFill>
                    <a:cs typeface="B Koodak" panose="00000700000000000000" pitchFamily="2" charset="-78"/>
                  </a:rPr>
                  <a:t>-</a:t>
                </a:r>
              </a:p>
            </p:txBody>
          </p:sp>
          <p:sp>
            <p:nvSpPr>
              <p:cNvPr id="160" name="Rectangle 159"/>
              <p:cNvSpPr/>
              <p:nvPr/>
            </p:nvSpPr>
            <p:spPr>
              <a:xfrm flipH="1">
                <a:off x="7761641" y="5062536"/>
                <a:ext cx="602281" cy="400110"/>
              </a:xfrm>
              <a:prstGeom prst="rect">
                <a:avLst/>
              </a:prstGeom>
            </p:spPr>
            <p:txBody>
              <a:bodyPr wrap="square">
                <a:spAutoFit/>
              </a:bodyPr>
              <a:lstStyle/>
              <a:p>
                <a:r>
                  <a:rPr lang="fa-IR" dirty="0">
                    <a:solidFill>
                      <a:schemeClr val="accent1">
                        <a:lumMod val="75000"/>
                      </a:schemeClr>
                    </a:solidFill>
                    <a:cs typeface="B Koodak" panose="00000700000000000000" pitchFamily="2" charset="-78"/>
                  </a:rPr>
                  <a:t>2</a:t>
                </a:r>
                <a:r>
                  <a:rPr lang="fa-IR" sz="2000" dirty="0">
                    <a:solidFill>
                      <a:schemeClr val="accent1">
                        <a:lumMod val="75000"/>
                      </a:schemeClr>
                    </a:solidFill>
                    <a:cs typeface="B Koodak" panose="00000700000000000000" pitchFamily="2" charset="-78"/>
                  </a:rPr>
                  <a:t>-</a:t>
                </a:r>
              </a:p>
            </p:txBody>
          </p:sp>
          <p:sp>
            <p:nvSpPr>
              <p:cNvPr id="161" name="Rectangle 160"/>
              <p:cNvSpPr/>
              <p:nvPr/>
            </p:nvSpPr>
            <p:spPr>
              <a:xfrm flipH="1">
                <a:off x="7130878" y="5062536"/>
                <a:ext cx="517429" cy="400110"/>
              </a:xfrm>
              <a:prstGeom prst="rect">
                <a:avLst/>
              </a:prstGeom>
            </p:spPr>
            <p:txBody>
              <a:bodyPr wrap="square">
                <a:spAutoFit/>
              </a:bodyPr>
              <a:lstStyle/>
              <a:p>
                <a:r>
                  <a:rPr lang="fa-IR" dirty="0">
                    <a:solidFill>
                      <a:schemeClr val="accent1">
                        <a:lumMod val="75000"/>
                      </a:schemeClr>
                    </a:solidFill>
                    <a:cs typeface="B Koodak" panose="00000700000000000000" pitchFamily="2" charset="-78"/>
                  </a:rPr>
                  <a:t>3</a:t>
                </a:r>
                <a:r>
                  <a:rPr lang="fa-IR" sz="2000" dirty="0">
                    <a:solidFill>
                      <a:schemeClr val="accent1">
                        <a:lumMod val="75000"/>
                      </a:schemeClr>
                    </a:solidFill>
                    <a:cs typeface="B Koodak" panose="00000700000000000000" pitchFamily="2" charset="-78"/>
                  </a:rPr>
                  <a:t>-</a:t>
                </a:r>
              </a:p>
            </p:txBody>
          </p:sp>
        </p:grpSp>
        <p:cxnSp>
          <p:nvCxnSpPr>
            <p:cNvPr id="192" name="Straight Connector 191"/>
            <p:cNvCxnSpPr/>
            <p:nvPr/>
          </p:nvCxnSpPr>
          <p:spPr>
            <a:xfrm flipH="1">
              <a:off x="7656945" y="4804799"/>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H="1">
              <a:off x="8284827" y="4799236"/>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H="1">
              <a:off x="8895937" y="4804799"/>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H="1">
              <a:off x="9511527" y="4799236"/>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a:off x="10118436" y="4801963"/>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a:off x="10759947" y="4799236"/>
              <a:ext cx="0" cy="14400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98" name="Arc 197"/>
          <p:cNvSpPr/>
          <p:nvPr/>
        </p:nvSpPr>
        <p:spPr>
          <a:xfrm>
            <a:off x="3418528" y="4488872"/>
            <a:ext cx="903919" cy="568145"/>
          </a:xfrm>
          <a:prstGeom prst="arc">
            <a:avLst>
              <a:gd name="adj1" fmla="val 10799996"/>
              <a:gd name="adj2" fmla="val 0"/>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99" name="Arc 198"/>
          <p:cNvSpPr/>
          <p:nvPr/>
        </p:nvSpPr>
        <p:spPr>
          <a:xfrm>
            <a:off x="2501360" y="4267304"/>
            <a:ext cx="1824660" cy="1006660"/>
          </a:xfrm>
          <a:prstGeom prst="arc">
            <a:avLst>
              <a:gd name="adj1" fmla="val 10799996"/>
              <a:gd name="adj2" fmla="val 0"/>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200" name="Arc 199"/>
          <p:cNvSpPr/>
          <p:nvPr/>
        </p:nvSpPr>
        <p:spPr>
          <a:xfrm>
            <a:off x="8304875" y="4501292"/>
            <a:ext cx="903919" cy="552965"/>
          </a:xfrm>
          <a:prstGeom prst="arc">
            <a:avLst>
              <a:gd name="adj1" fmla="val 10799996"/>
              <a:gd name="adj2" fmla="val 0"/>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201" name="Arc 200"/>
          <p:cNvSpPr/>
          <p:nvPr/>
        </p:nvSpPr>
        <p:spPr>
          <a:xfrm>
            <a:off x="8295525" y="4155307"/>
            <a:ext cx="2137676" cy="1251193"/>
          </a:xfrm>
          <a:prstGeom prst="arc">
            <a:avLst>
              <a:gd name="adj1" fmla="val 10799996"/>
              <a:gd name="adj2" fmla="val 0"/>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202" name="TextBox 201"/>
              <p:cNvSpPr txBox="1"/>
              <p:nvPr/>
            </p:nvSpPr>
            <p:spPr>
              <a:xfrm>
                <a:off x="2034649" y="5624279"/>
                <a:ext cx="1905906" cy="508665"/>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d>
                        <m:dPr>
                          <m:ctrlPr>
                            <a:rPr lang="fa-IR" i="1" smtClean="0">
                              <a:latin typeface="Cambria Math" panose="02040503050406030204" pitchFamily="18" charset="0"/>
                            </a:rPr>
                          </m:ctrlPr>
                        </m:dPr>
                        <m:e>
                          <m:r>
                            <m:rPr>
                              <m:nor/>
                            </m:rPr>
                            <a:rPr lang="fa-IR" i="0">
                              <a:latin typeface="Cambria Math" panose="02040503050406030204" pitchFamily="18" charset="0"/>
                              <a:cs typeface="B Koodak" panose="00000700000000000000" pitchFamily="2" charset="-78"/>
                            </a:rPr>
                            <m:t>+</m:t>
                          </m:r>
                          <m:f>
                            <m:fPr>
                              <m:ctrlPr>
                                <a:rPr lang="fa-IR" i="1">
                                  <a:latin typeface="Cambria Math" panose="02040503050406030204" pitchFamily="18" charset="0"/>
                                </a:rPr>
                              </m:ctrlPr>
                            </m:fPr>
                            <m:num>
                              <m:r>
                                <m:rPr>
                                  <m:nor/>
                                </m:rPr>
                                <a:rPr lang="fa-IR" i="0">
                                  <a:latin typeface="Cambria Math" panose="02040503050406030204" pitchFamily="18" charset="0"/>
                                  <a:cs typeface="B Koodak" panose="00000700000000000000" pitchFamily="2" charset="-78"/>
                                </a:rPr>
                                <m:t>3</m:t>
                              </m:r>
                            </m:num>
                            <m:den>
                              <m:r>
                                <m:rPr>
                                  <m:nor/>
                                </m:rPr>
                                <a:rPr lang="fa-IR" i="0">
                                  <a:latin typeface="Cambria Math" panose="02040503050406030204" pitchFamily="18" charset="0"/>
                                  <a:cs typeface="B Koodak" panose="00000700000000000000" pitchFamily="2" charset="-78"/>
                                </a:rPr>
                                <m:t>2</m:t>
                              </m:r>
                            </m:den>
                          </m:f>
                        </m:e>
                      </m:d>
                      <m:r>
                        <m:rPr>
                          <m:nor/>
                        </m:rPr>
                        <a:rPr lang="fa-IR" i="0">
                          <a:latin typeface="Cambria Math" panose="02040503050406030204" pitchFamily="18" charset="0"/>
                          <a:cs typeface="B Koodak" panose="00000700000000000000" pitchFamily="2" charset="-78"/>
                        </a:rPr>
                        <m:t>+</m:t>
                      </m:r>
                      <m:d>
                        <m:dPr>
                          <m:ctrlPr>
                            <a:rPr lang="fa-IR" i="1">
                              <a:latin typeface="Cambria Math" panose="02040503050406030204" pitchFamily="18" charset="0"/>
                            </a:rPr>
                          </m:ctrlPr>
                        </m:dPr>
                        <m:e>
                          <m:r>
                            <m:rPr>
                              <m:nor/>
                            </m:rPr>
                            <a:rPr lang="fa-IR" i="0">
                              <a:latin typeface="Cambria Math" panose="02040503050406030204" pitchFamily="18" charset="0"/>
                              <a:cs typeface="B Koodak" panose="00000700000000000000" pitchFamily="2" charset="-78"/>
                            </a:rPr>
                            <m:t>−</m:t>
                          </m:r>
                          <m:f>
                            <m:fPr>
                              <m:ctrlPr>
                                <a:rPr lang="fa-IR" i="1">
                                  <a:latin typeface="Cambria Math" panose="02040503050406030204" pitchFamily="18" charset="0"/>
                                </a:rPr>
                              </m:ctrlPr>
                            </m:fPr>
                            <m:num>
                              <m:r>
                                <m:rPr>
                                  <m:nor/>
                                </m:rPr>
                                <a:rPr lang="fa-IR" i="0">
                                  <a:latin typeface="Cambria Math" panose="02040503050406030204" pitchFamily="18" charset="0"/>
                                  <a:cs typeface="B Koodak" panose="00000700000000000000" pitchFamily="2" charset="-78"/>
                                </a:rPr>
                                <m:t>6</m:t>
                              </m:r>
                            </m:num>
                            <m:den>
                              <m:r>
                                <m:rPr>
                                  <m:nor/>
                                </m:rPr>
                                <a:rPr lang="fa-IR" i="0">
                                  <a:latin typeface="Cambria Math" panose="02040503050406030204" pitchFamily="18" charset="0"/>
                                  <a:cs typeface="B Koodak" panose="00000700000000000000" pitchFamily="2" charset="-78"/>
                                </a:rPr>
                                <m:t>2</m:t>
                              </m:r>
                            </m:den>
                          </m:f>
                        </m:e>
                      </m:d>
                      <m:r>
                        <m:rPr>
                          <m:nor/>
                        </m:rPr>
                        <a:rPr lang="fa-IR" i="0">
                          <a:latin typeface="Cambria Math" panose="02040503050406030204" pitchFamily="18" charset="0"/>
                          <a:cs typeface="B Koodak" panose="00000700000000000000" pitchFamily="2" charset="-78"/>
                        </a:rPr>
                        <m:t>=</m:t>
                      </m:r>
                      <m:d>
                        <m:dPr>
                          <m:ctrlPr>
                            <a:rPr lang="fa-IR" i="1">
                              <a:latin typeface="Cambria Math" panose="02040503050406030204" pitchFamily="18" charset="0"/>
                            </a:rPr>
                          </m:ctrlPr>
                        </m:dPr>
                        <m:e>
                          <m:r>
                            <m:rPr>
                              <m:nor/>
                            </m:rPr>
                            <a:rPr lang="fa-IR" i="0">
                              <a:latin typeface="Cambria Math" panose="02040503050406030204" pitchFamily="18" charset="0"/>
                              <a:cs typeface="B Koodak" panose="00000700000000000000" pitchFamily="2" charset="-78"/>
                            </a:rPr>
                            <m:t>−</m:t>
                          </m:r>
                          <m:f>
                            <m:fPr>
                              <m:ctrlPr>
                                <a:rPr lang="fa-IR" i="1">
                                  <a:latin typeface="Cambria Math" panose="02040503050406030204" pitchFamily="18" charset="0"/>
                                </a:rPr>
                              </m:ctrlPr>
                            </m:fPr>
                            <m:num>
                              <m:r>
                                <m:rPr>
                                  <m:nor/>
                                </m:rPr>
                                <a:rPr lang="fa-IR" i="0">
                                  <a:latin typeface="Cambria Math" panose="02040503050406030204" pitchFamily="18" charset="0"/>
                                  <a:cs typeface="B Koodak" panose="00000700000000000000" pitchFamily="2" charset="-78"/>
                                </a:rPr>
                                <m:t>3</m:t>
                              </m:r>
                            </m:num>
                            <m:den>
                              <m:r>
                                <m:rPr>
                                  <m:nor/>
                                </m:rPr>
                                <a:rPr lang="fa-IR" i="0">
                                  <a:latin typeface="Cambria Math" panose="02040503050406030204" pitchFamily="18" charset="0"/>
                                  <a:cs typeface="B Koodak" panose="00000700000000000000" pitchFamily="2" charset="-78"/>
                                </a:rPr>
                                <m:t>2</m:t>
                              </m:r>
                            </m:den>
                          </m:f>
                        </m:e>
                      </m:d>
                    </m:oMath>
                  </m:oMathPara>
                </a14:m>
                <a:endParaRPr lang="fa-IR" dirty="0">
                  <a:cs typeface="B Koodak" panose="00000700000000000000" pitchFamily="2" charset="-78"/>
                </a:endParaRPr>
              </a:p>
            </p:txBody>
          </p:sp>
        </mc:Choice>
        <mc:Fallback xmlns="">
          <p:sp>
            <p:nvSpPr>
              <p:cNvPr id="202" name="TextBox 201"/>
              <p:cNvSpPr txBox="1">
                <a:spLocks noRot="1" noChangeAspect="1" noMove="1" noResize="1" noEditPoints="1" noAdjustHandles="1" noChangeArrowheads="1" noChangeShapeType="1" noTextEdit="1"/>
              </p:cNvSpPr>
              <p:nvPr/>
            </p:nvSpPr>
            <p:spPr>
              <a:xfrm>
                <a:off x="2034649" y="5624279"/>
                <a:ext cx="1905906" cy="508665"/>
              </a:xfrm>
              <a:prstGeom prst="rect">
                <a:avLst/>
              </a:prstGeom>
              <a:blipFill>
                <a:blip r:embed="rId8"/>
                <a:stretch>
                  <a:fillRect r="-3205"/>
                </a:stretch>
              </a:blipFill>
            </p:spPr>
            <p:txBody>
              <a:bodyPr/>
              <a:lstStyle/>
              <a:p>
                <a:r>
                  <a:rPr lang="fa-IR">
                    <a:noFill/>
                  </a:rPr>
                  <a:t> </a:t>
                </a:r>
              </a:p>
            </p:txBody>
          </p:sp>
        </mc:Fallback>
      </mc:AlternateContent>
      <p:grpSp>
        <p:nvGrpSpPr>
          <p:cNvPr id="3" name="Group 2"/>
          <p:cNvGrpSpPr/>
          <p:nvPr/>
        </p:nvGrpSpPr>
        <p:grpSpPr>
          <a:xfrm>
            <a:off x="10482911" y="3911167"/>
            <a:ext cx="746230" cy="731697"/>
            <a:chOff x="9245792" y="5624279"/>
            <a:chExt cx="746230" cy="731697"/>
          </a:xfrm>
        </p:grpSpPr>
        <p:sp>
          <p:nvSpPr>
            <p:cNvPr id="123" name="Rounded Rectangle 122"/>
            <p:cNvSpPr/>
            <p:nvPr/>
          </p:nvSpPr>
          <p:spPr>
            <a:xfrm>
              <a:off x="9316369" y="5624279"/>
              <a:ext cx="568273" cy="731697"/>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2" name="Rectangle 1"/>
                <p:cNvSpPr/>
                <p:nvPr/>
              </p:nvSpPr>
              <p:spPr>
                <a:xfrm>
                  <a:off x="9245792" y="5689644"/>
                  <a:ext cx="746230" cy="600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a-IR" i="1" smtClean="0">
                                <a:solidFill>
                                  <a:schemeClr val="accent2">
                                    <a:lumMod val="50000"/>
                                  </a:schemeClr>
                                </a:solidFill>
                                <a:latin typeface="Cambria Math" panose="02040503050406030204" pitchFamily="18" charset="0"/>
                              </a:rPr>
                            </m:ctrlPr>
                          </m:dPr>
                          <m:e>
                            <m:r>
                              <m:rPr>
                                <m:nor/>
                              </m:rPr>
                              <a:rPr lang="fa-IR">
                                <a:solidFill>
                                  <a:schemeClr val="accent2">
                                    <a:lumMod val="50000"/>
                                  </a:schemeClr>
                                </a:solidFill>
                                <a:latin typeface="Cambria Math" panose="02040503050406030204" pitchFamily="18" charset="0"/>
                                <a:cs typeface="B Koodak" panose="00000700000000000000" pitchFamily="2" charset="-78"/>
                              </a:rPr>
                              <m:t>+</m:t>
                            </m:r>
                            <m:f>
                              <m:fPr>
                                <m:ctrlPr>
                                  <a:rPr lang="fa-IR" i="1">
                                    <a:solidFill>
                                      <a:schemeClr val="accent2">
                                        <a:lumMod val="50000"/>
                                      </a:schemeClr>
                                    </a:solidFill>
                                    <a:latin typeface="Cambria Math" panose="02040503050406030204" pitchFamily="18" charset="0"/>
                                  </a:rPr>
                                </m:ctrlPr>
                              </m:fPr>
                              <m:num>
                                <m:r>
                                  <m:rPr>
                                    <m:nor/>
                                  </m:rPr>
                                  <a:rPr lang="fa-IR" b="0" i="0" smtClean="0">
                                    <a:solidFill>
                                      <a:schemeClr val="accent2">
                                        <a:lumMod val="50000"/>
                                      </a:schemeClr>
                                    </a:solidFill>
                                    <a:latin typeface="Cambria Math" panose="02040503050406030204" pitchFamily="18" charset="0"/>
                                    <a:cs typeface="B Koodak" panose="00000700000000000000" pitchFamily="2" charset="-78"/>
                                  </a:rPr>
                                  <m:t>7</m:t>
                                </m:r>
                              </m:num>
                              <m:den>
                                <m:r>
                                  <m:rPr>
                                    <m:nor/>
                                  </m:rPr>
                                  <a:rPr lang="fa-IR">
                                    <a:solidFill>
                                      <a:schemeClr val="accent2">
                                        <a:lumMod val="50000"/>
                                      </a:schemeClr>
                                    </a:solidFill>
                                    <a:latin typeface="Cambria Math" panose="02040503050406030204" pitchFamily="18" charset="0"/>
                                    <a:cs typeface="B Koodak" panose="00000700000000000000" pitchFamily="2" charset="-78"/>
                                  </a:rPr>
                                  <m:t>2</m:t>
                                </m:r>
                              </m:den>
                            </m:f>
                          </m:e>
                        </m:d>
                      </m:oMath>
                    </m:oMathPara>
                  </a14:m>
                  <a:endParaRPr lang="fa-IR" dirty="0">
                    <a:solidFill>
                      <a:schemeClr val="accent2">
                        <a:lumMod val="50000"/>
                      </a:schemeClr>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9245792" y="5689644"/>
                  <a:ext cx="746230" cy="600998"/>
                </a:xfrm>
                <a:prstGeom prst="rect">
                  <a:avLst/>
                </a:prstGeom>
                <a:blipFill>
                  <a:blip r:embed="rId9"/>
                  <a:stretch>
                    <a:fillRect/>
                  </a:stretch>
                </a:blipFill>
              </p:spPr>
              <p:txBody>
                <a:bodyPr/>
                <a:lstStyle/>
                <a:p>
                  <a:r>
                    <a:rPr lang="fa-IR">
                      <a:noFill/>
                    </a:rPr>
                    <a:t> </a:t>
                  </a:r>
                </a:p>
              </p:txBody>
            </p:sp>
          </mc:Fallback>
        </mc:AlternateContent>
      </p:grpSp>
      <p:grpSp>
        <p:nvGrpSpPr>
          <p:cNvPr id="8" name="Group 7"/>
          <p:cNvGrpSpPr/>
          <p:nvPr/>
        </p:nvGrpSpPr>
        <p:grpSpPr>
          <a:xfrm>
            <a:off x="7455645" y="3920523"/>
            <a:ext cx="813556" cy="731697"/>
            <a:chOff x="9441706" y="5767095"/>
            <a:chExt cx="813556" cy="731697"/>
          </a:xfrm>
        </p:grpSpPr>
        <p:sp>
          <p:nvSpPr>
            <p:cNvPr id="127" name="Rounded Rectangle 126"/>
            <p:cNvSpPr/>
            <p:nvPr/>
          </p:nvSpPr>
          <p:spPr>
            <a:xfrm>
              <a:off x="9550163" y="5767095"/>
              <a:ext cx="568273" cy="731697"/>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5" name="Rectangle 4"/>
                <p:cNvSpPr/>
                <p:nvPr/>
              </p:nvSpPr>
              <p:spPr>
                <a:xfrm>
                  <a:off x="9441706" y="5832444"/>
                  <a:ext cx="813556" cy="600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a-IR" i="1" smtClean="0">
                                <a:solidFill>
                                  <a:schemeClr val="accent2">
                                    <a:lumMod val="50000"/>
                                  </a:schemeClr>
                                </a:solidFill>
                                <a:latin typeface="Cambria Math" panose="02040503050406030204" pitchFamily="18" charset="0"/>
                              </a:rPr>
                            </m:ctrlPr>
                          </m:dPr>
                          <m:e>
                            <m:r>
                              <m:rPr>
                                <m:nor/>
                              </m:rPr>
                              <a:rPr lang="fa-IR">
                                <a:solidFill>
                                  <a:schemeClr val="accent2">
                                    <a:lumMod val="50000"/>
                                  </a:schemeClr>
                                </a:solidFill>
                                <a:latin typeface="Cambria Math" panose="02040503050406030204" pitchFamily="18" charset="0"/>
                                <a:cs typeface="B Koodak" panose="00000700000000000000" pitchFamily="2" charset="-78"/>
                              </a:rPr>
                              <m:t>−</m:t>
                            </m:r>
                            <m:f>
                              <m:fPr>
                                <m:ctrlPr>
                                  <a:rPr lang="fa-IR" i="1">
                                    <a:solidFill>
                                      <a:schemeClr val="accent2">
                                        <a:lumMod val="50000"/>
                                      </a:schemeClr>
                                    </a:solidFill>
                                    <a:latin typeface="Cambria Math" panose="02040503050406030204" pitchFamily="18" charset="0"/>
                                  </a:rPr>
                                </m:ctrlPr>
                              </m:fPr>
                              <m:num>
                                <m:r>
                                  <m:rPr>
                                    <m:nor/>
                                  </m:rPr>
                                  <a:rPr lang="fa-IR">
                                    <a:solidFill>
                                      <a:schemeClr val="accent2">
                                        <a:lumMod val="50000"/>
                                      </a:schemeClr>
                                    </a:solidFill>
                                    <a:latin typeface="Cambria Math" panose="02040503050406030204" pitchFamily="18" charset="0"/>
                                    <a:cs typeface="B Koodak" panose="00000700000000000000" pitchFamily="2" charset="-78"/>
                                  </a:rPr>
                                  <m:t>3</m:t>
                                </m:r>
                              </m:num>
                              <m:den>
                                <m:r>
                                  <m:rPr>
                                    <m:nor/>
                                  </m:rPr>
                                  <a:rPr lang="fa-IR">
                                    <a:solidFill>
                                      <a:schemeClr val="accent2">
                                        <a:lumMod val="50000"/>
                                      </a:schemeClr>
                                    </a:solidFill>
                                    <a:latin typeface="Cambria Math" panose="02040503050406030204" pitchFamily="18" charset="0"/>
                                    <a:cs typeface="B Koodak" panose="00000700000000000000" pitchFamily="2" charset="-78"/>
                                  </a:rPr>
                                  <m:t>2</m:t>
                                </m:r>
                              </m:den>
                            </m:f>
                          </m:e>
                        </m:d>
                      </m:oMath>
                    </m:oMathPara>
                  </a14:m>
                  <a:endParaRPr lang="fa-IR" dirty="0">
                    <a:solidFill>
                      <a:schemeClr val="accent2">
                        <a:lumMod val="50000"/>
                      </a:schemeClr>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9441706" y="5832444"/>
                  <a:ext cx="813556" cy="600998"/>
                </a:xfrm>
                <a:prstGeom prst="rect">
                  <a:avLst/>
                </a:prstGeom>
                <a:blipFill>
                  <a:blip r:embed="rId10"/>
                  <a:stretch>
                    <a:fillRect/>
                  </a:stretch>
                </a:blipFill>
              </p:spPr>
              <p:txBody>
                <a:bodyPr/>
                <a:lstStyle/>
                <a:p>
                  <a:r>
                    <a:rPr lang="fa-IR">
                      <a:noFill/>
                    </a:rPr>
                    <a:t> </a:t>
                  </a:r>
                </a:p>
              </p:txBody>
            </p:sp>
          </mc:Fallback>
        </mc:AlternateContent>
      </p:grpSp>
      <p:sp>
        <p:nvSpPr>
          <p:cNvPr id="19" name="Rectangle 18"/>
          <p:cNvSpPr/>
          <p:nvPr/>
        </p:nvSpPr>
        <p:spPr>
          <a:xfrm>
            <a:off x="8258552" y="5801322"/>
            <a:ext cx="290464" cy="369332"/>
          </a:xfrm>
          <a:prstGeom prst="rect">
            <a:avLst/>
          </a:prstGeom>
        </p:spPr>
        <p:txBody>
          <a:bodyPr wrap="none">
            <a:spAutoFit/>
          </a:bodyPr>
          <a:lstStyle/>
          <a:p>
            <a:r>
              <a:rPr lang="fa-IR" dirty="0">
                <a:solidFill>
                  <a:schemeClr val="accent2">
                    <a:lumMod val="50000"/>
                  </a:schemeClr>
                </a:solidFill>
                <a:cs typeface="B Koodak" panose="00000700000000000000" pitchFamily="2" charset="-78"/>
              </a:rPr>
              <a:t>+</a:t>
            </a:r>
          </a:p>
        </p:txBody>
      </p:sp>
      <p:sp>
        <p:nvSpPr>
          <p:cNvPr id="29" name="Rectangle 28"/>
          <p:cNvSpPr/>
          <p:nvPr/>
        </p:nvSpPr>
        <p:spPr>
          <a:xfrm>
            <a:off x="9292218" y="5878611"/>
            <a:ext cx="463588" cy="369332"/>
          </a:xfrm>
          <a:prstGeom prst="rect">
            <a:avLst/>
          </a:prstGeom>
        </p:spPr>
        <p:txBody>
          <a:bodyPr wrap="none">
            <a:spAutoFit/>
          </a:bodyPr>
          <a:lstStyle/>
          <a:p>
            <a:r>
              <a:rPr lang="fa-IR" dirty="0">
                <a:solidFill>
                  <a:schemeClr val="accent2">
                    <a:lumMod val="50000"/>
                  </a:schemeClr>
                </a:solidFill>
                <a:cs typeface="B Koodak" panose="00000700000000000000" pitchFamily="2" charset="-78"/>
              </a:rPr>
              <a:t>2 =</a:t>
            </a:r>
          </a:p>
        </p:txBody>
      </p:sp>
    </p:spTree>
    <p:extLst>
      <p:ext uri="{BB962C8B-B14F-4D97-AF65-F5344CB8AC3E}">
        <p14:creationId xmlns:p14="http://schemas.microsoft.com/office/powerpoint/2010/main" val="258553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right)">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1000"/>
                                        <p:tgtEl>
                                          <p:spTgt spid="91"/>
                                        </p:tgtEl>
                                      </p:cBhvr>
                                    </p:animEffect>
                                    <p:anim calcmode="lin" valueType="num">
                                      <p:cBhvr>
                                        <p:cTn id="13" dur="1000" fill="hold"/>
                                        <p:tgtEl>
                                          <p:spTgt spid="91"/>
                                        </p:tgtEl>
                                        <p:attrNameLst>
                                          <p:attrName>ppt_x</p:attrName>
                                        </p:attrNameLst>
                                      </p:cBhvr>
                                      <p:tavLst>
                                        <p:tav tm="0">
                                          <p:val>
                                            <p:strVal val="#ppt_x"/>
                                          </p:val>
                                        </p:tav>
                                        <p:tav tm="100000">
                                          <p:val>
                                            <p:strVal val="#ppt_x"/>
                                          </p:val>
                                        </p:tav>
                                      </p:tavLst>
                                    </p:anim>
                                    <p:anim calcmode="lin" valueType="num">
                                      <p:cBhvr>
                                        <p:cTn id="14"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wipe(left)">
                                      <p:cBhvr>
                                        <p:cTn id="19" dur="500"/>
                                        <p:tgtEl>
                                          <p:spTgt spid="89"/>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fade">
                                      <p:cBhvr>
                                        <p:cTn id="24" dur="1000"/>
                                        <p:tgtEl>
                                          <p:spTgt spid="94"/>
                                        </p:tgtEl>
                                      </p:cBhvr>
                                    </p:animEffect>
                                    <p:anim calcmode="lin" valueType="num">
                                      <p:cBhvr>
                                        <p:cTn id="25" dur="1000" fill="hold"/>
                                        <p:tgtEl>
                                          <p:spTgt spid="94"/>
                                        </p:tgtEl>
                                        <p:attrNameLst>
                                          <p:attrName>ppt_x</p:attrName>
                                        </p:attrNameLst>
                                      </p:cBhvr>
                                      <p:tavLst>
                                        <p:tav tm="0">
                                          <p:val>
                                            <p:strVal val="#ppt_x"/>
                                          </p:val>
                                        </p:tav>
                                        <p:tav tm="100000">
                                          <p:val>
                                            <p:strVal val="#ppt_x"/>
                                          </p:val>
                                        </p:tav>
                                      </p:tavLst>
                                    </p:anim>
                                    <p:anim calcmode="lin" valueType="num">
                                      <p:cBhvr>
                                        <p:cTn id="26"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wipe(left)">
                                      <p:cBhvr>
                                        <p:cTn id="31" dur="500"/>
                                        <p:tgtEl>
                                          <p:spTgt spid="90"/>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fade">
                                      <p:cBhvr>
                                        <p:cTn id="36" dur="1000"/>
                                        <p:tgtEl>
                                          <p:spTgt spid="97"/>
                                        </p:tgtEl>
                                      </p:cBhvr>
                                    </p:animEffect>
                                    <p:anim calcmode="lin" valueType="num">
                                      <p:cBhvr>
                                        <p:cTn id="37" dur="1000" fill="hold"/>
                                        <p:tgtEl>
                                          <p:spTgt spid="97"/>
                                        </p:tgtEl>
                                        <p:attrNameLst>
                                          <p:attrName>ppt_x</p:attrName>
                                        </p:attrNameLst>
                                      </p:cBhvr>
                                      <p:tavLst>
                                        <p:tav tm="0">
                                          <p:val>
                                            <p:strVal val="#ppt_x"/>
                                          </p:val>
                                        </p:tav>
                                        <p:tav tm="100000">
                                          <p:val>
                                            <p:strVal val="#ppt_x"/>
                                          </p:val>
                                        </p:tav>
                                      </p:tavLst>
                                    </p:anim>
                                    <p:anim calcmode="lin" valueType="num">
                                      <p:cBhvr>
                                        <p:cTn id="38"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88"/>
                                        </p:tgtEl>
                                        <p:attrNameLst>
                                          <p:attrName>style.visibility</p:attrName>
                                        </p:attrNameLst>
                                      </p:cBhvr>
                                      <p:to>
                                        <p:strVal val="visible"/>
                                      </p:to>
                                    </p:set>
                                    <p:animEffect transition="in" filter="wipe(right)">
                                      <p:cBhvr>
                                        <p:cTn id="43" dur="500"/>
                                        <p:tgtEl>
                                          <p:spTgt spid="88"/>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100"/>
                                        </p:tgtEl>
                                        <p:attrNameLst>
                                          <p:attrName>style.visibility</p:attrName>
                                        </p:attrNameLst>
                                      </p:cBhvr>
                                      <p:to>
                                        <p:strVal val="visible"/>
                                      </p:to>
                                    </p:set>
                                    <p:animEffect transition="in" filter="fade">
                                      <p:cBhvr>
                                        <p:cTn id="48" dur="1000"/>
                                        <p:tgtEl>
                                          <p:spTgt spid="100"/>
                                        </p:tgtEl>
                                      </p:cBhvr>
                                    </p:animEffect>
                                    <p:anim calcmode="lin" valueType="num">
                                      <p:cBhvr>
                                        <p:cTn id="49" dur="1000" fill="hold"/>
                                        <p:tgtEl>
                                          <p:spTgt spid="100"/>
                                        </p:tgtEl>
                                        <p:attrNameLst>
                                          <p:attrName>ppt_x</p:attrName>
                                        </p:attrNameLst>
                                      </p:cBhvr>
                                      <p:tavLst>
                                        <p:tav tm="0">
                                          <p:val>
                                            <p:strVal val="#ppt_x"/>
                                          </p:val>
                                        </p:tav>
                                        <p:tav tm="100000">
                                          <p:val>
                                            <p:strVal val="#ppt_x"/>
                                          </p:val>
                                        </p:tav>
                                      </p:tavLst>
                                    </p:anim>
                                    <p:anim calcmode="lin" valueType="num">
                                      <p:cBhvr>
                                        <p:cTn id="50"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03"/>
                                        </p:tgtEl>
                                        <p:attrNameLst>
                                          <p:attrName>style.visibility</p:attrName>
                                        </p:attrNameLst>
                                      </p:cBhvr>
                                      <p:to>
                                        <p:strVal val="visible"/>
                                      </p:to>
                                    </p:set>
                                    <p:animEffect transition="in" filter="dissolve">
                                      <p:cBhvr>
                                        <p:cTn id="55" dur="500"/>
                                        <p:tgtEl>
                                          <p:spTgt spid="103"/>
                                        </p:tgtEl>
                                      </p:cBhvr>
                                    </p:animEffect>
                                  </p:childTnLst>
                                </p:cTn>
                              </p:par>
                              <p:par>
                                <p:cTn id="56" presetID="9" presetClass="entr" presetSubtype="0" fill="hold" nodeType="withEffect">
                                  <p:stCondLst>
                                    <p:cond delay="0"/>
                                  </p:stCondLst>
                                  <p:childTnLst>
                                    <p:set>
                                      <p:cBhvr>
                                        <p:cTn id="57" dur="1" fill="hold">
                                          <p:stCondLst>
                                            <p:cond delay="0"/>
                                          </p:stCondLst>
                                        </p:cTn>
                                        <p:tgtEl>
                                          <p:spTgt spid="204"/>
                                        </p:tgtEl>
                                        <p:attrNameLst>
                                          <p:attrName>style.visibility</p:attrName>
                                        </p:attrNameLst>
                                      </p:cBhvr>
                                      <p:to>
                                        <p:strVal val="visible"/>
                                      </p:to>
                                    </p:set>
                                    <p:animEffect transition="in" filter="dissolve">
                                      <p:cBhvr>
                                        <p:cTn id="58" dur="500"/>
                                        <p:tgtEl>
                                          <p:spTgt spid="204"/>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99"/>
                                        </p:tgtEl>
                                        <p:attrNameLst>
                                          <p:attrName>style.visibility</p:attrName>
                                        </p:attrNameLst>
                                      </p:cBhvr>
                                      <p:to>
                                        <p:strVal val="visible"/>
                                      </p:to>
                                    </p:set>
                                    <p:animEffect transition="in" filter="dissolve">
                                      <p:cBhvr>
                                        <p:cTn id="61" dur="500"/>
                                        <p:tgtEl>
                                          <p:spTgt spid="199"/>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98"/>
                                        </p:tgtEl>
                                        <p:attrNameLst>
                                          <p:attrName>style.visibility</p:attrName>
                                        </p:attrNameLst>
                                      </p:cBhvr>
                                      <p:to>
                                        <p:strVal val="visible"/>
                                      </p:to>
                                    </p:set>
                                    <p:animEffect transition="in" filter="dissolve">
                                      <p:cBhvr>
                                        <p:cTn id="64" dur="500"/>
                                        <p:tgtEl>
                                          <p:spTgt spid="198"/>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02"/>
                                        </p:tgtEl>
                                        <p:attrNameLst>
                                          <p:attrName>style.visibility</p:attrName>
                                        </p:attrNameLst>
                                      </p:cBhvr>
                                      <p:to>
                                        <p:strVal val="visible"/>
                                      </p:to>
                                    </p:set>
                                    <p:animEffect transition="in" filter="dissolve">
                                      <p:cBhvr>
                                        <p:cTn id="67" dur="500"/>
                                        <p:tgtEl>
                                          <p:spTgt spid="202"/>
                                        </p:tgtEl>
                                      </p:cBhvr>
                                    </p:animEffect>
                                  </p:childTnLst>
                                </p:cTn>
                              </p:par>
                              <p:par>
                                <p:cTn id="68" presetID="9" presetClass="entr" presetSubtype="0" fill="hold" nodeType="withEffect">
                                  <p:stCondLst>
                                    <p:cond delay="0"/>
                                  </p:stCondLst>
                                  <p:childTnLst>
                                    <p:set>
                                      <p:cBhvr>
                                        <p:cTn id="69" dur="1" fill="hold">
                                          <p:stCondLst>
                                            <p:cond delay="0"/>
                                          </p:stCondLst>
                                        </p:cTn>
                                        <p:tgtEl>
                                          <p:spTgt spid="205"/>
                                        </p:tgtEl>
                                        <p:attrNameLst>
                                          <p:attrName>style.visibility</p:attrName>
                                        </p:attrNameLst>
                                      </p:cBhvr>
                                      <p:to>
                                        <p:strVal val="visible"/>
                                      </p:to>
                                    </p:set>
                                    <p:animEffect transition="in" filter="dissolve">
                                      <p:cBhvr>
                                        <p:cTn id="70" dur="500"/>
                                        <p:tgtEl>
                                          <p:spTgt spid="20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01"/>
                                        </p:tgtEl>
                                        <p:attrNameLst>
                                          <p:attrName>style.visibility</p:attrName>
                                        </p:attrNameLst>
                                      </p:cBhvr>
                                      <p:to>
                                        <p:strVal val="visible"/>
                                      </p:to>
                                    </p:set>
                                    <p:animEffect transition="in" filter="wipe(left)">
                                      <p:cBhvr>
                                        <p:cTn id="75" dur="500"/>
                                        <p:tgtEl>
                                          <p:spTgt spid="201"/>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barn(inVertical)">
                                      <p:cBhvr>
                                        <p:cTn id="80" dur="500"/>
                                        <p:tgtEl>
                                          <p:spTgt spid="3"/>
                                        </p:tgtEl>
                                      </p:cBhvr>
                                    </p:animEffect>
                                  </p:childTnLst>
                                </p:cTn>
                              </p:par>
                            </p:childTnLst>
                          </p:cTn>
                        </p:par>
                      </p:childTnLst>
                    </p:cTn>
                  </p:par>
                  <p:par>
                    <p:cTn id="81" fill="hold">
                      <p:stCondLst>
                        <p:cond delay="indefinite"/>
                      </p:stCondLst>
                      <p:childTnLst>
                        <p:par>
                          <p:cTn id="82" fill="hold">
                            <p:stCondLst>
                              <p:cond delay="0"/>
                            </p:stCondLst>
                            <p:childTnLst>
                              <p:par>
                                <p:cTn id="83" presetID="50" presetClass="path" presetSubtype="0" accel="50000" decel="50000" fill="hold" nodeType="clickEffect">
                                  <p:stCondLst>
                                    <p:cond delay="0"/>
                                  </p:stCondLst>
                                  <p:childTnLst>
                                    <p:animMotion origin="layout" path="M -4.58333E-6 -1.11111E-6 L -0.12252 -1.11111E-6 C -0.17734 -1.11111E-6 -0.24492 0.06921 -0.24492 0.12546 L -0.24492 0.25093 " pathEditMode="relative" rAng="0" ptsTypes="AAAA">
                                      <p:cBhvr>
                                        <p:cTn id="84" dur="2000" fill="hold"/>
                                        <p:tgtEl>
                                          <p:spTgt spid="3"/>
                                        </p:tgtEl>
                                        <p:attrNameLst>
                                          <p:attrName>ppt_x</p:attrName>
                                          <p:attrName>ppt_y</p:attrName>
                                        </p:attrNameLst>
                                      </p:cBhvr>
                                      <p:rCtr x="-12253" y="12546"/>
                                    </p:animMotion>
                                  </p:childTnLst>
                                </p:cTn>
                              </p:par>
                            </p:childTnLst>
                          </p:cTn>
                        </p:par>
                      </p:childTnLst>
                    </p:cTn>
                  </p:par>
                  <p:par>
                    <p:cTn id="85" fill="hold">
                      <p:stCondLst>
                        <p:cond delay="indefinite"/>
                      </p:stCondLst>
                      <p:childTnLst>
                        <p:par>
                          <p:cTn id="86" fill="hold">
                            <p:stCondLst>
                              <p:cond delay="0"/>
                            </p:stCondLst>
                            <p:childTnLst>
                              <p:par>
                                <p:cTn id="87" presetID="22" presetClass="entr" presetSubtype="2" fill="hold" grpId="0" nodeType="clickEffect">
                                  <p:stCondLst>
                                    <p:cond delay="0"/>
                                  </p:stCondLst>
                                  <p:childTnLst>
                                    <p:set>
                                      <p:cBhvr>
                                        <p:cTn id="88" dur="1" fill="hold">
                                          <p:stCondLst>
                                            <p:cond delay="0"/>
                                          </p:stCondLst>
                                        </p:cTn>
                                        <p:tgtEl>
                                          <p:spTgt spid="200"/>
                                        </p:tgtEl>
                                        <p:attrNameLst>
                                          <p:attrName>style.visibility</p:attrName>
                                        </p:attrNameLst>
                                      </p:cBhvr>
                                      <p:to>
                                        <p:strVal val="visible"/>
                                      </p:to>
                                    </p:set>
                                    <p:animEffect transition="in" filter="wipe(right)">
                                      <p:cBhvr>
                                        <p:cTn id="89" dur="500"/>
                                        <p:tgtEl>
                                          <p:spTgt spid="200"/>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nodeType="click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barn(inVertical)">
                                      <p:cBhvr>
                                        <p:cTn id="94" dur="500"/>
                                        <p:tgtEl>
                                          <p:spTgt spid="8"/>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barn(inVertical)">
                                      <p:cBhvr>
                                        <p:cTn id="99" dur="500"/>
                                        <p:tgtEl>
                                          <p:spTgt spid="19"/>
                                        </p:tgtEl>
                                      </p:cBhvr>
                                    </p:animEffect>
                                  </p:childTnLst>
                                </p:cTn>
                              </p:par>
                            </p:childTnLst>
                          </p:cTn>
                        </p:par>
                      </p:childTnLst>
                    </p:cTn>
                  </p:par>
                  <p:par>
                    <p:cTn id="100" fill="hold">
                      <p:stCondLst>
                        <p:cond delay="indefinite"/>
                      </p:stCondLst>
                      <p:childTnLst>
                        <p:par>
                          <p:cTn id="101" fill="hold">
                            <p:stCondLst>
                              <p:cond delay="0"/>
                            </p:stCondLst>
                            <p:childTnLst>
                              <p:par>
                                <p:cTn id="102" presetID="50" presetClass="path" presetSubtype="0" accel="50000" decel="50000" fill="hold" nodeType="clickEffect">
                                  <p:stCondLst>
                                    <p:cond delay="0"/>
                                  </p:stCondLst>
                                  <p:childTnLst>
                                    <p:animMotion origin="layout" path="M -1.66667E-6 1.11022E-16 L 0.04466 1.11022E-16 C 0.06459 1.11022E-16 0.08959 0.06829 0.08959 0.12431 L 0.08959 0.24861 " pathEditMode="relative" rAng="0" ptsTypes="AAAA">
                                      <p:cBhvr>
                                        <p:cTn id="103" dur="2000" fill="hold"/>
                                        <p:tgtEl>
                                          <p:spTgt spid="8"/>
                                        </p:tgtEl>
                                        <p:attrNameLst>
                                          <p:attrName>ppt_x</p:attrName>
                                          <p:attrName>ppt_y</p:attrName>
                                        </p:attrNameLst>
                                      </p:cBhvr>
                                      <p:rCtr x="4479" y="12431"/>
                                    </p:animMotion>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grpId="0" nodeType="click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barn(inVertical)">
                                      <p:cBhvr>
                                        <p:cTn id="10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88" grpId="0" animBg="1"/>
      <p:bldP spid="89" grpId="0" animBg="1"/>
      <p:bldP spid="90" grpId="0" animBg="1"/>
      <p:bldP spid="103" grpId="0"/>
      <p:bldP spid="198" grpId="0" animBg="1"/>
      <p:bldP spid="199" grpId="0" animBg="1"/>
      <p:bldP spid="200" grpId="0" animBg="1"/>
      <p:bldP spid="201" grpId="0" animBg="1"/>
      <p:bldP spid="202" grpId="0"/>
      <p:bldP spid="19" grpId="0"/>
      <p:bldP spid="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2159001" y="1681884"/>
            <a:ext cx="4137891" cy="189236"/>
            <a:chOff x="2235201" y="1348509"/>
            <a:chExt cx="4137891" cy="189236"/>
          </a:xfrm>
        </p:grpSpPr>
        <p:cxnSp>
          <p:nvCxnSpPr>
            <p:cNvPr id="8" name="Straight Arrow Connector 7"/>
            <p:cNvCxnSpPr/>
            <p:nvPr/>
          </p:nvCxnSpPr>
          <p:spPr>
            <a:xfrm>
              <a:off x="2235201" y="1348509"/>
              <a:ext cx="4137891" cy="9236"/>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521527" y="1357745"/>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100340" y="1357745"/>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679153" y="1357745"/>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257966" y="1357745"/>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836779" y="1357745"/>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415592" y="1357745"/>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994402" y="1357745"/>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2653145" y="1691120"/>
            <a:ext cx="3071091" cy="121853"/>
            <a:chOff x="2729345" y="1357745"/>
            <a:chExt cx="3071091" cy="121853"/>
          </a:xfrm>
        </p:grpSpPr>
        <p:cxnSp>
          <p:nvCxnSpPr>
            <p:cNvPr id="56" name="Straight Connector 55"/>
            <p:cNvCxnSpPr/>
            <p:nvPr/>
          </p:nvCxnSpPr>
          <p:spPr>
            <a:xfrm>
              <a:off x="2729345" y="1362363"/>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904835" y="1362363"/>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624946" y="1366981"/>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800436" y="1366981"/>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297382" y="1366981"/>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472872" y="1366981"/>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70036" y="1357745"/>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045526" y="1357745"/>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456547" y="1371598"/>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632037" y="1371598"/>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038437" y="1366981"/>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213927" y="1366981"/>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7280564" y="4369667"/>
            <a:ext cx="4137891" cy="189236"/>
            <a:chOff x="2235201" y="1348509"/>
            <a:chExt cx="4137891" cy="189236"/>
          </a:xfrm>
        </p:grpSpPr>
        <p:cxnSp>
          <p:nvCxnSpPr>
            <p:cNvPr id="73" name="Straight Arrow Connector 72"/>
            <p:cNvCxnSpPr/>
            <p:nvPr/>
          </p:nvCxnSpPr>
          <p:spPr>
            <a:xfrm>
              <a:off x="2235201" y="1348509"/>
              <a:ext cx="4137891" cy="9236"/>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2521527" y="1357745"/>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3100340" y="1357745"/>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3679153" y="1357745"/>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4257966" y="1357745"/>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4836779" y="1357745"/>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5415592" y="1357745"/>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5994402" y="1357745"/>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7774708" y="4378903"/>
            <a:ext cx="3071091" cy="121853"/>
            <a:chOff x="2729345" y="1357745"/>
            <a:chExt cx="3071091" cy="121853"/>
          </a:xfrm>
        </p:grpSpPr>
        <p:cxnSp>
          <p:nvCxnSpPr>
            <p:cNvPr id="82" name="Straight Connector 81"/>
            <p:cNvCxnSpPr/>
            <p:nvPr/>
          </p:nvCxnSpPr>
          <p:spPr>
            <a:xfrm>
              <a:off x="2729345" y="1362363"/>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904835" y="1362363"/>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624946" y="1366981"/>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800436" y="1366981"/>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297382" y="1366981"/>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472872" y="1366981"/>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870036" y="1357745"/>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4045526" y="1357745"/>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456547" y="1371598"/>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632037" y="1371598"/>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038437" y="1366981"/>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5213927" y="1366981"/>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a:off x="2159000" y="4369431"/>
            <a:ext cx="4137891" cy="198708"/>
            <a:chOff x="2235200" y="4036056"/>
            <a:chExt cx="4137891" cy="198708"/>
          </a:xfrm>
        </p:grpSpPr>
        <p:grpSp>
          <p:nvGrpSpPr>
            <p:cNvPr id="46" name="Group 45"/>
            <p:cNvGrpSpPr/>
            <p:nvPr/>
          </p:nvGrpSpPr>
          <p:grpSpPr>
            <a:xfrm>
              <a:off x="2235200" y="4036292"/>
              <a:ext cx="4137891" cy="198472"/>
              <a:chOff x="7287492" y="4027055"/>
              <a:chExt cx="4137891" cy="198472"/>
            </a:xfrm>
          </p:grpSpPr>
          <p:cxnSp>
            <p:nvCxnSpPr>
              <p:cNvPr id="47" name="Straight Arrow Connector 46"/>
              <p:cNvCxnSpPr/>
              <p:nvPr/>
            </p:nvCxnSpPr>
            <p:spPr>
              <a:xfrm>
                <a:off x="7287492" y="4027055"/>
                <a:ext cx="4137891" cy="9236"/>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7670800" y="4045527"/>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8249613" y="4045527"/>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8828426" y="4045527"/>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9407239" y="4045527"/>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9986052" y="4045527"/>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10564865" y="4045527"/>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1143675" y="4045527"/>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98" name="Straight Connector 97"/>
            <p:cNvCxnSpPr/>
            <p:nvPr/>
          </p:nvCxnSpPr>
          <p:spPr>
            <a:xfrm>
              <a:off x="4499651" y="4036056"/>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620493" y="4036056"/>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741335" y="4036056"/>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3346644"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467486"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588328"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3925457"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046299"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167141"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069228"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190070"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310912"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5657274" y="4045528"/>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5778116" y="4045528"/>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898958" y="4045528"/>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798618" y="4049910"/>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919460" y="4049910"/>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3040302" y="4049910"/>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a:off x="7280564" y="1691120"/>
            <a:ext cx="4137891" cy="198708"/>
            <a:chOff x="2235200" y="4036056"/>
            <a:chExt cx="4137891" cy="198708"/>
          </a:xfrm>
        </p:grpSpPr>
        <p:grpSp>
          <p:nvGrpSpPr>
            <p:cNvPr id="118" name="Group 117"/>
            <p:cNvGrpSpPr/>
            <p:nvPr/>
          </p:nvGrpSpPr>
          <p:grpSpPr>
            <a:xfrm>
              <a:off x="2235200" y="4036292"/>
              <a:ext cx="4137891" cy="198472"/>
              <a:chOff x="7287492" y="4027055"/>
              <a:chExt cx="4137891" cy="198472"/>
            </a:xfrm>
          </p:grpSpPr>
          <p:cxnSp>
            <p:nvCxnSpPr>
              <p:cNvPr id="137" name="Straight Arrow Connector 136"/>
              <p:cNvCxnSpPr/>
              <p:nvPr/>
            </p:nvCxnSpPr>
            <p:spPr>
              <a:xfrm>
                <a:off x="7287492" y="4027055"/>
                <a:ext cx="4137891" cy="9236"/>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7670800" y="4045527"/>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8249613" y="4045527"/>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a:off x="8828426" y="4045527"/>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9407239" y="4045527"/>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9986052" y="4045527"/>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H="1">
                <a:off x="10564865" y="4045527"/>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a:off x="11143675" y="4045527"/>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119" name="Straight Connector 118"/>
            <p:cNvCxnSpPr/>
            <p:nvPr/>
          </p:nvCxnSpPr>
          <p:spPr>
            <a:xfrm>
              <a:off x="4499651" y="4036056"/>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4620493" y="4036056"/>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4741335" y="4036056"/>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3346644"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3467486"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3588328"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925457"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4046299"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167141"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069228"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190070"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5310912"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5657274" y="4045528"/>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5778116" y="4045528"/>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5898958" y="4045528"/>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798618" y="4049910"/>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2919460" y="4049910"/>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3040302" y="4049910"/>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a:off x="2149764" y="1942278"/>
            <a:ext cx="4216419" cy="400773"/>
            <a:chOff x="2219796" y="1616547"/>
            <a:chExt cx="4216419" cy="400773"/>
          </a:xfrm>
        </p:grpSpPr>
        <p:sp>
          <p:nvSpPr>
            <p:cNvPr id="146" name="TextBox 145"/>
            <p:cNvSpPr txBox="1"/>
            <p:nvPr/>
          </p:nvSpPr>
          <p:spPr>
            <a:xfrm>
              <a:off x="4091707" y="1616547"/>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0</a:t>
              </a:r>
            </a:p>
          </p:txBody>
        </p:sp>
        <p:sp>
          <p:nvSpPr>
            <p:cNvPr id="147" name="TextBox 146"/>
            <p:cNvSpPr txBox="1"/>
            <p:nvPr/>
          </p:nvSpPr>
          <p:spPr>
            <a:xfrm>
              <a:off x="4695159" y="1647988"/>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1</a:t>
              </a:r>
            </a:p>
          </p:txBody>
        </p:sp>
        <p:sp>
          <p:nvSpPr>
            <p:cNvPr id="148" name="TextBox 147"/>
            <p:cNvSpPr txBox="1"/>
            <p:nvPr/>
          </p:nvSpPr>
          <p:spPr>
            <a:xfrm>
              <a:off x="5281669" y="1639590"/>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2</a:t>
              </a:r>
            </a:p>
          </p:txBody>
        </p:sp>
        <p:sp>
          <p:nvSpPr>
            <p:cNvPr id="149" name="TextBox 148"/>
            <p:cNvSpPr txBox="1"/>
            <p:nvPr/>
          </p:nvSpPr>
          <p:spPr>
            <a:xfrm>
              <a:off x="5863561" y="1632229"/>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3</a:t>
              </a:r>
            </a:p>
          </p:txBody>
        </p:sp>
        <p:sp>
          <p:nvSpPr>
            <p:cNvPr id="150" name="TextBox 149"/>
            <p:cNvSpPr txBox="1"/>
            <p:nvPr/>
          </p:nvSpPr>
          <p:spPr>
            <a:xfrm>
              <a:off x="3431305" y="1639590"/>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1-</a:t>
              </a:r>
            </a:p>
          </p:txBody>
        </p:sp>
        <p:sp>
          <p:nvSpPr>
            <p:cNvPr id="151" name="TextBox 150"/>
            <p:cNvSpPr txBox="1"/>
            <p:nvPr/>
          </p:nvSpPr>
          <p:spPr>
            <a:xfrm>
              <a:off x="2854032" y="1647988"/>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2-</a:t>
              </a:r>
            </a:p>
          </p:txBody>
        </p:sp>
        <p:sp>
          <p:nvSpPr>
            <p:cNvPr id="152" name="TextBox 151"/>
            <p:cNvSpPr txBox="1"/>
            <p:nvPr/>
          </p:nvSpPr>
          <p:spPr>
            <a:xfrm>
              <a:off x="2219796" y="1632229"/>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3-</a:t>
              </a:r>
            </a:p>
          </p:txBody>
        </p:sp>
      </p:grpSp>
      <p:grpSp>
        <p:nvGrpSpPr>
          <p:cNvPr id="155" name="Group 154"/>
          <p:cNvGrpSpPr/>
          <p:nvPr/>
        </p:nvGrpSpPr>
        <p:grpSpPr>
          <a:xfrm>
            <a:off x="7393700" y="1926558"/>
            <a:ext cx="4216419" cy="400773"/>
            <a:chOff x="2219796" y="1616547"/>
            <a:chExt cx="4216419" cy="400773"/>
          </a:xfrm>
        </p:grpSpPr>
        <p:sp>
          <p:nvSpPr>
            <p:cNvPr id="156" name="TextBox 155"/>
            <p:cNvSpPr txBox="1"/>
            <p:nvPr/>
          </p:nvSpPr>
          <p:spPr>
            <a:xfrm>
              <a:off x="4091707" y="1616547"/>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0</a:t>
              </a:r>
            </a:p>
          </p:txBody>
        </p:sp>
        <p:sp>
          <p:nvSpPr>
            <p:cNvPr id="157" name="TextBox 156"/>
            <p:cNvSpPr txBox="1"/>
            <p:nvPr/>
          </p:nvSpPr>
          <p:spPr>
            <a:xfrm>
              <a:off x="4695159" y="1647988"/>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1</a:t>
              </a:r>
            </a:p>
          </p:txBody>
        </p:sp>
        <p:sp>
          <p:nvSpPr>
            <p:cNvPr id="158" name="TextBox 157"/>
            <p:cNvSpPr txBox="1"/>
            <p:nvPr/>
          </p:nvSpPr>
          <p:spPr>
            <a:xfrm>
              <a:off x="5281669" y="1639590"/>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2</a:t>
              </a:r>
            </a:p>
          </p:txBody>
        </p:sp>
        <p:sp>
          <p:nvSpPr>
            <p:cNvPr id="159" name="TextBox 158"/>
            <p:cNvSpPr txBox="1"/>
            <p:nvPr/>
          </p:nvSpPr>
          <p:spPr>
            <a:xfrm>
              <a:off x="5863561" y="1632229"/>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3</a:t>
              </a:r>
            </a:p>
          </p:txBody>
        </p:sp>
        <p:sp>
          <p:nvSpPr>
            <p:cNvPr id="160" name="TextBox 159"/>
            <p:cNvSpPr txBox="1"/>
            <p:nvPr/>
          </p:nvSpPr>
          <p:spPr>
            <a:xfrm>
              <a:off x="3431305" y="1639590"/>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1-</a:t>
              </a:r>
            </a:p>
          </p:txBody>
        </p:sp>
        <p:sp>
          <p:nvSpPr>
            <p:cNvPr id="161" name="TextBox 160"/>
            <p:cNvSpPr txBox="1"/>
            <p:nvPr/>
          </p:nvSpPr>
          <p:spPr>
            <a:xfrm>
              <a:off x="2854032" y="1647988"/>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2-</a:t>
              </a:r>
            </a:p>
          </p:txBody>
        </p:sp>
        <p:sp>
          <p:nvSpPr>
            <p:cNvPr id="162" name="TextBox 161"/>
            <p:cNvSpPr txBox="1"/>
            <p:nvPr/>
          </p:nvSpPr>
          <p:spPr>
            <a:xfrm>
              <a:off x="2219796" y="1632229"/>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3-</a:t>
              </a:r>
            </a:p>
          </p:txBody>
        </p:sp>
      </p:grpSp>
      <p:grpSp>
        <p:nvGrpSpPr>
          <p:cNvPr id="171" name="Group 170"/>
          <p:cNvGrpSpPr/>
          <p:nvPr/>
        </p:nvGrpSpPr>
        <p:grpSpPr>
          <a:xfrm>
            <a:off x="7292101" y="4622568"/>
            <a:ext cx="4216419" cy="400773"/>
            <a:chOff x="2219796" y="1616547"/>
            <a:chExt cx="4216419" cy="400773"/>
          </a:xfrm>
        </p:grpSpPr>
        <p:sp>
          <p:nvSpPr>
            <p:cNvPr id="172" name="TextBox 171"/>
            <p:cNvSpPr txBox="1"/>
            <p:nvPr/>
          </p:nvSpPr>
          <p:spPr>
            <a:xfrm>
              <a:off x="4091707" y="1616547"/>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0</a:t>
              </a:r>
            </a:p>
          </p:txBody>
        </p:sp>
        <p:sp>
          <p:nvSpPr>
            <p:cNvPr id="173" name="TextBox 172"/>
            <p:cNvSpPr txBox="1"/>
            <p:nvPr/>
          </p:nvSpPr>
          <p:spPr>
            <a:xfrm>
              <a:off x="4695159" y="1647988"/>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1</a:t>
              </a:r>
            </a:p>
          </p:txBody>
        </p:sp>
        <p:sp>
          <p:nvSpPr>
            <p:cNvPr id="174" name="TextBox 173"/>
            <p:cNvSpPr txBox="1"/>
            <p:nvPr/>
          </p:nvSpPr>
          <p:spPr>
            <a:xfrm>
              <a:off x="5281669" y="1639590"/>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2</a:t>
              </a:r>
            </a:p>
          </p:txBody>
        </p:sp>
        <p:sp>
          <p:nvSpPr>
            <p:cNvPr id="175" name="TextBox 174"/>
            <p:cNvSpPr txBox="1"/>
            <p:nvPr/>
          </p:nvSpPr>
          <p:spPr>
            <a:xfrm>
              <a:off x="5863561" y="1632229"/>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3</a:t>
              </a:r>
            </a:p>
          </p:txBody>
        </p:sp>
        <p:sp>
          <p:nvSpPr>
            <p:cNvPr id="176" name="TextBox 175"/>
            <p:cNvSpPr txBox="1"/>
            <p:nvPr/>
          </p:nvSpPr>
          <p:spPr>
            <a:xfrm>
              <a:off x="3431305" y="1639590"/>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1-</a:t>
              </a:r>
            </a:p>
          </p:txBody>
        </p:sp>
        <p:sp>
          <p:nvSpPr>
            <p:cNvPr id="177" name="TextBox 176"/>
            <p:cNvSpPr txBox="1"/>
            <p:nvPr/>
          </p:nvSpPr>
          <p:spPr>
            <a:xfrm>
              <a:off x="2854032" y="1647988"/>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2-</a:t>
              </a:r>
            </a:p>
          </p:txBody>
        </p:sp>
        <p:sp>
          <p:nvSpPr>
            <p:cNvPr id="178" name="TextBox 177"/>
            <p:cNvSpPr txBox="1"/>
            <p:nvPr/>
          </p:nvSpPr>
          <p:spPr>
            <a:xfrm>
              <a:off x="2219796" y="1632229"/>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3-</a:t>
              </a:r>
            </a:p>
          </p:txBody>
        </p:sp>
      </p:grpSp>
      <p:grpSp>
        <p:nvGrpSpPr>
          <p:cNvPr id="179" name="Group 178"/>
          <p:cNvGrpSpPr/>
          <p:nvPr/>
        </p:nvGrpSpPr>
        <p:grpSpPr>
          <a:xfrm>
            <a:off x="2267519" y="4727247"/>
            <a:ext cx="4216419" cy="400773"/>
            <a:chOff x="2219796" y="1616547"/>
            <a:chExt cx="4216419" cy="400773"/>
          </a:xfrm>
        </p:grpSpPr>
        <p:sp>
          <p:nvSpPr>
            <p:cNvPr id="180" name="TextBox 179"/>
            <p:cNvSpPr txBox="1"/>
            <p:nvPr/>
          </p:nvSpPr>
          <p:spPr>
            <a:xfrm>
              <a:off x="4091707" y="1616547"/>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0</a:t>
              </a:r>
            </a:p>
          </p:txBody>
        </p:sp>
        <p:sp>
          <p:nvSpPr>
            <p:cNvPr id="181" name="TextBox 180"/>
            <p:cNvSpPr txBox="1"/>
            <p:nvPr/>
          </p:nvSpPr>
          <p:spPr>
            <a:xfrm>
              <a:off x="4695159" y="1647988"/>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1</a:t>
              </a:r>
            </a:p>
          </p:txBody>
        </p:sp>
        <p:sp>
          <p:nvSpPr>
            <p:cNvPr id="182" name="TextBox 181"/>
            <p:cNvSpPr txBox="1"/>
            <p:nvPr/>
          </p:nvSpPr>
          <p:spPr>
            <a:xfrm>
              <a:off x="5281669" y="1639590"/>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2</a:t>
              </a:r>
            </a:p>
          </p:txBody>
        </p:sp>
        <p:sp>
          <p:nvSpPr>
            <p:cNvPr id="183" name="TextBox 182"/>
            <p:cNvSpPr txBox="1"/>
            <p:nvPr/>
          </p:nvSpPr>
          <p:spPr>
            <a:xfrm>
              <a:off x="5863561" y="1632229"/>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3</a:t>
              </a:r>
            </a:p>
          </p:txBody>
        </p:sp>
        <p:sp>
          <p:nvSpPr>
            <p:cNvPr id="184" name="TextBox 183"/>
            <p:cNvSpPr txBox="1"/>
            <p:nvPr/>
          </p:nvSpPr>
          <p:spPr>
            <a:xfrm>
              <a:off x="3431305" y="1639590"/>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1-</a:t>
              </a:r>
            </a:p>
          </p:txBody>
        </p:sp>
        <p:sp>
          <p:nvSpPr>
            <p:cNvPr id="185" name="TextBox 184"/>
            <p:cNvSpPr txBox="1"/>
            <p:nvPr/>
          </p:nvSpPr>
          <p:spPr>
            <a:xfrm>
              <a:off x="2854032" y="1647988"/>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2-</a:t>
              </a:r>
            </a:p>
          </p:txBody>
        </p:sp>
        <p:sp>
          <p:nvSpPr>
            <p:cNvPr id="186" name="TextBox 185"/>
            <p:cNvSpPr txBox="1"/>
            <p:nvPr/>
          </p:nvSpPr>
          <p:spPr>
            <a:xfrm>
              <a:off x="2219796" y="1632229"/>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3-</a:t>
              </a:r>
            </a:p>
          </p:txBody>
        </p:sp>
      </p:grpSp>
      <p:sp>
        <p:nvSpPr>
          <p:cNvPr id="187" name="Arc 186"/>
          <p:cNvSpPr/>
          <p:nvPr/>
        </p:nvSpPr>
        <p:spPr>
          <a:xfrm>
            <a:off x="3399755" y="1239490"/>
            <a:ext cx="1729502" cy="830321"/>
          </a:xfrm>
          <a:prstGeom prst="arc">
            <a:avLst>
              <a:gd name="adj1" fmla="val 10671488"/>
              <a:gd name="adj2" fmla="val 0"/>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88" name="Arc 187"/>
          <p:cNvSpPr/>
          <p:nvPr/>
        </p:nvSpPr>
        <p:spPr>
          <a:xfrm>
            <a:off x="8988517" y="1359444"/>
            <a:ext cx="387931" cy="651036"/>
          </a:xfrm>
          <a:prstGeom prst="arc">
            <a:avLst>
              <a:gd name="adj1" fmla="val 10671488"/>
              <a:gd name="adj2" fmla="val 0"/>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89" name="Arc 188"/>
          <p:cNvSpPr/>
          <p:nvPr/>
        </p:nvSpPr>
        <p:spPr>
          <a:xfrm>
            <a:off x="4181748" y="1247115"/>
            <a:ext cx="971368" cy="927756"/>
          </a:xfrm>
          <a:prstGeom prst="arc">
            <a:avLst>
              <a:gd name="adj1" fmla="val 10675204"/>
              <a:gd name="adj2" fmla="val 0"/>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90" name="Arc 189"/>
          <p:cNvSpPr/>
          <p:nvPr/>
        </p:nvSpPr>
        <p:spPr>
          <a:xfrm>
            <a:off x="9307954" y="3903416"/>
            <a:ext cx="757372" cy="974249"/>
          </a:xfrm>
          <a:prstGeom prst="arc">
            <a:avLst>
              <a:gd name="adj1" fmla="val 10675204"/>
              <a:gd name="adj2" fmla="val 0"/>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grpSp>
        <p:nvGrpSpPr>
          <p:cNvPr id="200" name="Group 199"/>
          <p:cNvGrpSpPr/>
          <p:nvPr/>
        </p:nvGrpSpPr>
        <p:grpSpPr>
          <a:xfrm>
            <a:off x="4555837" y="446943"/>
            <a:ext cx="746230" cy="731697"/>
            <a:chOff x="3026073" y="2154666"/>
            <a:chExt cx="746230" cy="731697"/>
          </a:xfrm>
        </p:grpSpPr>
        <p:sp>
          <p:nvSpPr>
            <p:cNvPr id="191" name="Rounded Rectangle 190"/>
            <p:cNvSpPr/>
            <p:nvPr/>
          </p:nvSpPr>
          <p:spPr>
            <a:xfrm>
              <a:off x="3100340" y="2154666"/>
              <a:ext cx="568273" cy="731697"/>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199" name="Rectangle 198"/>
                <p:cNvSpPr/>
                <p:nvPr/>
              </p:nvSpPr>
              <p:spPr>
                <a:xfrm>
                  <a:off x="3026073" y="2204845"/>
                  <a:ext cx="746230" cy="600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a-IR" i="1" smtClean="0">
                                <a:solidFill>
                                  <a:schemeClr val="accent2">
                                    <a:lumMod val="50000"/>
                                  </a:schemeClr>
                                </a:solidFill>
                                <a:latin typeface="Cambria Math" panose="02040503050406030204" pitchFamily="18" charset="0"/>
                              </a:rPr>
                            </m:ctrlPr>
                          </m:dPr>
                          <m:e>
                            <m:r>
                              <m:rPr>
                                <m:nor/>
                              </m:rPr>
                              <a:rPr lang="fa-IR">
                                <a:solidFill>
                                  <a:schemeClr val="accent2">
                                    <a:lumMod val="50000"/>
                                  </a:schemeClr>
                                </a:solidFill>
                                <a:latin typeface="Cambria Math" panose="02040503050406030204" pitchFamily="18" charset="0"/>
                                <a:cs typeface="B Koodak" panose="00000700000000000000" pitchFamily="2" charset="-78"/>
                              </a:rPr>
                              <m:t>+</m:t>
                            </m:r>
                            <m:f>
                              <m:fPr>
                                <m:ctrlPr>
                                  <a:rPr lang="fa-IR" i="1">
                                    <a:solidFill>
                                      <a:schemeClr val="accent2">
                                        <a:lumMod val="50000"/>
                                      </a:schemeClr>
                                    </a:solidFill>
                                    <a:latin typeface="Cambria Math" panose="02040503050406030204" pitchFamily="18" charset="0"/>
                                  </a:rPr>
                                </m:ctrlPr>
                              </m:fPr>
                              <m:num>
                                <m:r>
                                  <m:rPr>
                                    <m:nor/>
                                  </m:rPr>
                                  <a:rPr lang="fa-IR" b="0" i="0" smtClean="0">
                                    <a:solidFill>
                                      <a:schemeClr val="accent2">
                                        <a:lumMod val="50000"/>
                                      </a:schemeClr>
                                    </a:solidFill>
                                    <a:latin typeface="Cambria Math" panose="02040503050406030204" pitchFamily="18" charset="0"/>
                                    <a:cs typeface="B Koodak" panose="00000700000000000000" pitchFamily="2" charset="-78"/>
                                  </a:rPr>
                                  <m:t>5</m:t>
                                </m:r>
                              </m:num>
                              <m:den>
                                <m:r>
                                  <m:rPr>
                                    <m:nor/>
                                  </m:rPr>
                                  <a:rPr lang="fa-IR" b="0" i="0" smtClean="0">
                                    <a:solidFill>
                                      <a:schemeClr val="accent2">
                                        <a:lumMod val="50000"/>
                                      </a:schemeClr>
                                    </a:solidFill>
                                    <a:latin typeface="Cambria Math" panose="02040503050406030204" pitchFamily="18" charset="0"/>
                                    <a:cs typeface="B Koodak" panose="00000700000000000000" pitchFamily="2" charset="-78"/>
                                  </a:rPr>
                                  <m:t>3</m:t>
                                </m:r>
                              </m:den>
                            </m:f>
                          </m:e>
                        </m:d>
                      </m:oMath>
                    </m:oMathPara>
                  </a14:m>
                  <a:endParaRPr lang="fa-IR" dirty="0">
                    <a:solidFill>
                      <a:schemeClr val="accent2">
                        <a:lumMod val="50000"/>
                      </a:schemeClr>
                    </a:solidFill>
                  </a:endParaRPr>
                </a:p>
              </p:txBody>
            </p:sp>
          </mc:Choice>
          <mc:Fallback xmlns="">
            <p:sp>
              <p:nvSpPr>
                <p:cNvPr id="199" name="Rectangle 198"/>
                <p:cNvSpPr>
                  <a:spLocks noRot="1" noChangeAspect="1" noMove="1" noResize="1" noEditPoints="1" noAdjustHandles="1" noChangeArrowheads="1" noChangeShapeType="1" noTextEdit="1"/>
                </p:cNvSpPr>
                <p:nvPr/>
              </p:nvSpPr>
              <p:spPr>
                <a:xfrm>
                  <a:off x="3026073" y="2204845"/>
                  <a:ext cx="746230" cy="600998"/>
                </a:xfrm>
                <a:prstGeom prst="rect">
                  <a:avLst/>
                </a:prstGeom>
                <a:blipFill>
                  <a:blip r:embed="rId4"/>
                  <a:stretch>
                    <a:fillRect/>
                  </a:stretch>
                </a:blipFill>
              </p:spPr>
              <p:txBody>
                <a:bodyPr/>
                <a:lstStyle/>
                <a:p>
                  <a:r>
                    <a:rPr lang="fa-IR">
                      <a:noFill/>
                    </a:rPr>
                    <a:t> </a:t>
                  </a:r>
                </a:p>
              </p:txBody>
            </p:sp>
          </mc:Fallback>
        </mc:AlternateContent>
      </p:grpSp>
      <p:grpSp>
        <p:nvGrpSpPr>
          <p:cNvPr id="204" name="Group 203"/>
          <p:cNvGrpSpPr/>
          <p:nvPr/>
        </p:nvGrpSpPr>
        <p:grpSpPr>
          <a:xfrm>
            <a:off x="3389215" y="460692"/>
            <a:ext cx="574722" cy="731697"/>
            <a:chOff x="4102725" y="2196985"/>
            <a:chExt cx="574722" cy="731697"/>
          </a:xfrm>
        </p:grpSpPr>
        <p:sp>
          <p:nvSpPr>
            <p:cNvPr id="192" name="Rounded Rectangle 191"/>
            <p:cNvSpPr/>
            <p:nvPr/>
          </p:nvSpPr>
          <p:spPr>
            <a:xfrm>
              <a:off x="4109174" y="2196985"/>
              <a:ext cx="568273" cy="731697"/>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201" name="Rectangle 200"/>
                <p:cNvSpPr/>
                <p:nvPr/>
              </p:nvSpPr>
              <p:spPr>
                <a:xfrm>
                  <a:off x="4102725" y="2286840"/>
                  <a:ext cx="529312" cy="525913"/>
                </a:xfrm>
                <a:prstGeom prst="rect">
                  <a:avLst/>
                </a:prstGeom>
              </p:spPr>
              <p:txBody>
                <a:bodyPr wrap="none">
                  <a:spAutoFit/>
                </a:bodyPr>
                <a:lstStyle/>
                <a:p>
                  <a:r>
                    <a:rPr lang="fa-IR" sz="2000" b="1" dirty="0">
                      <a:solidFill>
                        <a:schemeClr val="accent2">
                          <a:lumMod val="50000"/>
                        </a:schemeClr>
                      </a:solidFill>
                      <a:cs typeface="B Koodak" panose="00000700000000000000" pitchFamily="2" charset="-78"/>
                    </a:rPr>
                    <a:t> -</a:t>
                  </a:r>
                  <a:r>
                    <a:rPr lang="fa-IR" b="1" dirty="0">
                      <a:solidFill>
                        <a:schemeClr val="accent2">
                          <a:lumMod val="50000"/>
                        </a:schemeClr>
                      </a:solidFill>
                      <a:cs typeface="B Koodak" panose="00000700000000000000" pitchFamily="2" charset="-78"/>
                    </a:rPr>
                    <a:t> </a:t>
                  </a:r>
                  <a14:m>
                    <m:oMath xmlns:m="http://schemas.openxmlformats.org/officeDocument/2006/math">
                      <m:f>
                        <m:fPr>
                          <m:ctrlPr>
                            <a:rPr lang="fa-IR" b="1" i="1">
                              <a:solidFill>
                                <a:schemeClr val="accent2">
                                  <a:lumMod val="50000"/>
                                </a:schemeClr>
                              </a:solidFill>
                              <a:latin typeface="Cambria Math" panose="02040503050406030204" pitchFamily="18" charset="0"/>
                            </a:rPr>
                          </m:ctrlPr>
                        </m:fPr>
                        <m:num>
                          <m:r>
                            <m:rPr>
                              <m:nor/>
                            </m:rPr>
                            <a:rPr lang="fa-IR" b="1" i="0" smtClean="0">
                              <a:solidFill>
                                <a:schemeClr val="accent2">
                                  <a:lumMod val="50000"/>
                                </a:schemeClr>
                              </a:solidFill>
                              <a:latin typeface="Cambria Math" panose="02040503050406030204" pitchFamily="18" charset="0"/>
                              <a:cs typeface="B Koodak" panose="00000700000000000000" pitchFamily="2" charset="-78"/>
                            </a:rPr>
                            <m:t>9</m:t>
                          </m:r>
                        </m:num>
                        <m:den>
                          <m:r>
                            <m:rPr>
                              <m:nor/>
                            </m:rPr>
                            <a:rPr lang="fa-IR" b="1" i="0" smtClean="0">
                              <a:solidFill>
                                <a:schemeClr val="accent2">
                                  <a:lumMod val="50000"/>
                                </a:schemeClr>
                              </a:solidFill>
                              <a:latin typeface="Cambria Math" panose="02040503050406030204" pitchFamily="18" charset="0"/>
                              <a:cs typeface="B Koodak" panose="00000700000000000000" pitchFamily="2" charset="-78"/>
                            </a:rPr>
                            <m:t>3</m:t>
                          </m:r>
                        </m:den>
                      </m:f>
                    </m:oMath>
                  </a14:m>
                  <a:endParaRPr lang="fa-IR" dirty="0">
                    <a:solidFill>
                      <a:schemeClr val="accent2">
                        <a:lumMod val="50000"/>
                      </a:schemeClr>
                    </a:solidFill>
                  </a:endParaRPr>
                </a:p>
              </p:txBody>
            </p:sp>
          </mc:Choice>
          <mc:Fallback xmlns="">
            <p:sp>
              <p:nvSpPr>
                <p:cNvPr id="201" name="Rectangle 200"/>
                <p:cNvSpPr>
                  <a:spLocks noRot="1" noChangeAspect="1" noMove="1" noResize="1" noEditPoints="1" noAdjustHandles="1" noChangeArrowheads="1" noChangeShapeType="1" noTextEdit="1"/>
                </p:cNvSpPr>
                <p:nvPr/>
              </p:nvSpPr>
              <p:spPr>
                <a:xfrm>
                  <a:off x="4102725" y="2286840"/>
                  <a:ext cx="529312" cy="525913"/>
                </a:xfrm>
                <a:prstGeom prst="rect">
                  <a:avLst/>
                </a:prstGeom>
                <a:blipFill>
                  <a:blip r:embed="rId5"/>
                  <a:stretch>
                    <a:fillRect l="-10345" b="-18605"/>
                  </a:stretch>
                </a:blipFill>
              </p:spPr>
              <p:txBody>
                <a:bodyPr/>
                <a:lstStyle/>
                <a:p>
                  <a:r>
                    <a:rPr lang="fa-IR">
                      <a:noFill/>
                    </a:rPr>
                    <a:t> </a:t>
                  </a:r>
                </a:p>
              </p:txBody>
            </p:sp>
          </mc:Fallback>
        </mc:AlternateContent>
      </p:grpSp>
      <mc:AlternateContent xmlns:mc="http://schemas.openxmlformats.org/markup-compatibility/2006" xmlns:a14="http://schemas.microsoft.com/office/drawing/2010/main">
        <mc:Choice Requires="a14">
          <p:sp>
            <p:nvSpPr>
              <p:cNvPr id="202" name="Rectangle 201"/>
              <p:cNvSpPr/>
              <p:nvPr/>
            </p:nvSpPr>
            <p:spPr>
              <a:xfrm>
                <a:off x="3729398" y="2574016"/>
                <a:ext cx="700833" cy="527388"/>
              </a:xfrm>
              <a:prstGeom prst="rect">
                <a:avLst/>
              </a:prstGeom>
            </p:spPr>
            <p:txBody>
              <a:bodyPr wrap="none">
                <a:spAutoFit/>
              </a:bodyPr>
              <a:lstStyle/>
              <a:p>
                <a:r>
                  <a:rPr lang="fa-IR" sz="2000" b="1" dirty="0">
                    <a:solidFill>
                      <a:schemeClr val="accent2">
                        <a:lumMod val="50000"/>
                      </a:schemeClr>
                    </a:solidFill>
                    <a:cs typeface="B Koodak" panose="00000700000000000000" pitchFamily="2" charset="-78"/>
                  </a:rPr>
                  <a:t> - =</a:t>
                </a:r>
                <a:r>
                  <a:rPr lang="fa-IR" b="1" dirty="0">
                    <a:solidFill>
                      <a:schemeClr val="accent2">
                        <a:lumMod val="50000"/>
                      </a:schemeClr>
                    </a:solidFill>
                    <a:cs typeface="B Koodak" panose="00000700000000000000" pitchFamily="2" charset="-78"/>
                  </a:rPr>
                  <a:t> </a:t>
                </a:r>
                <a14:m>
                  <m:oMath xmlns:m="http://schemas.openxmlformats.org/officeDocument/2006/math">
                    <m:f>
                      <m:fPr>
                        <m:ctrlPr>
                          <a:rPr lang="fa-IR" b="1" i="1">
                            <a:solidFill>
                              <a:schemeClr val="accent2">
                                <a:lumMod val="50000"/>
                              </a:schemeClr>
                            </a:solidFill>
                            <a:latin typeface="Cambria Math" panose="02040503050406030204" pitchFamily="18" charset="0"/>
                          </a:rPr>
                        </m:ctrlPr>
                      </m:fPr>
                      <m:num>
                        <m:r>
                          <m:rPr>
                            <m:nor/>
                          </m:rPr>
                          <a:rPr lang="fa-IR" b="1" i="0" smtClean="0">
                            <a:solidFill>
                              <a:schemeClr val="accent2">
                                <a:lumMod val="50000"/>
                              </a:schemeClr>
                            </a:solidFill>
                            <a:latin typeface="Cambria Math" panose="02040503050406030204" pitchFamily="18" charset="0"/>
                            <a:cs typeface="B Koodak" panose="00000700000000000000" pitchFamily="2" charset="-78"/>
                          </a:rPr>
                          <m:t>4</m:t>
                        </m:r>
                      </m:num>
                      <m:den>
                        <m:r>
                          <m:rPr>
                            <m:nor/>
                          </m:rPr>
                          <a:rPr lang="fa-IR" b="1" i="0" smtClean="0">
                            <a:solidFill>
                              <a:schemeClr val="accent2">
                                <a:lumMod val="50000"/>
                              </a:schemeClr>
                            </a:solidFill>
                            <a:latin typeface="Cambria Math" panose="02040503050406030204" pitchFamily="18" charset="0"/>
                            <a:cs typeface="B Koodak" panose="00000700000000000000" pitchFamily="2" charset="-78"/>
                          </a:rPr>
                          <m:t>3</m:t>
                        </m:r>
                      </m:den>
                    </m:f>
                  </m:oMath>
                </a14:m>
                <a:endParaRPr lang="fa-IR" dirty="0">
                  <a:solidFill>
                    <a:schemeClr val="accent2">
                      <a:lumMod val="50000"/>
                    </a:schemeClr>
                  </a:solidFill>
                </a:endParaRPr>
              </a:p>
            </p:txBody>
          </p:sp>
        </mc:Choice>
        <mc:Fallback xmlns="">
          <p:sp>
            <p:nvSpPr>
              <p:cNvPr id="202" name="Rectangle 201"/>
              <p:cNvSpPr>
                <a:spLocks noRot="1" noChangeAspect="1" noMove="1" noResize="1" noEditPoints="1" noAdjustHandles="1" noChangeArrowheads="1" noChangeShapeType="1" noTextEdit="1"/>
              </p:cNvSpPr>
              <p:nvPr/>
            </p:nvSpPr>
            <p:spPr>
              <a:xfrm>
                <a:off x="3729398" y="2574016"/>
                <a:ext cx="700833" cy="527388"/>
              </a:xfrm>
              <a:prstGeom prst="rect">
                <a:avLst/>
              </a:prstGeom>
              <a:blipFill>
                <a:blip r:embed="rId6"/>
                <a:stretch>
                  <a:fillRect l="-8696" b="-17241"/>
                </a:stretch>
              </a:blipFill>
            </p:spPr>
            <p:txBody>
              <a:bodyPr/>
              <a:lstStyle/>
              <a:p>
                <a:r>
                  <a:rPr lang="fa-IR">
                    <a:noFill/>
                  </a:rPr>
                  <a:t> </a:t>
                </a:r>
              </a:p>
            </p:txBody>
          </p:sp>
        </mc:Fallback>
      </mc:AlternateContent>
      <p:grpSp>
        <p:nvGrpSpPr>
          <p:cNvPr id="219" name="Group 218"/>
          <p:cNvGrpSpPr/>
          <p:nvPr/>
        </p:nvGrpSpPr>
        <p:grpSpPr>
          <a:xfrm>
            <a:off x="4703767" y="3018002"/>
            <a:ext cx="568273" cy="731697"/>
            <a:chOff x="2534379" y="5142788"/>
            <a:chExt cx="568273" cy="731697"/>
          </a:xfrm>
        </p:grpSpPr>
        <p:sp>
          <p:nvSpPr>
            <p:cNvPr id="198" name="Rounded Rectangle 197"/>
            <p:cNvSpPr/>
            <p:nvPr/>
          </p:nvSpPr>
          <p:spPr>
            <a:xfrm>
              <a:off x="2534379" y="5142788"/>
              <a:ext cx="568273" cy="731697"/>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203" name="Rectangle 202"/>
                <p:cNvSpPr/>
                <p:nvPr/>
              </p:nvSpPr>
              <p:spPr>
                <a:xfrm>
                  <a:off x="2572234" y="5176409"/>
                  <a:ext cx="498855" cy="6031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b="1" i="1">
                                <a:solidFill>
                                  <a:schemeClr val="accent2">
                                    <a:lumMod val="50000"/>
                                  </a:schemeClr>
                                </a:solidFill>
                                <a:latin typeface="Cambria Math" panose="02040503050406030204" pitchFamily="18" charset="0"/>
                              </a:rPr>
                            </m:ctrlPr>
                          </m:fPr>
                          <m:num>
                            <m:r>
                              <m:rPr>
                                <m:nor/>
                              </m:rPr>
                              <a:rPr lang="fa-IR" b="1" i="0" smtClean="0">
                                <a:solidFill>
                                  <a:schemeClr val="accent2">
                                    <a:lumMod val="50000"/>
                                  </a:schemeClr>
                                </a:solidFill>
                                <a:latin typeface="Cambria Math" panose="02040503050406030204" pitchFamily="18" charset="0"/>
                                <a:cs typeface="B Koodak" panose="00000700000000000000" pitchFamily="2" charset="-78"/>
                              </a:rPr>
                              <m:t>20</m:t>
                            </m:r>
                          </m:num>
                          <m:den>
                            <m:r>
                              <m:rPr>
                                <m:nor/>
                              </m:rPr>
                              <a:rPr lang="fa-IR" b="1" i="0" smtClean="0">
                                <a:solidFill>
                                  <a:schemeClr val="accent2">
                                    <a:lumMod val="50000"/>
                                  </a:schemeClr>
                                </a:solidFill>
                                <a:latin typeface="Cambria Math" panose="02040503050406030204" pitchFamily="18" charset="0"/>
                                <a:cs typeface="B Koodak" panose="00000700000000000000" pitchFamily="2" charset="-78"/>
                              </a:rPr>
                              <m:t>4</m:t>
                            </m:r>
                          </m:den>
                        </m:f>
                      </m:oMath>
                    </m:oMathPara>
                  </a14:m>
                  <a:endParaRPr lang="fa-IR" dirty="0">
                    <a:solidFill>
                      <a:schemeClr val="accent2">
                        <a:lumMod val="50000"/>
                      </a:schemeClr>
                    </a:solidFill>
                  </a:endParaRPr>
                </a:p>
              </p:txBody>
            </p:sp>
          </mc:Choice>
          <mc:Fallback xmlns="">
            <p:sp>
              <p:nvSpPr>
                <p:cNvPr id="203" name="Rectangle 202"/>
                <p:cNvSpPr>
                  <a:spLocks noRot="1" noChangeAspect="1" noMove="1" noResize="1" noEditPoints="1" noAdjustHandles="1" noChangeArrowheads="1" noChangeShapeType="1" noTextEdit="1"/>
                </p:cNvSpPr>
                <p:nvPr/>
              </p:nvSpPr>
              <p:spPr>
                <a:xfrm>
                  <a:off x="2572234" y="5176409"/>
                  <a:ext cx="498855" cy="603114"/>
                </a:xfrm>
                <a:prstGeom prst="rect">
                  <a:avLst/>
                </a:prstGeom>
                <a:blipFill>
                  <a:blip r:embed="rId7"/>
                  <a:stretch>
                    <a:fillRect/>
                  </a:stretch>
                </a:blipFill>
              </p:spPr>
              <p:txBody>
                <a:bodyPr/>
                <a:lstStyle/>
                <a:p>
                  <a:r>
                    <a:rPr lang="fa-IR">
                      <a:noFill/>
                    </a:rPr>
                    <a:t> </a:t>
                  </a:r>
                </a:p>
              </p:txBody>
            </p:sp>
          </mc:Fallback>
        </mc:AlternateContent>
      </p:grpSp>
      <p:sp>
        <p:nvSpPr>
          <p:cNvPr id="205" name="Rectangle 204"/>
          <p:cNvSpPr/>
          <p:nvPr/>
        </p:nvSpPr>
        <p:spPr>
          <a:xfrm>
            <a:off x="2878908" y="2707015"/>
            <a:ext cx="290464" cy="369332"/>
          </a:xfrm>
          <a:prstGeom prst="rect">
            <a:avLst/>
          </a:prstGeom>
        </p:spPr>
        <p:txBody>
          <a:bodyPr wrap="none">
            <a:spAutoFit/>
          </a:bodyPr>
          <a:lstStyle/>
          <a:p>
            <a:r>
              <a:rPr lang="fa-IR" dirty="0">
                <a:solidFill>
                  <a:schemeClr val="accent2">
                    <a:lumMod val="50000"/>
                  </a:schemeClr>
                </a:solidFill>
                <a:cs typeface="B Koodak" panose="00000700000000000000" pitchFamily="2" charset="-78"/>
              </a:rPr>
              <a:t>+</a:t>
            </a:r>
          </a:p>
        </p:txBody>
      </p:sp>
      <p:sp>
        <p:nvSpPr>
          <p:cNvPr id="206" name="Arc 205"/>
          <p:cNvSpPr/>
          <p:nvPr/>
        </p:nvSpPr>
        <p:spPr>
          <a:xfrm>
            <a:off x="2957971" y="3894040"/>
            <a:ext cx="1324868" cy="893921"/>
          </a:xfrm>
          <a:prstGeom prst="arc">
            <a:avLst>
              <a:gd name="adj1" fmla="val 10671488"/>
              <a:gd name="adj2" fmla="val 0"/>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207" name="Arc 206"/>
          <p:cNvSpPr/>
          <p:nvPr/>
        </p:nvSpPr>
        <p:spPr>
          <a:xfrm>
            <a:off x="2976417" y="3861428"/>
            <a:ext cx="2850204" cy="1016237"/>
          </a:xfrm>
          <a:prstGeom prst="arc">
            <a:avLst>
              <a:gd name="adj1" fmla="val 10878708"/>
              <a:gd name="adj2" fmla="val 0"/>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209" name="Arc 208"/>
          <p:cNvSpPr/>
          <p:nvPr/>
        </p:nvSpPr>
        <p:spPr>
          <a:xfrm>
            <a:off x="8504383" y="1340992"/>
            <a:ext cx="447966" cy="682637"/>
          </a:xfrm>
          <a:prstGeom prst="arc">
            <a:avLst>
              <a:gd name="adj1" fmla="val 10671488"/>
              <a:gd name="adj2" fmla="val 0"/>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grpSp>
        <p:nvGrpSpPr>
          <p:cNvPr id="212" name="Group 211"/>
          <p:cNvGrpSpPr/>
          <p:nvPr/>
        </p:nvGrpSpPr>
        <p:grpSpPr>
          <a:xfrm>
            <a:off x="8928368" y="458399"/>
            <a:ext cx="593204" cy="731697"/>
            <a:chOff x="9526012" y="2138487"/>
            <a:chExt cx="593204" cy="731697"/>
          </a:xfrm>
        </p:grpSpPr>
        <p:sp>
          <p:nvSpPr>
            <p:cNvPr id="194" name="Rounded Rectangle 193"/>
            <p:cNvSpPr/>
            <p:nvPr/>
          </p:nvSpPr>
          <p:spPr>
            <a:xfrm>
              <a:off x="9550943" y="2138487"/>
              <a:ext cx="568273" cy="731697"/>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210" name="Rectangle 209"/>
                <p:cNvSpPr/>
                <p:nvPr/>
              </p:nvSpPr>
              <p:spPr>
                <a:xfrm>
                  <a:off x="9526012" y="2251363"/>
                  <a:ext cx="529312" cy="523220"/>
                </a:xfrm>
                <a:prstGeom prst="rect">
                  <a:avLst/>
                </a:prstGeom>
              </p:spPr>
              <p:txBody>
                <a:bodyPr wrap="none">
                  <a:spAutoFit/>
                </a:bodyPr>
                <a:lstStyle/>
                <a:p>
                  <a:r>
                    <a:rPr lang="fa-IR" sz="2000" b="1" dirty="0">
                      <a:solidFill>
                        <a:schemeClr val="accent2">
                          <a:lumMod val="50000"/>
                        </a:schemeClr>
                      </a:solidFill>
                      <a:cs typeface="B Koodak" panose="00000700000000000000" pitchFamily="2" charset="-78"/>
                    </a:rPr>
                    <a:t> -</a:t>
                  </a:r>
                  <a:r>
                    <a:rPr lang="fa-IR" b="1" dirty="0">
                      <a:solidFill>
                        <a:schemeClr val="accent2">
                          <a:lumMod val="50000"/>
                        </a:schemeClr>
                      </a:solidFill>
                      <a:cs typeface="B Koodak" panose="00000700000000000000" pitchFamily="2" charset="-78"/>
                    </a:rPr>
                    <a:t> </a:t>
                  </a:r>
                  <a14:m>
                    <m:oMath xmlns:m="http://schemas.openxmlformats.org/officeDocument/2006/math">
                      <m:f>
                        <m:fPr>
                          <m:ctrlPr>
                            <a:rPr lang="fa-IR" b="1" i="1">
                              <a:solidFill>
                                <a:schemeClr val="accent2">
                                  <a:lumMod val="50000"/>
                                </a:schemeClr>
                              </a:solidFill>
                              <a:latin typeface="Cambria Math" panose="02040503050406030204" pitchFamily="18" charset="0"/>
                            </a:rPr>
                          </m:ctrlPr>
                        </m:fPr>
                        <m:num>
                          <m:r>
                            <m:rPr>
                              <m:nor/>
                            </m:rPr>
                            <a:rPr lang="fa-IR" b="1" i="0" smtClean="0">
                              <a:solidFill>
                                <a:schemeClr val="accent2">
                                  <a:lumMod val="50000"/>
                                </a:schemeClr>
                              </a:solidFill>
                              <a:latin typeface="Cambria Math" panose="02040503050406030204" pitchFamily="18" charset="0"/>
                              <a:cs typeface="B Koodak" panose="00000700000000000000" pitchFamily="2" charset="-78"/>
                            </a:rPr>
                            <m:t>3</m:t>
                          </m:r>
                        </m:num>
                        <m:den>
                          <m:r>
                            <m:rPr>
                              <m:nor/>
                            </m:rPr>
                            <a:rPr lang="fa-IR" b="1" i="0" smtClean="0">
                              <a:solidFill>
                                <a:schemeClr val="accent2">
                                  <a:lumMod val="50000"/>
                                </a:schemeClr>
                              </a:solidFill>
                              <a:latin typeface="Cambria Math" panose="02040503050406030204" pitchFamily="18" charset="0"/>
                              <a:cs typeface="B Koodak" panose="00000700000000000000" pitchFamily="2" charset="-78"/>
                            </a:rPr>
                            <m:t>4</m:t>
                          </m:r>
                        </m:den>
                      </m:f>
                    </m:oMath>
                  </a14:m>
                  <a:endParaRPr lang="fa-IR" dirty="0">
                    <a:solidFill>
                      <a:schemeClr val="accent2">
                        <a:lumMod val="50000"/>
                      </a:schemeClr>
                    </a:solidFill>
                  </a:endParaRPr>
                </a:p>
              </p:txBody>
            </p:sp>
          </mc:Choice>
          <mc:Fallback xmlns="">
            <p:sp>
              <p:nvSpPr>
                <p:cNvPr id="210" name="Rectangle 209"/>
                <p:cNvSpPr>
                  <a:spLocks noRot="1" noChangeAspect="1" noMove="1" noResize="1" noEditPoints="1" noAdjustHandles="1" noChangeArrowheads="1" noChangeShapeType="1" noTextEdit="1"/>
                </p:cNvSpPr>
                <p:nvPr/>
              </p:nvSpPr>
              <p:spPr>
                <a:xfrm>
                  <a:off x="9526012" y="2251363"/>
                  <a:ext cx="529312" cy="523220"/>
                </a:xfrm>
                <a:prstGeom prst="rect">
                  <a:avLst/>
                </a:prstGeom>
                <a:blipFill>
                  <a:blip r:embed="rId8"/>
                  <a:stretch>
                    <a:fillRect l="-10345" b="-17442"/>
                  </a:stretch>
                </a:blipFill>
              </p:spPr>
              <p:txBody>
                <a:bodyPr/>
                <a:lstStyle/>
                <a:p>
                  <a:r>
                    <a:rPr lang="fa-IR">
                      <a:noFill/>
                    </a:rPr>
                    <a:t> </a:t>
                  </a:r>
                </a:p>
              </p:txBody>
            </p:sp>
          </mc:Fallback>
        </mc:AlternateContent>
      </p:grpSp>
      <p:grpSp>
        <p:nvGrpSpPr>
          <p:cNvPr id="214" name="Group 213"/>
          <p:cNvGrpSpPr/>
          <p:nvPr/>
        </p:nvGrpSpPr>
        <p:grpSpPr>
          <a:xfrm>
            <a:off x="8241012" y="454785"/>
            <a:ext cx="608597" cy="731697"/>
            <a:chOff x="8438424" y="2224083"/>
            <a:chExt cx="608597" cy="731697"/>
          </a:xfrm>
        </p:grpSpPr>
        <p:sp>
          <p:nvSpPr>
            <p:cNvPr id="193" name="Rounded Rectangle 192"/>
            <p:cNvSpPr/>
            <p:nvPr/>
          </p:nvSpPr>
          <p:spPr>
            <a:xfrm>
              <a:off x="8478748" y="2224083"/>
              <a:ext cx="568273" cy="731697"/>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211" name="Rectangle 210"/>
                <p:cNvSpPr/>
                <p:nvPr/>
              </p:nvSpPr>
              <p:spPr>
                <a:xfrm>
                  <a:off x="8438424" y="2323086"/>
                  <a:ext cx="529312" cy="527388"/>
                </a:xfrm>
                <a:prstGeom prst="rect">
                  <a:avLst/>
                </a:prstGeom>
              </p:spPr>
              <p:txBody>
                <a:bodyPr wrap="none">
                  <a:spAutoFit/>
                </a:bodyPr>
                <a:lstStyle/>
                <a:p>
                  <a:r>
                    <a:rPr lang="fa-IR" sz="2000" b="1" dirty="0">
                      <a:solidFill>
                        <a:schemeClr val="accent2">
                          <a:lumMod val="50000"/>
                        </a:schemeClr>
                      </a:solidFill>
                      <a:cs typeface="B Koodak" panose="00000700000000000000" pitchFamily="2" charset="-78"/>
                    </a:rPr>
                    <a:t> -</a:t>
                  </a:r>
                  <a:r>
                    <a:rPr lang="fa-IR" b="1" dirty="0">
                      <a:solidFill>
                        <a:schemeClr val="accent2">
                          <a:lumMod val="50000"/>
                        </a:schemeClr>
                      </a:solidFill>
                      <a:cs typeface="B Koodak" panose="00000700000000000000" pitchFamily="2" charset="-78"/>
                    </a:rPr>
                    <a:t> </a:t>
                  </a:r>
                  <a14:m>
                    <m:oMath xmlns:m="http://schemas.openxmlformats.org/officeDocument/2006/math">
                      <m:f>
                        <m:fPr>
                          <m:ctrlPr>
                            <a:rPr lang="fa-IR" b="1" i="1">
                              <a:solidFill>
                                <a:schemeClr val="accent2">
                                  <a:lumMod val="50000"/>
                                </a:schemeClr>
                              </a:solidFill>
                              <a:latin typeface="Cambria Math" panose="02040503050406030204" pitchFamily="18" charset="0"/>
                            </a:rPr>
                          </m:ctrlPr>
                        </m:fPr>
                        <m:num>
                          <m:r>
                            <m:rPr>
                              <m:nor/>
                            </m:rPr>
                            <a:rPr lang="fa-IR" b="1" i="0" smtClean="0">
                              <a:solidFill>
                                <a:schemeClr val="accent2">
                                  <a:lumMod val="50000"/>
                                </a:schemeClr>
                              </a:solidFill>
                              <a:latin typeface="Cambria Math" panose="02040503050406030204" pitchFamily="18" charset="0"/>
                              <a:cs typeface="B Koodak" panose="00000700000000000000" pitchFamily="2" charset="-78"/>
                            </a:rPr>
                            <m:t>3</m:t>
                          </m:r>
                        </m:num>
                        <m:den>
                          <m:r>
                            <m:rPr>
                              <m:nor/>
                            </m:rPr>
                            <a:rPr lang="fa-IR" b="1" i="0" smtClean="0">
                              <a:solidFill>
                                <a:schemeClr val="accent2">
                                  <a:lumMod val="50000"/>
                                </a:schemeClr>
                              </a:solidFill>
                              <a:latin typeface="Cambria Math" panose="02040503050406030204" pitchFamily="18" charset="0"/>
                              <a:cs typeface="B Koodak" panose="00000700000000000000" pitchFamily="2" charset="-78"/>
                            </a:rPr>
                            <m:t>4</m:t>
                          </m:r>
                        </m:den>
                      </m:f>
                    </m:oMath>
                  </a14:m>
                  <a:endParaRPr lang="fa-IR" dirty="0">
                    <a:solidFill>
                      <a:schemeClr val="accent2">
                        <a:lumMod val="50000"/>
                      </a:schemeClr>
                    </a:solidFill>
                  </a:endParaRPr>
                </a:p>
              </p:txBody>
            </p:sp>
          </mc:Choice>
          <mc:Fallback xmlns="">
            <p:sp>
              <p:nvSpPr>
                <p:cNvPr id="211" name="Rectangle 210"/>
                <p:cNvSpPr>
                  <a:spLocks noRot="1" noChangeAspect="1" noMove="1" noResize="1" noEditPoints="1" noAdjustHandles="1" noChangeArrowheads="1" noChangeShapeType="1" noTextEdit="1"/>
                </p:cNvSpPr>
                <p:nvPr/>
              </p:nvSpPr>
              <p:spPr>
                <a:xfrm>
                  <a:off x="8438424" y="2323086"/>
                  <a:ext cx="529312" cy="527388"/>
                </a:xfrm>
                <a:prstGeom prst="rect">
                  <a:avLst/>
                </a:prstGeom>
                <a:blipFill>
                  <a:blip r:embed="rId9"/>
                  <a:stretch>
                    <a:fillRect l="-10345" b="-16092"/>
                  </a:stretch>
                </a:blipFill>
              </p:spPr>
              <p:txBody>
                <a:bodyPr/>
                <a:lstStyle/>
                <a:p>
                  <a:r>
                    <a:rPr lang="fa-IR">
                      <a:noFill/>
                    </a:rPr>
                    <a:t> </a:t>
                  </a:r>
                </a:p>
              </p:txBody>
            </p:sp>
          </mc:Fallback>
        </mc:AlternateContent>
      </p:grpSp>
      <p:sp>
        <p:nvSpPr>
          <p:cNvPr id="215" name="Rectangle 214"/>
          <p:cNvSpPr/>
          <p:nvPr/>
        </p:nvSpPr>
        <p:spPr>
          <a:xfrm>
            <a:off x="8342745" y="2647970"/>
            <a:ext cx="290464" cy="369332"/>
          </a:xfrm>
          <a:prstGeom prst="rect">
            <a:avLst/>
          </a:prstGeom>
        </p:spPr>
        <p:txBody>
          <a:bodyPr wrap="none">
            <a:spAutoFit/>
          </a:bodyPr>
          <a:lstStyle/>
          <a:p>
            <a:r>
              <a:rPr lang="fa-IR" dirty="0">
                <a:solidFill>
                  <a:schemeClr val="accent2">
                    <a:lumMod val="50000"/>
                  </a:schemeClr>
                </a:solidFill>
                <a:cs typeface="B Koodak" panose="00000700000000000000" pitchFamily="2" charset="-78"/>
              </a:rPr>
              <a:t>+</a:t>
            </a:r>
          </a:p>
        </p:txBody>
      </p:sp>
      <mc:AlternateContent xmlns:mc="http://schemas.openxmlformats.org/markup-compatibility/2006" xmlns:a14="http://schemas.microsoft.com/office/drawing/2010/main">
        <mc:Choice Requires="a14">
          <p:sp>
            <p:nvSpPr>
              <p:cNvPr id="216" name="Rectangle 215"/>
              <p:cNvSpPr/>
              <p:nvPr/>
            </p:nvSpPr>
            <p:spPr>
              <a:xfrm>
                <a:off x="9193024" y="2528925"/>
                <a:ext cx="646331" cy="522002"/>
              </a:xfrm>
              <a:prstGeom prst="rect">
                <a:avLst/>
              </a:prstGeom>
            </p:spPr>
            <p:txBody>
              <a:bodyPr wrap="none">
                <a:spAutoFit/>
              </a:bodyPr>
              <a:lstStyle/>
              <a:p>
                <a:r>
                  <a:rPr lang="fa-IR" sz="2000" b="1" dirty="0">
                    <a:solidFill>
                      <a:schemeClr val="accent2">
                        <a:lumMod val="50000"/>
                      </a:schemeClr>
                    </a:solidFill>
                    <a:cs typeface="B Koodak" panose="00000700000000000000" pitchFamily="2" charset="-78"/>
                  </a:rPr>
                  <a:t> -=</a:t>
                </a:r>
                <a:r>
                  <a:rPr lang="fa-IR" b="1" dirty="0">
                    <a:solidFill>
                      <a:schemeClr val="accent2">
                        <a:lumMod val="50000"/>
                      </a:schemeClr>
                    </a:solidFill>
                    <a:cs typeface="B Koodak" panose="00000700000000000000" pitchFamily="2" charset="-78"/>
                  </a:rPr>
                  <a:t> </a:t>
                </a:r>
                <a14:m>
                  <m:oMath xmlns:m="http://schemas.openxmlformats.org/officeDocument/2006/math">
                    <m:f>
                      <m:fPr>
                        <m:ctrlPr>
                          <a:rPr lang="fa-IR" b="1" i="1">
                            <a:solidFill>
                              <a:schemeClr val="accent2">
                                <a:lumMod val="50000"/>
                              </a:schemeClr>
                            </a:solidFill>
                            <a:latin typeface="Cambria Math" panose="02040503050406030204" pitchFamily="18" charset="0"/>
                          </a:rPr>
                        </m:ctrlPr>
                      </m:fPr>
                      <m:num>
                        <m:r>
                          <m:rPr>
                            <m:nor/>
                          </m:rPr>
                          <a:rPr lang="fa-IR" b="1" i="0" smtClean="0">
                            <a:solidFill>
                              <a:schemeClr val="accent2">
                                <a:lumMod val="50000"/>
                              </a:schemeClr>
                            </a:solidFill>
                            <a:latin typeface="Cambria Math" panose="02040503050406030204" pitchFamily="18" charset="0"/>
                            <a:cs typeface="B Koodak" panose="00000700000000000000" pitchFamily="2" charset="-78"/>
                          </a:rPr>
                          <m:t>6</m:t>
                        </m:r>
                      </m:num>
                      <m:den>
                        <m:r>
                          <m:rPr>
                            <m:nor/>
                          </m:rPr>
                          <a:rPr lang="fa-IR" b="1" i="0" smtClean="0">
                            <a:solidFill>
                              <a:schemeClr val="accent2">
                                <a:lumMod val="50000"/>
                              </a:schemeClr>
                            </a:solidFill>
                            <a:latin typeface="Cambria Math" panose="02040503050406030204" pitchFamily="18" charset="0"/>
                            <a:cs typeface="B Koodak" panose="00000700000000000000" pitchFamily="2" charset="-78"/>
                          </a:rPr>
                          <m:t>4</m:t>
                        </m:r>
                      </m:den>
                    </m:f>
                  </m:oMath>
                </a14:m>
                <a:endParaRPr lang="fa-IR" dirty="0">
                  <a:solidFill>
                    <a:schemeClr val="accent2">
                      <a:lumMod val="50000"/>
                    </a:schemeClr>
                  </a:solidFill>
                </a:endParaRPr>
              </a:p>
            </p:txBody>
          </p:sp>
        </mc:Choice>
        <mc:Fallback xmlns="">
          <p:sp>
            <p:nvSpPr>
              <p:cNvPr id="216" name="Rectangle 215"/>
              <p:cNvSpPr>
                <a:spLocks noRot="1" noChangeAspect="1" noMove="1" noResize="1" noEditPoints="1" noAdjustHandles="1" noChangeArrowheads="1" noChangeShapeType="1" noTextEdit="1"/>
              </p:cNvSpPr>
              <p:nvPr/>
            </p:nvSpPr>
            <p:spPr>
              <a:xfrm>
                <a:off x="9193024" y="2528925"/>
                <a:ext cx="646331" cy="522002"/>
              </a:xfrm>
              <a:prstGeom prst="rect">
                <a:avLst/>
              </a:prstGeom>
              <a:blipFill>
                <a:blip r:embed="rId10"/>
                <a:stretch>
                  <a:fillRect l="-8491" b="-18824"/>
                </a:stretch>
              </a:blipFill>
            </p:spPr>
            <p:txBody>
              <a:bodyPr/>
              <a:lstStyle/>
              <a:p>
                <a:r>
                  <a:rPr lang="fa-IR">
                    <a:noFill/>
                  </a:rPr>
                  <a:t> </a:t>
                </a:r>
              </a:p>
            </p:txBody>
          </p:sp>
        </mc:Fallback>
      </mc:AlternateContent>
      <p:grpSp>
        <p:nvGrpSpPr>
          <p:cNvPr id="221" name="Group 220"/>
          <p:cNvGrpSpPr/>
          <p:nvPr/>
        </p:nvGrpSpPr>
        <p:grpSpPr>
          <a:xfrm>
            <a:off x="2183785" y="3330622"/>
            <a:ext cx="600215" cy="731697"/>
            <a:chOff x="4304145" y="5174430"/>
            <a:chExt cx="600215" cy="731697"/>
          </a:xfrm>
        </p:grpSpPr>
        <p:sp>
          <p:nvSpPr>
            <p:cNvPr id="196" name="Rounded Rectangle 195"/>
            <p:cNvSpPr/>
            <p:nvPr/>
          </p:nvSpPr>
          <p:spPr>
            <a:xfrm>
              <a:off x="4336087" y="5174430"/>
              <a:ext cx="568273" cy="731697"/>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217" name="Rectangle 216"/>
                <p:cNvSpPr/>
                <p:nvPr/>
              </p:nvSpPr>
              <p:spPr>
                <a:xfrm>
                  <a:off x="4304145" y="5272279"/>
                  <a:ext cx="529312" cy="525913"/>
                </a:xfrm>
                <a:prstGeom prst="rect">
                  <a:avLst/>
                </a:prstGeom>
              </p:spPr>
              <p:txBody>
                <a:bodyPr wrap="none">
                  <a:spAutoFit/>
                </a:bodyPr>
                <a:lstStyle/>
                <a:p>
                  <a:r>
                    <a:rPr lang="fa-IR" sz="2000" b="1" dirty="0">
                      <a:solidFill>
                        <a:schemeClr val="accent2">
                          <a:lumMod val="50000"/>
                        </a:schemeClr>
                      </a:solidFill>
                      <a:cs typeface="B Koodak" panose="00000700000000000000" pitchFamily="2" charset="-78"/>
                    </a:rPr>
                    <a:t> -</a:t>
                  </a:r>
                  <a:r>
                    <a:rPr lang="fa-IR" b="1" dirty="0">
                      <a:solidFill>
                        <a:schemeClr val="accent2">
                          <a:lumMod val="50000"/>
                        </a:schemeClr>
                      </a:solidFill>
                      <a:cs typeface="B Koodak" panose="00000700000000000000" pitchFamily="2" charset="-78"/>
                    </a:rPr>
                    <a:t> </a:t>
                  </a:r>
                  <a14:m>
                    <m:oMath xmlns:m="http://schemas.openxmlformats.org/officeDocument/2006/math">
                      <m:f>
                        <m:fPr>
                          <m:ctrlPr>
                            <a:rPr lang="fa-IR" b="1" i="1">
                              <a:solidFill>
                                <a:schemeClr val="accent2">
                                  <a:lumMod val="50000"/>
                                </a:schemeClr>
                              </a:solidFill>
                              <a:latin typeface="Cambria Math" panose="02040503050406030204" pitchFamily="18" charset="0"/>
                            </a:rPr>
                          </m:ctrlPr>
                        </m:fPr>
                        <m:num>
                          <m:r>
                            <m:rPr>
                              <m:nor/>
                            </m:rPr>
                            <a:rPr lang="fa-IR" b="1" i="0" smtClean="0">
                              <a:solidFill>
                                <a:schemeClr val="accent2">
                                  <a:lumMod val="50000"/>
                                </a:schemeClr>
                              </a:solidFill>
                              <a:latin typeface="Cambria Math" panose="02040503050406030204" pitchFamily="18" charset="0"/>
                              <a:cs typeface="B Koodak" panose="00000700000000000000" pitchFamily="2" charset="-78"/>
                            </a:rPr>
                            <m:t>9</m:t>
                          </m:r>
                        </m:num>
                        <m:den>
                          <m:r>
                            <m:rPr>
                              <m:nor/>
                            </m:rPr>
                            <a:rPr lang="fa-IR" b="1" i="0" smtClean="0">
                              <a:solidFill>
                                <a:schemeClr val="accent2">
                                  <a:lumMod val="50000"/>
                                </a:schemeClr>
                              </a:solidFill>
                              <a:latin typeface="Cambria Math" panose="02040503050406030204" pitchFamily="18" charset="0"/>
                              <a:cs typeface="B Koodak" panose="00000700000000000000" pitchFamily="2" charset="-78"/>
                            </a:rPr>
                            <m:t>4</m:t>
                          </m:r>
                        </m:den>
                      </m:f>
                    </m:oMath>
                  </a14:m>
                  <a:endParaRPr lang="fa-IR" dirty="0">
                    <a:solidFill>
                      <a:schemeClr val="accent2">
                        <a:lumMod val="50000"/>
                      </a:schemeClr>
                    </a:solidFill>
                  </a:endParaRPr>
                </a:p>
              </p:txBody>
            </p:sp>
          </mc:Choice>
          <mc:Fallback xmlns="">
            <p:sp>
              <p:nvSpPr>
                <p:cNvPr id="217" name="Rectangle 216"/>
                <p:cNvSpPr>
                  <a:spLocks noRot="1" noChangeAspect="1" noMove="1" noResize="1" noEditPoints="1" noAdjustHandles="1" noChangeArrowheads="1" noChangeShapeType="1" noTextEdit="1"/>
                </p:cNvSpPr>
                <p:nvPr/>
              </p:nvSpPr>
              <p:spPr>
                <a:xfrm>
                  <a:off x="4304145" y="5272279"/>
                  <a:ext cx="529312" cy="525913"/>
                </a:xfrm>
                <a:prstGeom prst="rect">
                  <a:avLst/>
                </a:prstGeom>
                <a:blipFill>
                  <a:blip r:embed="rId11"/>
                  <a:stretch>
                    <a:fillRect l="-11494" b="-18605"/>
                  </a:stretch>
                </a:blipFill>
              </p:spPr>
              <p:txBody>
                <a:bodyPr/>
                <a:lstStyle/>
                <a:p>
                  <a:r>
                    <a:rPr lang="fa-IR">
                      <a:noFill/>
                    </a:rPr>
                    <a:t> </a:t>
                  </a:r>
                </a:p>
              </p:txBody>
            </p:sp>
          </mc:Fallback>
        </mc:AlternateContent>
      </p:grpSp>
      <p:sp>
        <p:nvSpPr>
          <p:cNvPr id="222" name="Rectangle 221"/>
          <p:cNvSpPr/>
          <p:nvPr/>
        </p:nvSpPr>
        <p:spPr>
          <a:xfrm>
            <a:off x="2930718" y="5681581"/>
            <a:ext cx="290464" cy="369332"/>
          </a:xfrm>
          <a:prstGeom prst="rect">
            <a:avLst/>
          </a:prstGeom>
        </p:spPr>
        <p:txBody>
          <a:bodyPr wrap="none">
            <a:spAutoFit/>
          </a:bodyPr>
          <a:lstStyle/>
          <a:p>
            <a:r>
              <a:rPr lang="fa-IR" dirty="0">
                <a:solidFill>
                  <a:schemeClr val="accent2">
                    <a:lumMod val="50000"/>
                  </a:schemeClr>
                </a:solidFill>
                <a:cs typeface="B Koodak" panose="00000700000000000000" pitchFamily="2" charset="-78"/>
              </a:rPr>
              <a:t>+</a:t>
            </a:r>
          </a:p>
        </p:txBody>
      </p:sp>
      <mc:AlternateContent xmlns:mc="http://schemas.openxmlformats.org/markup-compatibility/2006" xmlns:a14="http://schemas.microsoft.com/office/drawing/2010/main">
        <mc:Choice Requires="a14">
          <p:sp>
            <p:nvSpPr>
              <p:cNvPr id="223" name="Rectangle 222"/>
              <p:cNvSpPr/>
              <p:nvPr/>
            </p:nvSpPr>
            <p:spPr>
              <a:xfrm>
                <a:off x="3803535" y="5555944"/>
                <a:ext cx="697627" cy="522964"/>
              </a:xfrm>
              <a:prstGeom prst="rect">
                <a:avLst/>
              </a:prstGeom>
            </p:spPr>
            <p:txBody>
              <a:bodyPr wrap="none">
                <a:spAutoFit/>
              </a:bodyPr>
              <a:lstStyle/>
              <a:p>
                <a:r>
                  <a:rPr lang="fa-IR" b="1" dirty="0">
                    <a:solidFill>
                      <a:schemeClr val="accent2">
                        <a:lumMod val="50000"/>
                      </a:schemeClr>
                    </a:solidFill>
                  </a:rPr>
                  <a:t> = </a:t>
                </a:r>
                <a14:m>
                  <m:oMath xmlns:m="http://schemas.openxmlformats.org/officeDocument/2006/math">
                    <m:f>
                      <m:fPr>
                        <m:ctrlPr>
                          <a:rPr lang="fa-IR" b="1" i="1">
                            <a:solidFill>
                              <a:schemeClr val="accent2">
                                <a:lumMod val="50000"/>
                              </a:schemeClr>
                            </a:solidFill>
                            <a:latin typeface="Cambria Math" panose="02040503050406030204" pitchFamily="18" charset="0"/>
                          </a:rPr>
                        </m:ctrlPr>
                      </m:fPr>
                      <m:num>
                        <m:r>
                          <m:rPr>
                            <m:nor/>
                          </m:rPr>
                          <a:rPr lang="fa-IR" b="1" i="0" smtClean="0">
                            <a:solidFill>
                              <a:schemeClr val="accent2">
                                <a:lumMod val="50000"/>
                              </a:schemeClr>
                            </a:solidFill>
                            <a:latin typeface="Cambria Math" panose="02040503050406030204" pitchFamily="18" charset="0"/>
                            <a:cs typeface="B Koodak" panose="00000700000000000000" pitchFamily="2" charset="-78"/>
                          </a:rPr>
                          <m:t>11</m:t>
                        </m:r>
                      </m:num>
                      <m:den>
                        <m:r>
                          <m:rPr>
                            <m:nor/>
                          </m:rPr>
                          <a:rPr lang="fa-IR" b="1" i="0" smtClean="0">
                            <a:solidFill>
                              <a:schemeClr val="accent2">
                                <a:lumMod val="50000"/>
                              </a:schemeClr>
                            </a:solidFill>
                            <a:latin typeface="Cambria Math" panose="02040503050406030204" pitchFamily="18" charset="0"/>
                            <a:cs typeface="B Koodak" panose="00000700000000000000" pitchFamily="2" charset="-78"/>
                          </a:rPr>
                          <m:t>4</m:t>
                        </m:r>
                      </m:den>
                    </m:f>
                  </m:oMath>
                </a14:m>
                <a:endParaRPr lang="fa-IR" dirty="0">
                  <a:solidFill>
                    <a:schemeClr val="accent2">
                      <a:lumMod val="50000"/>
                    </a:schemeClr>
                  </a:solidFill>
                </a:endParaRPr>
              </a:p>
            </p:txBody>
          </p:sp>
        </mc:Choice>
        <mc:Fallback xmlns="">
          <p:sp>
            <p:nvSpPr>
              <p:cNvPr id="223" name="Rectangle 222"/>
              <p:cNvSpPr>
                <a:spLocks noRot="1" noChangeAspect="1" noMove="1" noResize="1" noEditPoints="1" noAdjustHandles="1" noChangeArrowheads="1" noChangeShapeType="1" noTextEdit="1"/>
              </p:cNvSpPr>
              <p:nvPr/>
            </p:nvSpPr>
            <p:spPr>
              <a:xfrm>
                <a:off x="3803535" y="5555944"/>
                <a:ext cx="697627" cy="522964"/>
              </a:xfrm>
              <a:prstGeom prst="rect">
                <a:avLst/>
              </a:prstGeom>
              <a:blipFill>
                <a:blip r:embed="rId12"/>
                <a:stretch>
                  <a:fillRect l="-8772" b="-5814"/>
                </a:stretch>
              </a:blipFill>
            </p:spPr>
            <p:txBody>
              <a:bodyPr/>
              <a:lstStyle/>
              <a:p>
                <a:r>
                  <a:rPr lang="fa-IR">
                    <a:noFill/>
                  </a:rPr>
                  <a:t> </a:t>
                </a:r>
              </a:p>
            </p:txBody>
          </p:sp>
        </mc:Fallback>
      </mc:AlternateContent>
      <p:sp>
        <p:nvSpPr>
          <p:cNvPr id="224" name="Arc 223"/>
          <p:cNvSpPr/>
          <p:nvPr/>
        </p:nvSpPr>
        <p:spPr>
          <a:xfrm>
            <a:off x="10086884" y="3894040"/>
            <a:ext cx="957509" cy="983625"/>
          </a:xfrm>
          <a:prstGeom prst="arc">
            <a:avLst>
              <a:gd name="adj1" fmla="val 10675204"/>
              <a:gd name="adj2" fmla="val 0"/>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grpSp>
        <p:nvGrpSpPr>
          <p:cNvPr id="226" name="Group 225"/>
          <p:cNvGrpSpPr/>
          <p:nvPr/>
        </p:nvGrpSpPr>
        <p:grpSpPr>
          <a:xfrm>
            <a:off x="8770324" y="3335474"/>
            <a:ext cx="2664664" cy="891999"/>
            <a:chOff x="5652547" y="5291021"/>
            <a:chExt cx="3182582" cy="785109"/>
          </a:xfrm>
        </p:grpSpPr>
        <p:sp>
          <p:nvSpPr>
            <p:cNvPr id="197" name="Rounded Rectangle 196"/>
            <p:cNvSpPr/>
            <p:nvPr/>
          </p:nvSpPr>
          <p:spPr>
            <a:xfrm>
              <a:off x="5652547" y="5291021"/>
              <a:ext cx="568273" cy="731697"/>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220" name="Rectangle 219"/>
                <p:cNvSpPr/>
                <p:nvPr/>
              </p:nvSpPr>
              <p:spPr>
                <a:xfrm>
                  <a:off x="5782236" y="5386055"/>
                  <a:ext cx="373820" cy="6051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b="1" i="1">
                                <a:solidFill>
                                  <a:schemeClr val="accent2">
                                    <a:lumMod val="50000"/>
                                  </a:schemeClr>
                                </a:solidFill>
                                <a:latin typeface="Cambria Math" panose="02040503050406030204" pitchFamily="18" charset="0"/>
                              </a:rPr>
                            </m:ctrlPr>
                          </m:fPr>
                          <m:num>
                            <m:r>
                              <m:rPr>
                                <m:nor/>
                              </m:rPr>
                              <a:rPr lang="fa-IR" b="1" i="0" smtClean="0">
                                <a:solidFill>
                                  <a:schemeClr val="accent2">
                                    <a:lumMod val="50000"/>
                                  </a:schemeClr>
                                </a:solidFill>
                                <a:latin typeface="Cambria Math" panose="02040503050406030204" pitchFamily="18" charset="0"/>
                                <a:cs typeface="B Koodak" panose="00000700000000000000" pitchFamily="2" charset="-78"/>
                              </a:rPr>
                              <m:t>4</m:t>
                            </m:r>
                          </m:num>
                          <m:den>
                            <m:r>
                              <m:rPr>
                                <m:nor/>
                              </m:rPr>
                              <a:rPr lang="fa-IR" b="1" i="0" smtClean="0">
                                <a:solidFill>
                                  <a:schemeClr val="accent2">
                                    <a:lumMod val="50000"/>
                                  </a:schemeClr>
                                </a:solidFill>
                                <a:latin typeface="Cambria Math" panose="02040503050406030204" pitchFamily="18" charset="0"/>
                                <a:cs typeface="B Koodak" panose="00000700000000000000" pitchFamily="2" charset="-78"/>
                              </a:rPr>
                              <m:t>3</m:t>
                            </m:r>
                          </m:den>
                        </m:f>
                      </m:oMath>
                    </m:oMathPara>
                  </a14:m>
                  <a:endParaRPr lang="fa-IR" dirty="0">
                    <a:solidFill>
                      <a:schemeClr val="accent2">
                        <a:lumMod val="50000"/>
                      </a:schemeClr>
                    </a:solidFill>
                  </a:endParaRPr>
                </a:p>
              </p:txBody>
            </p:sp>
          </mc:Choice>
          <mc:Fallback xmlns="">
            <p:sp>
              <p:nvSpPr>
                <p:cNvPr id="220" name="Rectangle 219"/>
                <p:cNvSpPr>
                  <a:spLocks noRot="1" noChangeAspect="1" noMove="1" noResize="1" noEditPoints="1" noAdjustHandles="1" noChangeArrowheads="1" noChangeShapeType="1" noTextEdit="1"/>
                </p:cNvSpPr>
                <p:nvPr/>
              </p:nvSpPr>
              <p:spPr>
                <a:xfrm>
                  <a:off x="5782236" y="5386055"/>
                  <a:ext cx="373820" cy="605166"/>
                </a:xfrm>
                <a:prstGeom prst="rect">
                  <a:avLst/>
                </a:prstGeom>
                <a:blipFill>
                  <a:blip r:embed="rId13"/>
                  <a:stretch>
                    <a:fillRect/>
                  </a:stretch>
                </a:blipFill>
              </p:spPr>
              <p:txBody>
                <a:bodyPr/>
                <a:lstStyle/>
                <a:p>
                  <a:r>
                    <a:rPr lang="fa-IR">
                      <a:noFill/>
                    </a:rPr>
                    <a:t> </a:t>
                  </a:r>
                </a:p>
              </p:txBody>
            </p:sp>
          </mc:Fallback>
        </mc:AlternateContent>
        <p:sp>
          <p:nvSpPr>
            <p:cNvPr id="225" name="Rectangle 224"/>
            <p:cNvSpPr/>
            <p:nvPr/>
          </p:nvSpPr>
          <p:spPr>
            <a:xfrm flipH="1">
              <a:off x="7053688" y="5658324"/>
              <a:ext cx="1781441" cy="417806"/>
            </a:xfrm>
            <a:prstGeom prst="rect">
              <a:avLst/>
            </a:prstGeom>
          </p:spPr>
          <p:txBody>
            <a:bodyPr wrap="square">
              <a:spAutoFit/>
            </a:bodyPr>
            <a:lstStyle/>
            <a:p>
              <a:endParaRPr lang="fa-IR" dirty="0">
                <a:solidFill>
                  <a:schemeClr val="accent2">
                    <a:lumMod val="50000"/>
                  </a:schemeClr>
                </a:solidFill>
              </a:endParaRPr>
            </a:p>
          </p:txBody>
        </p:sp>
      </p:grpSp>
      <p:grpSp>
        <p:nvGrpSpPr>
          <p:cNvPr id="230" name="Group 229"/>
          <p:cNvGrpSpPr/>
          <p:nvPr/>
        </p:nvGrpSpPr>
        <p:grpSpPr>
          <a:xfrm>
            <a:off x="10340118" y="3075635"/>
            <a:ext cx="568273" cy="731697"/>
            <a:chOff x="6934535" y="5528879"/>
            <a:chExt cx="568273" cy="731697"/>
          </a:xfrm>
        </p:grpSpPr>
        <p:sp>
          <p:nvSpPr>
            <p:cNvPr id="195" name="Rounded Rectangle 194"/>
            <p:cNvSpPr/>
            <p:nvPr/>
          </p:nvSpPr>
          <p:spPr>
            <a:xfrm>
              <a:off x="6934535" y="5528879"/>
              <a:ext cx="568273" cy="731697"/>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227" name="Rectangle 226"/>
                <p:cNvSpPr/>
                <p:nvPr/>
              </p:nvSpPr>
              <p:spPr>
                <a:xfrm>
                  <a:off x="7069491" y="5592144"/>
                  <a:ext cx="373820" cy="6051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b="1" i="1">
                                <a:solidFill>
                                  <a:schemeClr val="accent2">
                                    <a:lumMod val="50000"/>
                                  </a:schemeClr>
                                </a:solidFill>
                                <a:latin typeface="Cambria Math" panose="02040503050406030204" pitchFamily="18" charset="0"/>
                              </a:rPr>
                            </m:ctrlPr>
                          </m:fPr>
                          <m:num>
                            <m:r>
                              <m:rPr>
                                <m:nor/>
                              </m:rPr>
                              <a:rPr lang="fa-IR" b="1" i="0" smtClean="0">
                                <a:solidFill>
                                  <a:schemeClr val="accent2">
                                    <a:lumMod val="50000"/>
                                  </a:schemeClr>
                                </a:solidFill>
                                <a:latin typeface="Cambria Math" panose="02040503050406030204" pitchFamily="18" charset="0"/>
                                <a:cs typeface="B Koodak" panose="00000700000000000000" pitchFamily="2" charset="-78"/>
                              </a:rPr>
                              <m:t>5</m:t>
                            </m:r>
                          </m:num>
                          <m:den>
                            <m:r>
                              <m:rPr>
                                <m:nor/>
                              </m:rPr>
                              <a:rPr lang="fa-IR" b="1">
                                <a:solidFill>
                                  <a:schemeClr val="accent2">
                                    <a:lumMod val="50000"/>
                                  </a:schemeClr>
                                </a:solidFill>
                                <a:latin typeface="Cambria Math" panose="02040503050406030204" pitchFamily="18" charset="0"/>
                                <a:cs typeface="B Koodak" panose="00000700000000000000" pitchFamily="2" charset="-78"/>
                              </a:rPr>
                              <m:t>3</m:t>
                            </m:r>
                          </m:den>
                        </m:f>
                      </m:oMath>
                    </m:oMathPara>
                  </a14:m>
                  <a:endParaRPr lang="fa-IR" dirty="0">
                    <a:solidFill>
                      <a:schemeClr val="accent2">
                        <a:lumMod val="50000"/>
                      </a:schemeClr>
                    </a:solidFill>
                  </a:endParaRPr>
                </a:p>
              </p:txBody>
            </p:sp>
          </mc:Choice>
          <mc:Fallback xmlns="">
            <p:sp>
              <p:nvSpPr>
                <p:cNvPr id="227" name="Rectangle 226"/>
                <p:cNvSpPr>
                  <a:spLocks noRot="1" noChangeAspect="1" noMove="1" noResize="1" noEditPoints="1" noAdjustHandles="1" noChangeArrowheads="1" noChangeShapeType="1" noTextEdit="1"/>
                </p:cNvSpPr>
                <p:nvPr/>
              </p:nvSpPr>
              <p:spPr>
                <a:xfrm>
                  <a:off x="7069491" y="5592144"/>
                  <a:ext cx="373820" cy="605166"/>
                </a:xfrm>
                <a:prstGeom prst="rect">
                  <a:avLst/>
                </a:prstGeom>
                <a:blipFill>
                  <a:blip r:embed="rId14"/>
                  <a:stretch>
                    <a:fillRect/>
                  </a:stretch>
                </a:blipFill>
              </p:spPr>
              <p:txBody>
                <a:bodyPr/>
                <a:lstStyle/>
                <a:p>
                  <a:r>
                    <a:rPr lang="fa-IR">
                      <a:noFill/>
                    </a:rPr>
                    <a:t> </a:t>
                  </a:r>
                </a:p>
              </p:txBody>
            </p:sp>
          </mc:Fallback>
        </mc:AlternateContent>
      </p:grpSp>
      <p:sp>
        <p:nvSpPr>
          <p:cNvPr id="228" name="Rectangle 227"/>
          <p:cNvSpPr/>
          <p:nvPr/>
        </p:nvSpPr>
        <p:spPr>
          <a:xfrm>
            <a:off x="9349509" y="5350670"/>
            <a:ext cx="290464" cy="369332"/>
          </a:xfrm>
          <a:prstGeom prst="rect">
            <a:avLst/>
          </a:prstGeom>
        </p:spPr>
        <p:txBody>
          <a:bodyPr wrap="none">
            <a:spAutoFit/>
          </a:bodyPr>
          <a:lstStyle/>
          <a:p>
            <a:r>
              <a:rPr lang="fa-IR" dirty="0">
                <a:solidFill>
                  <a:schemeClr val="accent2">
                    <a:lumMod val="50000"/>
                  </a:schemeClr>
                </a:solidFill>
                <a:cs typeface="B Koodak" panose="00000700000000000000" pitchFamily="2" charset="-78"/>
              </a:rPr>
              <a:t>+</a:t>
            </a:r>
          </a:p>
        </p:txBody>
      </p:sp>
      <p:sp>
        <p:nvSpPr>
          <p:cNvPr id="229" name="TextBox 228"/>
          <p:cNvSpPr txBox="1"/>
          <p:nvPr/>
        </p:nvSpPr>
        <p:spPr>
          <a:xfrm>
            <a:off x="10594649" y="5355736"/>
            <a:ext cx="733164" cy="369332"/>
          </a:xfrm>
          <a:prstGeom prst="rect">
            <a:avLst/>
          </a:prstGeom>
          <a:noFill/>
        </p:spPr>
        <p:txBody>
          <a:bodyPr wrap="square" rtlCol="1">
            <a:spAutoFit/>
          </a:bodyPr>
          <a:lstStyle/>
          <a:p>
            <a:r>
              <a:rPr lang="fa-IR" dirty="0">
                <a:solidFill>
                  <a:schemeClr val="accent2">
                    <a:lumMod val="50000"/>
                  </a:schemeClr>
                </a:solidFill>
                <a:cs typeface="B Koodak" panose="00000700000000000000" pitchFamily="2" charset="-78"/>
              </a:rPr>
              <a:t>3 =</a:t>
            </a:r>
          </a:p>
        </p:txBody>
      </p:sp>
    </p:spTree>
    <p:extLst>
      <p:ext uri="{BB962C8B-B14F-4D97-AF65-F5344CB8AC3E}">
        <p14:creationId xmlns:p14="http://schemas.microsoft.com/office/powerpoint/2010/main" val="143379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wipe(left)">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0"/>
                                        </p:tgtEl>
                                        <p:attrNameLst>
                                          <p:attrName>style.visibility</p:attrName>
                                        </p:attrNameLst>
                                      </p:cBhvr>
                                      <p:to>
                                        <p:strVal val="visible"/>
                                      </p:to>
                                    </p:set>
                                    <p:animEffect transition="in" filter="barn(inVertical)">
                                      <p:cBhvr>
                                        <p:cTn id="12" dur="500"/>
                                        <p:tgtEl>
                                          <p:spTgt spid="200"/>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path" presetSubtype="0" accel="50000" decel="50000" fill="hold" nodeType="clickEffect">
                                  <p:stCondLst>
                                    <p:cond delay="0"/>
                                  </p:stCondLst>
                                  <p:childTnLst>
                                    <p:animMotion origin="layout" path="M 3.125E-6 2.59259E-6 L -0.09766 2.59259E-6 C -0.14141 2.59259E-6 -0.19519 0.08379 -0.19519 0.15208 L -0.19519 0.3044 " pathEditMode="relative" rAng="0" ptsTypes="AAAA">
                                      <p:cBhvr>
                                        <p:cTn id="16" dur="2000" fill="hold"/>
                                        <p:tgtEl>
                                          <p:spTgt spid="200"/>
                                        </p:tgtEl>
                                        <p:attrNameLst>
                                          <p:attrName>ppt_x</p:attrName>
                                          <p:attrName>ppt_y</p:attrName>
                                        </p:attrNameLst>
                                      </p:cBhvr>
                                      <p:rCtr x="-9766" y="15208"/>
                                    </p:animMotion>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87"/>
                                        </p:tgtEl>
                                        <p:attrNameLst>
                                          <p:attrName>style.visibility</p:attrName>
                                        </p:attrNameLst>
                                      </p:cBhvr>
                                      <p:to>
                                        <p:strVal val="visible"/>
                                      </p:to>
                                    </p:set>
                                    <p:animEffect transition="in" filter="wipe(right)">
                                      <p:cBhvr>
                                        <p:cTn id="21" dur="500"/>
                                        <p:tgtEl>
                                          <p:spTgt spid="18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04"/>
                                        </p:tgtEl>
                                        <p:attrNameLst>
                                          <p:attrName>style.visibility</p:attrName>
                                        </p:attrNameLst>
                                      </p:cBhvr>
                                      <p:to>
                                        <p:strVal val="visible"/>
                                      </p:to>
                                    </p:set>
                                    <p:animEffect transition="in" filter="barn(inVertical)">
                                      <p:cBhvr>
                                        <p:cTn id="26" dur="500"/>
                                        <p:tgtEl>
                                          <p:spTgt spid="20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05"/>
                                        </p:tgtEl>
                                        <p:attrNameLst>
                                          <p:attrName>style.visibility</p:attrName>
                                        </p:attrNameLst>
                                      </p:cBhvr>
                                      <p:to>
                                        <p:strVal val="visible"/>
                                      </p:to>
                                    </p:set>
                                    <p:animEffect transition="in" filter="barn(inVertical)">
                                      <p:cBhvr>
                                        <p:cTn id="31" dur="500"/>
                                        <p:tgtEl>
                                          <p:spTgt spid="205"/>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path" presetSubtype="0" accel="50000" decel="50000" fill="hold" nodeType="clickEffect">
                                  <p:stCondLst>
                                    <p:cond delay="0"/>
                                  </p:stCondLst>
                                  <p:childTnLst>
                                    <p:animMotion origin="layout" path="M 4.375E-6 -4.44444E-6 L -0.00873 -4.44444E-6 C -0.01276 -4.44444E-6 -0.0168 0.08403 -0.0168 0.15301 L -0.0168 0.30672 " pathEditMode="relative" rAng="0" ptsTypes="AAAA">
                                      <p:cBhvr>
                                        <p:cTn id="35" dur="2000" fill="hold"/>
                                        <p:tgtEl>
                                          <p:spTgt spid="204"/>
                                        </p:tgtEl>
                                        <p:attrNameLst>
                                          <p:attrName>ppt_x</p:attrName>
                                          <p:attrName>ppt_y</p:attrName>
                                        </p:attrNameLst>
                                      </p:cBhvr>
                                      <p:rCtr x="-846" y="15324"/>
                                    </p:animMotion>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02"/>
                                        </p:tgtEl>
                                        <p:attrNameLst>
                                          <p:attrName>style.visibility</p:attrName>
                                        </p:attrNameLst>
                                      </p:cBhvr>
                                      <p:to>
                                        <p:strVal val="visible"/>
                                      </p:to>
                                    </p:set>
                                    <p:animEffect transition="in" filter="barn(inVertical)">
                                      <p:cBhvr>
                                        <p:cTn id="40" dur="500"/>
                                        <p:tgtEl>
                                          <p:spTgt spid="20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88"/>
                                        </p:tgtEl>
                                        <p:attrNameLst>
                                          <p:attrName>style.visibility</p:attrName>
                                        </p:attrNameLst>
                                      </p:cBhvr>
                                      <p:to>
                                        <p:strVal val="visible"/>
                                      </p:to>
                                    </p:set>
                                    <p:animEffect transition="in" filter="wipe(right)">
                                      <p:cBhvr>
                                        <p:cTn id="45" dur="500"/>
                                        <p:tgtEl>
                                          <p:spTgt spid="188"/>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12"/>
                                        </p:tgtEl>
                                        <p:attrNameLst>
                                          <p:attrName>style.visibility</p:attrName>
                                        </p:attrNameLst>
                                      </p:cBhvr>
                                      <p:to>
                                        <p:strVal val="visible"/>
                                      </p:to>
                                    </p:set>
                                    <p:animEffect transition="in" filter="barn(inVertical)">
                                      <p:cBhvr>
                                        <p:cTn id="50" dur="500"/>
                                        <p:tgtEl>
                                          <p:spTgt spid="212"/>
                                        </p:tgtEl>
                                      </p:cBhvr>
                                    </p:animEffect>
                                  </p:childTnLst>
                                </p:cTn>
                              </p:par>
                            </p:childTnLst>
                          </p:cTn>
                        </p:par>
                      </p:childTnLst>
                    </p:cTn>
                  </p:par>
                  <p:par>
                    <p:cTn id="51" fill="hold">
                      <p:stCondLst>
                        <p:cond delay="indefinite"/>
                      </p:stCondLst>
                      <p:childTnLst>
                        <p:par>
                          <p:cTn id="52" fill="hold">
                            <p:stCondLst>
                              <p:cond delay="0"/>
                            </p:stCondLst>
                            <p:childTnLst>
                              <p:par>
                                <p:cTn id="53" presetID="50" presetClass="path" presetSubtype="0" accel="50000" decel="50000" fill="hold" nodeType="clickEffect">
                                  <p:stCondLst>
                                    <p:cond delay="0"/>
                                  </p:stCondLst>
                                  <p:childTnLst>
                                    <p:animMotion origin="layout" path="M -6.25E-7 2.22222E-6 L -0.04857 2.22222E-6 C -0.07031 2.22222E-6 -0.097 0.08032 -0.097 0.1456 L -0.097 0.2912 " pathEditMode="relative" rAng="0" ptsTypes="AAAA">
                                      <p:cBhvr>
                                        <p:cTn id="54" dur="2000" fill="hold"/>
                                        <p:tgtEl>
                                          <p:spTgt spid="212"/>
                                        </p:tgtEl>
                                        <p:attrNameLst>
                                          <p:attrName>ppt_x</p:attrName>
                                          <p:attrName>ppt_y</p:attrName>
                                        </p:attrNameLst>
                                      </p:cBhvr>
                                      <p:rCtr x="-4857" y="14560"/>
                                    </p:animMotion>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209"/>
                                        </p:tgtEl>
                                        <p:attrNameLst>
                                          <p:attrName>style.visibility</p:attrName>
                                        </p:attrNameLst>
                                      </p:cBhvr>
                                      <p:to>
                                        <p:strVal val="visible"/>
                                      </p:to>
                                    </p:set>
                                    <p:animEffect transition="in" filter="wipe(right)">
                                      <p:cBhvr>
                                        <p:cTn id="59" dur="500"/>
                                        <p:tgtEl>
                                          <p:spTgt spid="209"/>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214"/>
                                        </p:tgtEl>
                                        <p:attrNameLst>
                                          <p:attrName>style.visibility</p:attrName>
                                        </p:attrNameLst>
                                      </p:cBhvr>
                                      <p:to>
                                        <p:strVal val="visible"/>
                                      </p:to>
                                    </p:set>
                                    <p:animEffect transition="in" filter="barn(inVertical)">
                                      <p:cBhvr>
                                        <p:cTn id="64" dur="500"/>
                                        <p:tgtEl>
                                          <p:spTgt spid="214"/>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5"/>
                                        </p:tgtEl>
                                        <p:attrNameLst>
                                          <p:attrName>style.visibility</p:attrName>
                                        </p:attrNameLst>
                                      </p:cBhvr>
                                      <p:to>
                                        <p:strVal val="visible"/>
                                      </p:to>
                                    </p:set>
                                    <p:animEffect transition="in" filter="barn(inVertical)">
                                      <p:cBhvr>
                                        <p:cTn id="69" dur="500"/>
                                        <p:tgtEl>
                                          <p:spTgt spid="215"/>
                                        </p:tgtEl>
                                      </p:cBhvr>
                                    </p:animEffect>
                                  </p:childTnLst>
                                </p:cTn>
                              </p:par>
                            </p:childTnLst>
                          </p:cTn>
                        </p:par>
                      </p:childTnLst>
                    </p:cTn>
                  </p:par>
                  <p:par>
                    <p:cTn id="70" fill="hold">
                      <p:stCondLst>
                        <p:cond delay="indefinite"/>
                      </p:stCondLst>
                      <p:childTnLst>
                        <p:par>
                          <p:cTn id="71" fill="hold">
                            <p:stCondLst>
                              <p:cond delay="0"/>
                            </p:stCondLst>
                            <p:childTnLst>
                              <p:par>
                                <p:cTn id="72" presetID="50" presetClass="path" presetSubtype="0" accel="50000" decel="50000" fill="hold" nodeType="clickEffect">
                                  <p:stCondLst>
                                    <p:cond delay="0"/>
                                  </p:stCondLst>
                                  <p:childTnLst>
                                    <p:animMotion origin="layout" path="M -0.00195 0.00301 L 0.01823 0.00301 C 0.02722 0.00301 0.0388 0.08125 0.0388 0.14514 L 0.0388 0.2882 " pathEditMode="relative" rAng="0" ptsTypes="AAAA">
                                      <p:cBhvr>
                                        <p:cTn id="73" dur="2000" fill="hold"/>
                                        <p:tgtEl>
                                          <p:spTgt spid="214"/>
                                        </p:tgtEl>
                                        <p:attrNameLst>
                                          <p:attrName>ppt_x</p:attrName>
                                          <p:attrName>ppt_y</p:attrName>
                                        </p:attrNameLst>
                                      </p:cBhvr>
                                      <p:rCtr x="2031" y="14259"/>
                                    </p:animMotion>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16"/>
                                        </p:tgtEl>
                                        <p:attrNameLst>
                                          <p:attrName>style.visibility</p:attrName>
                                        </p:attrNameLst>
                                      </p:cBhvr>
                                      <p:to>
                                        <p:strVal val="visible"/>
                                      </p:to>
                                    </p:set>
                                    <p:animEffect transition="in" filter="barn(inVertical)">
                                      <p:cBhvr>
                                        <p:cTn id="78" dur="500"/>
                                        <p:tgtEl>
                                          <p:spTgt spid="21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07"/>
                                        </p:tgtEl>
                                        <p:attrNameLst>
                                          <p:attrName>style.visibility</p:attrName>
                                        </p:attrNameLst>
                                      </p:cBhvr>
                                      <p:to>
                                        <p:strVal val="visible"/>
                                      </p:to>
                                    </p:set>
                                    <p:animEffect transition="in" filter="wipe(left)">
                                      <p:cBhvr>
                                        <p:cTn id="83" dur="500"/>
                                        <p:tgtEl>
                                          <p:spTgt spid="207"/>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219"/>
                                        </p:tgtEl>
                                        <p:attrNameLst>
                                          <p:attrName>style.visibility</p:attrName>
                                        </p:attrNameLst>
                                      </p:cBhvr>
                                      <p:to>
                                        <p:strVal val="visible"/>
                                      </p:to>
                                    </p:set>
                                    <p:animEffect transition="in" filter="barn(inVertical)">
                                      <p:cBhvr>
                                        <p:cTn id="88" dur="500"/>
                                        <p:tgtEl>
                                          <p:spTgt spid="219"/>
                                        </p:tgtEl>
                                      </p:cBhvr>
                                    </p:animEffect>
                                  </p:childTnLst>
                                </p:cTn>
                              </p:par>
                            </p:childTnLst>
                          </p:cTn>
                        </p:par>
                      </p:childTnLst>
                    </p:cTn>
                  </p:par>
                  <p:par>
                    <p:cTn id="89" fill="hold">
                      <p:stCondLst>
                        <p:cond delay="indefinite"/>
                      </p:stCondLst>
                      <p:childTnLst>
                        <p:par>
                          <p:cTn id="90" fill="hold">
                            <p:stCondLst>
                              <p:cond delay="0"/>
                            </p:stCondLst>
                            <p:childTnLst>
                              <p:par>
                                <p:cTn id="91" presetID="50" presetClass="path" presetSubtype="0" accel="50000" decel="50000" fill="hold" nodeType="clickEffect">
                                  <p:stCondLst>
                                    <p:cond delay="0"/>
                                  </p:stCondLst>
                                  <p:childTnLst>
                                    <p:animMotion origin="layout" path="M -4.58333E-6 4.07407E-6 L -0.09622 4.07407E-6 C -0.13932 4.07407E-6 -0.19231 0.1 -0.19231 0.18148 L -0.19231 0.36296 " pathEditMode="relative" rAng="0" ptsTypes="AAAA">
                                      <p:cBhvr>
                                        <p:cTn id="92" dur="2000" fill="hold"/>
                                        <p:tgtEl>
                                          <p:spTgt spid="219"/>
                                        </p:tgtEl>
                                        <p:attrNameLst>
                                          <p:attrName>ppt_x</p:attrName>
                                          <p:attrName>ppt_y</p:attrName>
                                        </p:attrNameLst>
                                      </p:cBhvr>
                                      <p:rCtr x="-9622" y="18148"/>
                                    </p:animMotion>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grpId="0" nodeType="clickEffect">
                                  <p:stCondLst>
                                    <p:cond delay="0"/>
                                  </p:stCondLst>
                                  <p:childTnLst>
                                    <p:set>
                                      <p:cBhvr>
                                        <p:cTn id="96" dur="1" fill="hold">
                                          <p:stCondLst>
                                            <p:cond delay="0"/>
                                          </p:stCondLst>
                                        </p:cTn>
                                        <p:tgtEl>
                                          <p:spTgt spid="206"/>
                                        </p:tgtEl>
                                        <p:attrNameLst>
                                          <p:attrName>style.visibility</p:attrName>
                                        </p:attrNameLst>
                                      </p:cBhvr>
                                      <p:to>
                                        <p:strVal val="visible"/>
                                      </p:to>
                                    </p:set>
                                    <p:animEffect transition="in" filter="wipe(right)">
                                      <p:cBhvr>
                                        <p:cTn id="97" dur="500"/>
                                        <p:tgtEl>
                                          <p:spTgt spid="206"/>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221"/>
                                        </p:tgtEl>
                                        <p:attrNameLst>
                                          <p:attrName>style.visibility</p:attrName>
                                        </p:attrNameLst>
                                      </p:cBhvr>
                                      <p:to>
                                        <p:strVal val="visible"/>
                                      </p:to>
                                    </p:set>
                                    <p:animEffect transition="in" filter="barn(inVertical)">
                                      <p:cBhvr>
                                        <p:cTn id="102" dur="500"/>
                                        <p:tgtEl>
                                          <p:spTgt spid="221"/>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222">
                                            <p:txEl>
                                              <p:pRg st="0" end="0"/>
                                            </p:txEl>
                                          </p:spTgt>
                                        </p:tgtEl>
                                        <p:attrNameLst>
                                          <p:attrName>style.visibility</p:attrName>
                                        </p:attrNameLst>
                                      </p:cBhvr>
                                      <p:to>
                                        <p:strVal val="visible"/>
                                      </p:to>
                                    </p:set>
                                    <p:animEffect transition="in" filter="barn(inVertical)">
                                      <p:cBhvr>
                                        <p:cTn id="107" dur="500"/>
                                        <p:tgtEl>
                                          <p:spTgt spid="222">
                                            <p:txEl>
                                              <p:pRg st="0" end="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0" presetClass="path" presetSubtype="0" accel="50000" decel="50000" fill="hold" nodeType="clickEffect">
                                  <p:stCondLst>
                                    <p:cond delay="0"/>
                                  </p:stCondLst>
                                  <p:childTnLst>
                                    <p:animMotion origin="layout" path="M 0.05065 -0.04537 L 0.06666 -0.04537 C 0.07395 -0.04537 0.08307 0.05393 0.08307 0.13495 L 0.08307 0.31574 " pathEditMode="relative" rAng="0" ptsTypes="AAAA">
                                      <p:cBhvr>
                                        <p:cTn id="111" dur="2000" fill="hold"/>
                                        <p:tgtEl>
                                          <p:spTgt spid="221"/>
                                        </p:tgtEl>
                                        <p:attrNameLst>
                                          <p:attrName>ppt_x</p:attrName>
                                          <p:attrName>ppt_y</p:attrName>
                                        </p:attrNameLst>
                                      </p:cBhvr>
                                      <p:rCtr x="1615" y="18056"/>
                                    </p:animMotion>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grpId="0" nodeType="clickEffect">
                                  <p:stCondLst>
                                    <p:cond delay="0"/>
                                  </p:stCondLst>
                                  <p:childTnLst>
                                    <p:set>
                                      <p:cBhvr>
                                        <p:cTn id="115" dur="1" fill="hold">
                                          <p:stCondLst>
                                            <p:cond delay="0"/>
                                          </p:stCondLst>
                                        </p:cTn>
                                        <p:tgtEl>
                                          <p:spTgt spid="223"/>
                                        </p:tgtEl>
                                        <p:attrNameLst>
                                          <p:attrName>style.visibility</p:attrName>
                                        </p:attrNameLst>
                                      </p:cBhvr>
                                      <p:to>
                                        <p:strVal val="visible"/>
                                      </p:to>
                                    </p:set>
                                    <p:animEffect transition="in" filter="barn(inVertical)">
                                      <p:cBhvr>
                                        <p:cTn id="116" dur="500"/>
                                        <p:tgtEl>
                                          <p:spTgt spid="223"/>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190"/>
                                        </p:tgtEl>
                                        <p:attrNameLst>
                                          <p:attrName>style.visibility</p:attrName>
                                        </p:attrNameLst>
                                      </p:cBhvr>
                                      <p:to>
                                        <p:strVal val="visible"/>
                                      </p:to>
                                    </p:set>
                                    <p:animEffect transition="in" filter="wipe(left)">
                                      <p:cBhvr>
                                        <p:cTn id="121" dur="500"/>
                                        <p:tgtEl>
                                          <p:spTgt spid="190"/>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21" fill="hold" nodeType="clickEffect">
                                  <p:stCondLst>
                                    <p:cond delay="0"/>
                                  </p:stCondLst>
                                  <p:childTnLst>
                                    <p:set>
                                      <p:cBhvr>
                                        <p:cTn id="125" dur="1" fill="hold">
                                          <p:stCondLst>
                                            <p:cond delay="0"/>
                                          </p:stCondLst>
                                        </p:cTn>
                                        <p:tgtEl>
                                          <p:spTgt spid="226"/>
                                        </p:tgtEl>
                                        <p:attrNameLst>
                                          <p:attrName>style.visibility</p:attrName>
                                        </p:attrNameLst>
                                      </p:cBhvr>
                                      <p:to>
                                        <p:strVal val="visible"/>
                                      </p:to>
                                    </p:set>
                                    <p:animEffect transition="in" filter="barn(inVertical)">
                                      <p:cBhvr>
                                        <p:cTn id="126" dur="500"/>
                                        <p:tgtEl>
                                          <p:spTgt spid="226"/>
                                        </p:tgtEl>
                                      </p:cBhvr>
                                    </p:animEffect>
                                  </p:childTnLst>
                                </p:cTn>
                              </p:par>
                            </p:childTnLst>
                          </p:cTn>
                        </p:par>
                      </p:childTnLst>
                    </p:cTn>
                  </p:par>
                  <p:par>
                    <p:cTn id="127" fill="hold">
                      <p:stCondLst>
                        <p:cond delay="indefinite"/>
                      </p:stCondLst>
                      <p:childTnLst>
                        <p:par>
                          <p:cTn id="128" fill="hold">
                            <p:stCondLst>
                              <p:cond delay="0"/>
                            </p:stCondLst>
                            <p:childTnLst>
                              <p:par>
                                <p:cTn id="129" presetID="50" presetClass="path" presetSubtype="0" accel="50000" decel="50000" fill="hold" nodeType="clickEffect">
                                  <p:stCondLst>
                                    <p:cond delay="0"/>
                                  </p:stCondLst>
                                  <p:childTnLst>
                                    <p:animMotion origin="layout" path="M 0.07278 -0.04931 L 0.03932 -0.04931 C 0.02421 -0.04931 0.00599 0.03541 0.00599 0.10463 L 0.00599 0.25879 " pathEditMode="relative" rAng="0" ptsTypes="AAAA">
                                      <p:cBhvr>
                                        <p:cTn id="130" dur="2000" fill="hold"/>
                                        <p:tgtEl>
                                          <p:spTgt spid="226"/>
                                        </p:tgtEl>
                                        <p:attrNameLst>
                                          <p:attrName>ppt_x</p:attrName>
                                          <p:attrName>ppt_y</p:attrName>
                                        </p:attrNameLst>
                                      </p:cBhvr>
                                      <p:rCtr x="-3346" y="15394"/>
                                    </p:animMotion>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224"/>
                                        </p:tgtEl>
                                        <p:attrNameLst>
                                          <p:attrName>style.visibility</p:attrName>
                                        </p:attrNameLst>
                                      </p:cBhvr>
                                      <p:to>
                                        <p:strVal val="visible"/>
                                      </p:to>
                                    </p:set>
                                    <p:animEffect transition="in" filter="wipe(left)">
                                      <p:cBhvr>
                                        <p:cTn id="135" dur="500"/>
                                        <p:tgtEl>
                                          <p:spTgt spid="224"/>
                                        </p:tgtEl>
                                      </p:cBhvr>
                                    </p:animEffect>
                                  </p:childTnLst>
                                </p:cTn>
                              </p:par>
                            </p:childTnLst>
                          </p:cTn>
                        </p:par>
                      </p:childTnLst>
                    </p:cTn>
                  </p:par>
                  <p:par>
                    <p:cTn id="136" fill="hold">
                      <p:stCondLst>
                        <p:cond delay="indefinite"/>
                      </p:stCondLst>
                      <p:childTnLst>
                        <p:par>
                          <p:cTn id="137" fill="hold">
                            <p:stCondLst>
                              <p:cond delay="0"/>
                            </p:stCondLst>
                            <p:childTnLst>
                              <p:par>
                                <p:cTn id="138" presetID="16" presetClass="entr" presetSubtype="21" fill="hold" nodeType="clickEffect">
                                  <p:stCondLst>
                                    <p:cond delay="0"/>
                                  </p:stCondLst>
                                  <p:childTnLst>
                                    <p:set>
                                      <p:cBhvr>
                                        <p:cTn id="139" dur="1" fill="hold">
                                          <p:stCondLst>
                                            <p:cond delay="0"/>
                                          </p:stCondLst>
                                        </p:cTn>
                                        <p:tgtEl>
                                          <p:spTgt spid="230"/>
                                        </p:tgtEl>
                                        <p:attrNameLst>
                                          <p:attrName>style.visibility</p:attrName>
                                        </p:attrNameLst>
                                      </p:cBhvr>
                                      <p:to>
                                        <p:strVal val="visible"/>
                                      </p:to>
                                    </p:set>
                                    <p:animEffect transition="in" filter="barn(inVertical)">
                                      <p:cBhvr>
                                        <p:cTn id="140" dur="500"/>
                                        <p:tgtEl>
                                          <p:spTgt spid="230"/>
                                        </p:tgtEl>
                                      </p:cBhvr>
                                    </p:animEffect>
                                  </p:childTnLst>
                                </p:cTn>
                              </p:par>
                            </p:childTnLst>
                          </p:cTn>
                        </p:par>
                      </p:childTnLst>
                    </p:cTn>
                  </p:par>
                  <p:par>
                    <p:cTn id="141" fill="hold">
                      <p:stCondLst>
                        <p:cond delay="indefinite"/>
                      </p:stCondLst>
                      <p:childTnLst>
                        <p:par>
                          <p:cTn id="142" fill="hold">
                            <p:stCondLst>
                              <p:cond delay="0"/>
                            </p:stCondLst>
                            <p:childTnLst>
                              <p:par>
                                <p:cTn id="143" presetID="16" presetClass="entr" presetSubtype="21" fill="hold" nodeType="clickEffect">
                                  <p:stCondLst>
                                    <p:cond delay="0"/>
                                  </p:stCondLst>
                                  <p:childTnLst>
                                    <p:set>
                                      <p:cBhvr>
                                        <p:cTn id="144" dur="1" fill="hold">
                                          <p:stCondLst>
                                            <p:cond delay="0"/>
                                          </p:stCondLst>
                                        </p:cTn>
                                        <p:tgtEl>
                                          <p:spTgt spid="228">
                                            <p:txEl>
                                              <p:pRg st="0" end="0"/>
                                            </p:txEl>
                                          </p:spTgt>
                                        </p:tgtEl>
                                        <p:attrNameLst>
                                          <p:attrName>style.visibility</p:attrName>
                                        </p:attrNameLst>
                                      </p:cBhvr>
                                      <p:to>
                                        <p:strVal val="visible"/>
                                      </p:to>
                                    </p:set>
                                    <p:animEffect transition="in" filter="barn(inVertical)">
                                      <p:cBhvr>
                                        <p:cTn id="145" dur="500"/>
                                        <p:tgtEl>
                                          <p:spTgt spid="228">
                                            <p:txEl>
                                              <p:pRg st="0" end="0"/>
                                            </p:txEl>
                                          </p:spTgt>
                                        </p:tgtEl>
                                      </p:cBhvr>
                                    </p:animEffect>
                                  </p:childTnLst>
                                </p:cTn>
                              </p:par>
                            </p:childTnLst>
                          </p:cTn>
                        </p:par>
                      </p:childTnLst>
                    </p:cTn>
                  </p:par>
                  <p:par>
                    <p:cTn id="146" fill="hold">
                      <p:stCondLst>
                        <p:cond delay="indefinite"/>
                      </p:stCondLst>
                      <p:childTnLst>
                        <p:par>
                          <p:cTn id="147" fill="hold">
                            <p:stCondLst>
                              <p:cond delay="0"/>
                            </p:stCondLst>
                            <p:childTnLst>
                              <p:par>
                                <p:cTn id="148" presetID="50" presetClass="path" presetSubtype="0" accel="50000" decel="50000" fill="hold" nodeType="clickEffect">
                                  <p:stCondLst>
                                    <p:cond delay="0"/>
                                  </p:stCondLst>
                                  <p:childTnLst>
                                    <p:animMotion origin="layout" path="M -0.01809 0.01412 L -0.03567 0.01412 C -0.04362 0.01412 -0.05312 0.09514 -0.05312 0.16111 L -0.05312 0.30856 " pathEditMode="relative" rAng="0" ptsTypes="AAAA">
                                      <p:cBhvr>
                                        <p:cTn id="149" dur="2000" fill="hold"/>
                                        <p:tgtEl>
                                          <p:spTgt spid="230"/>
                                        </p:tgtEl>
                                        <p:attrNameLst>
                                          <p:attrName>ppt_x</p:attrName>
                                          <p:attrName>ppt_y</p:attrName>
                                        </p:attrNameLst>
                                      </p:cBhvr>
                                      <p:rCtr x="-1758" y="14722"/>
                                    </p:animMotion>
                                  </p:childTnLst>
                                </p:cTn>
                              </p:par>
                            </p:childTnLst>
                          </p:cTn>
                        </p:par>
                      </p:childTnLst>
                    </p:cTn>
                  </p:par>
                  <p:par>
                    <p:cTn id="150" fill="hold">
                      <p:stCondLst>
                        <p:cond delay="indefinite"/>
                      </p:stCondLst>
                      <p:childTnLst>
                        <p:par>
                          <p:cTn id="151" fill="hold">
                            <p:stCondLst>
                              <p:cond delay="0"/>
                            </p:stCondLst>
                            <p:childTnLst>
                              <p:par>
                                <p:cTn id="152" presetID="16" presetClass="entr" presetSubtype="21" fill="hold" grpId="0" nodeType="clickEffect">
                                  <p:stCondLst>
                                    <p:cond delay="0"/>
                                  </p:stCondLst>
                                  <p:childTnLst>
                                    <p:set>
                                      <p:cBhvr>
                                        <p:cTn id="153" dur="1" fill="hold">
                                          <p:stCondLst>
                                            <p:cond delay="0"/>
                                          </p:stCondLst>
                                        </p:cTn>
                                        <p:tgtEl>
                                          <p:spTgt spid="229"/>
                                        </p:tgtEl>
                                        <p:attrNameLst>
                                          <p:attrName>style.visibility</p:attrName>
                                        </p:attrNameLst>
                                      </p:cBhvr>
                                      <p:to>
                                        <p:strVal val="visible"/>
                                      </p:to>
                                    </p:set>
                                    <p:animEffect transition="in" filter="barn(inVertical)">
                                      <p:cBhvr>
                                        <p:cTn id="154"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202" grpId="0"/>
      <p:bldP spid="205" grpId="0"/>
      <p:bldP spid="206" grpId="0" animBg="1"/>
      <p:bldP spid="207" grpId="0" animBg="1"/>
      <p:bldP spid="209" grpId="0" animBg="1"/>
      <p:bldP spid="215" grpId="0"/>
      <p:bldP spid="216" grpId="0"/>
      <p:bldP spid="223" grpId="0"/>
      <p:bldP spid="224" grpId="0" animBg="1"/>
      <p:bldP spid="2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30754" y="415635"/>
            <a:ext cx="6844145" cy="400110"/>
          </a:xfrm>
          <a:prstGeom prst="rect">
            <a:avLst/>
          </a:prstGeom>
          <a:noFill/>
        </p:spPr>
        <p:txBody>
          <a:bodyPr wrap="square" rtlCol="1">
            <a:spAutoFit/>
          </a:bodyPr>
          <a:lstStyle/>
          <a:p>
            <a:pPr algn="r"/>
            <a:r>
              <a:rPr lang="fa-IR" sz="2000" dirty="0">
                <a:cs typeface="B Koodak" panose="00000700000000000000" pitchFamily="2" charset="-78"/>
              </a:rPr>
              <a:t>4- عبارت های زیر را مانند نمونه به صورت جمع عدد گویا بنویسید.</a:t>
            </a:r>
          </a:p>
        </p:txBody>
      </p:sp>
      <mc:AlternateContent xmlns:mc="http://schemas.openxmlformats.org/markup-compatibility/2006" xmlns:a14="http://schemas.microsoft.com/office/drawing/2010/main">
        <mc:Choice Requires="a14">
          <p:sp>
            <p:nvSpPr>
              <p:cNvPr id="6" name="TextBox 5"/>
              <p:cNvSpPr txBox="1"/>
              <p:nvPr/>
            </p:nvSpPr>
            <p:spPr>
              <a:xfrm>
                <a:off x="854364" y="1884219"/>
                <a:ext cx="1339406" cy="559897"/>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5</m:t>
                          </m:r>
                        </m:num>
                        <m:den>
                          <m:r>
                            <m:rPr>
                              <m:nor/>
                            </m:rPr>
                            <a:rPr lang="fa-IR" sz="2000" i="0">
                              <a:latin typeface="Cambria Math" panose="02040503050406030204" pitchFamily="18" charset="0"/>
                              <a:cs typeface="B Koodak" panose="00000700000000000000" pitchFamily="2" charset="-78"/>
                            </a:rPr>
                            <m:t>8</m:t>
                          </m:r>
                        </m:den>
                      </m:f>
                      <m:r>
                        <m:rPr>
                          <m:nor/>
                        </m:rPr>
                        <a:rPr lang="fa-IR" sz="2000" b="0" i="0" smtClean="0">
                          <a:latin typeface="Cambria Math" panose="02040503050406030204" pitchFamily="18" charset="0"/>
                        </a:rPr>
                        <m:t> </m:t>
                      </m:r>
                      <m:r>
                        <m:rPr>
                          <m:nor/>
                        </m:rPr>
                        <a:rPr lang="fa-IR" sz="2000" b="0" i="0" smtClean="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7</m:t>
                              </m:r>
                            </m:num>
                            <m:den>
                              <m:r>
                                <m:rPr>
                                  <m:nor/>
                                </m:rPr>
                                <a:rPr lang="fa-IR" sz="2000" i="0">
                                  <a:latin typeface="Cambria Math" panose="02040503050406030204" pitchFamily="18" charset="0"/>
                                  <a:cs typeface="B Koodak" panose="00000700000000000000" pitchFamily="2" charset="-78"/>
                                </a:rPr>
                                <m:t>8</m:t>
                              </m:r>
                            </m:den>
                          </m:f>
                        </m:e>
                      </m:d>
                      <m:r>
                        <m:rPr>
                          <m:nor/>
                        </m:rPr>
                        <a:rPr lang="fa-IR" sz="2000" b="0" i="0" smtClean="0">
                          <a:latin typeface="Cambria Math" panose="02040503050406030204" pitchFamily="18" charset="0"/>
                          <a:cs typeface="B Koodak" panose="00000700000000000000" pitchFamily="2" charset="-78"/>
                        </a:rPr>
                        <m:t>=</m:t>
                      </m:r>
                    </m:oMath>
                  </m:oMathPara>
                </a14:m>
                <a:endParaRPr lang="fa-IR" sz="2000" dirty="0">
                  <a:cs typeface="B Koodak" panose="00000700000000000000" pitchFamily="2" charset="-78"/>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854364" y="1884219"/>
                <a:ext cx="1339406" cy="559897"/>
              </a:xfrm>
              <a:prstGeom prst="rect">
                <a:avLst/>
              </a:prstGeom>
              <a:blipFill>
                <a:blip r:embed="rId4"/>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223168" y="1890182"/>
                <a:ext cx="1037785" cy="563167"/>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5</m:t>
                          </m:r>
                        </m:num>
                        <m:den>
                          <m:r>
                            <m:rPr>
                              <m:nor/>
                            </m:rPr>
                            <a:rPr lang="fa-IR" sz="2000" i="0">
                              <a:latin typeface="Cambria Math" panose="02040503050406030204" pitchFamily="18" charset="0"/>
                              <a:cs typeface="B Koodak" panose="00000700000000000000" pitchFamily="2" charset="-78"/>
                            </a:rPr>
                            <m:t>8</m:t>
                          </m:r>
                        </m:den>
                      </m:f>
                      <m:r>
                        <m:rPr>
                          <m:nor/>
                        </m:rPr>
                        <a:rPr lang="fa-IR" sz="2000" i="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7</m:t>
                          </m:r>
                        </m:num>
                        <m:den>
                          <m:r>
                            <m:rPr>
                              <m:nor/>
                            </m:rPr>
                            <a:rPr lang="fa-IR" sz="2000" i="0">
                              <a:latin typeface="Cambria Math" panose="02040503050406030204" pitchFamily="18" charset="0"/>
                              <a:cs typeface="B Koodak" panose="00000700000000000000" pitchFamily="2" charset="-78"/>
                            </a:rPr>
                            <m:t>8</m:t>
                          </m:r>
                        </m:den>
                      </m:f>
                      <m:r>
                        <m:rPr>
                          <m:nor/>
                        </m:rPr>
                        <a:rPr lang="fa-IR" sz="2000" i="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2</m:t>
                          </m:r>
                        </m:num>
                        <m:den>
                          <m:r>
                            <m:rPr>
                              <m:nor/>
                            </m:rPr>
                            <a:rPr lang="fa-IR" sz="2000" i="0">
                              <a:latin typeface="Cambria Math" panose="02040503050406030204" pitchFamily="18" charset="0"/>
                              <a:cs typeface="B Koodak" panose="00000700000000000000" pitchFamily="2" charset="-78"/>
                            </a:rPr>
                            <m:t>8</m:t>
                          </m:r>
                        </m:den>
                      </m:f>
                    </m:oMath>
                  </m:oMathPara>
                </a14:m>
                <a:endParaRPr lang="fa-IR" sz="2000" dirty="0">
                  <a:cs typeface="B Koodak" panose="00000700000000000000" pitchFamily="2" charset="-78"/>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23168" y="1890182"/>
                <a:ext cx="1037785" cy="563167"/>
              </a:xfrm>
              <a:prstGeom prst="rect">
                <a:avLst/>
              </a:prstGeom>
              <a:blipFill>
                <a:blip r:embed="rId5"/>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120458" y="1884219"/>
                <a:ext cx="943463" cy="564385"/>
              </a:xfrm>
              <a:prstGeom prst="rect">
                <a:avLst/>
              </a:prstGeom>
            </p:spPr>
            <p:txBody>
              <a:bodyPr wrap="none">
                <a:spAutoFit/>
              </a:bodyPr>
              <a:lstStyle/>
              <a:p>
                <a14:m>
                  <m:oMath xmlns:m="http://schemas.openxmlformats.org/officeDocument/2006/math">
                    <m:f>
                      <m:fPr>
                        <m:ctrlPr>
                          <a:rPr lang="fa-IR" sz="2000" i="1" smtClean="0">
                            <a:solidFill>
                              <a:schemeClr val="tx1"/>
                            </a:solidFill>
                            <a:latin typeface="Cambria Math" panose="02040503050406030204" pitchFamily="18" charset="0"/>
                          </a:rPr>
                        </m:ctrlPr>
                      </m:fPr>
                      <m:num>
                        <m:r>
                          <m:rPr>
                            <m:nor/>
                          </m:rPr>
                          <a:rPr lang="fa-IR" sz="2000">
                            <a:solidFill>
                              <a:schemeClr val="tx1"/>
                            </a:solidFill>
                            <a:latin typeface="Cambria Math" panose="02040503050406030204" pitchFamily="18" charset="0"/>
                            <a:cs typeface="B Koodak" panose="00000700000000000000" pitchFamily="2" charset="-78"/>
                          </a:rPr>
                          <m:t>5</m:t>
                        </m:r>
                      </m:num>
                      <m:den>
                        <m:r>
                          <m:rPr>
                            <m:nor/>
                          </m:rPr>
                          <a:rPr lang="fa-IR" sz="2000">
                            <a:solidFill>
                              <a:schemeClr val="tx1"/>
                            </a:solidFill>
                            <a:latin typeface="Cambria Math" panose="02040503050406030204" pitchFamily="18" charset="0"/>
                            <a:cs typeface="B Koodak" panose="00000700000000000000" pitchFamily="2" charset="-78"/>
                          </a:rPr>
                          <m:t>8</m:t>
                        </m:r>
                      </m:den>
                    </m:f>
                    <m:r>
                      <m:rPr>
                        <m:nor/>
                      </m:rPr>
                      <a:rPr lang="fa-IR" sz="2000">
                        <a:solidFill>
                          <a:schemeClr val="tx1"/>
                        </a:solidFill>
                        <a:latin typeface="Cambria Math" panose="02040503050406030204" pitchFamily="18" charset="0"/>
                        <a:cs typeface="B Koodak" panose="00000700000000000000" pitchFamily="2" charset="-78"/>
                      </a:rPr>
                      <m:t>+</m:t>
                    </m:r>
                    <m:r>
                      <m:rPr>
                        <m:nor/>
                      </m:rPr>
                      <a:rPr lang="fa-IR" sz="2000" b="0" i="0" smtClean="0">
                        <a:solidFill>
                          <a:schemeClr val="tx1"/>
                        </a:solidFill>
                        <a:latin typeface="Cambria Math" panose="02040503050406030204" pitchFamily="18" charset="0"/>
                        <a:cs typeface="B Koodak" panose="00000700000000000000" pitchFamily="2" charset="-78"/>
                      </a:rPr>
                      <m:t>(</m:t>
                    </m:r>
                    <m:r>
                      <m:rPr>
                        <m:nor/>
                      </m:rPr>
                      <a:rPr lang="fa-IR" sz="2000" b="0" i="0" smtClean="0">
                        <a:solidFill>
                          <a:schemeClr val="tx1"/>
                        </a:solidFill>
                        <a:latin typeface="Cambria Math" panose="02040503050406030204" pitchFamily="18" charset="0"/>
                        <a:cs typeface="B Koodak" panose="00000700000000000000" pitchFamily="2" charset="-78"/>
                      </a:rPr>
                      <m:t>−</m:t>
                    </m:r>
                    <m:f>
                      <m:fPr>
                        <m:ctrlPr>
                          <a:rPr lang="fa-IR" sz="2000" i="1">
                            <a:solidFill>
                              <a:schemeClr val="tx1"/>
                            </a:solidFill>
                            <a:latin typeface="Cambria Math" panose="02040503050406030204" pitchFamily="18" charset="0"/>
                          </a:rPr>
                        </m:ctrlPr>
                      </m:fPr>
                      <m:num>
                        <m:r>
                          <m:rPr>
                            <m:nor/>
                          </m:rPr>
                          <a:rPr lang="fa-IR" sz="2000">
                            <a:solidFill>
                              <a:schemeClr val="tx1"/>
                            </a:solidFill>
                            <a:latin typeface="Cambria Math" panose="02040503050406030204" pitchFamily="18" charset="0"/>
                            <a:cs typeface="B Koodak" panose="00000700000000000000" pitchFamily="2" charset="-78"/>
                          </a:rPr>
                          <m:t>7</m:t>
                        </m:r>
                      </m:num>
                      <m:den>
                        <m:r>
                          <m:rPr>
                            <m:nor/>
                          </m:rPr>
                          <a:rPr lang="fa-IR" sz="2000">
                            <a:solidFill>
                              <a:schemeClr val="tx1"/>
                            </a:solidFill>
                            <a:latin typeface="Cambria Math" panose="02040503050406030204" pitchFamily="18" charset="0"/>
                            <a:cs typeface="B Koodak" panose="00000700000000000000" pitchFamily="2" charset="-78"/>
                          </a:rPr>
                          <m:t>8</m:t>
                        </m:r>
                      </m:den>
                    </m:f>
                  </m:oMath>
                </a14:m>
                <a:r>
                  <a:rPr lang="fa-IR" sz="2000" dirty="0">
                    <a:solidFill>
                      <a:schemeClr val="tx1"/>
                    </a:solidFill>
                  </a:rPr>
                  <a:t>(</a:t>
                </a:r>
              </a:p>
            </p:txBody>
          </p:sp>
        </mc:Choice>
        <mc:Fallback xmlns="">
          <p:sp>
            <p:nvSpPr>
              <p:cNvPr id="9" name="Rectangle 8"/>
              <p:cNvSpPr>
                <a:spLocks noRot="1" noChangeAspect="1" noMove="1" noResize="1" noEditPoints="1" noAdjustHandles="1" noChangeArrowheads="1" noChangeShapeType="1" noTextEdit="1"/>
              </p:cNvSpPr>
              <p:nvPr/>
            </p:nvSpPr>
            <p:spPr>
              <a:xfrm>
                <a:off x="6120458" y="1884219"/>
                <a:ext cx="943463" cy="564385"/>
              </a:xfrm>
              <a:prstGeom prst="rect">
                <a:avLst/>
              </a:prstGeom>
              <a:blipFill>
                <a:blip r:embed="rId6"/>
                <a:stretch>
                  <a:fillRect r="-5161" b="-5376"/>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9335135" y="1786179"/>
                <a:ext cx="736677" cy="6579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3</m:t>
                          </m:r>
                        </m:num>
                        <m:den>
                          <m:r>
                            <m:rPr>
                              <m:nor/>
                            </m:rPr>
                            <a:rPr lang="fa-IR" sz="2000" b="0" i="0" smtClean="0">
                              <a:latin typeface="Cambria Math" panose="02040503050406030204" pitchFamily="18" charset="0"/>
                              <a:cs typeface="B Koodak" panose="00000700000000000000" pitchFamily="2" charset="-78"/>
                            </a:rPr>
                            <m:t>5</m:t>
                          </m:r>
                        </m:den>
                      </m:f>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4</m:t>
                          </m:r>
                        </m:num>
                        <m:den>
                          <m:r>
                            <m:rPr>
                              <m:nor/>
                            </m:rPr>
                            <a:rPr lang="fa-IR" sz="2000" b="0" i="0" smtClean="0">
                              <a:latin typeface="Cambria Math" panose="02040503050406030204" pitchFamily="18" charset="0"/>
                              <a:cs typeface="B Koodak" panose="00000700000000000000" pitchFamily="2" charset="-78"/>
                            </a:rPr>
                            <m:t>5</m:t>
                          </m:r>
                        </m:den>
                      </m:f>
                    </m:oMath>
                  </m:oMathPara>
                </a14:m>
                <a:endParaRPr lang="fa-IR" dirty="0"/>
              </a:p>
            </p:txBody>
          </p:sp>
        </mc:Choice>
        <mc:Fallback xmlns="">
          <p:sp>
            <p:nvSpPr>
              <p:cNvPr id="10" name="Rectangle 9"/>
              <p:cNvSpPr>
                <a:spLocks noRot="1" noChangeAspect="1" noMove="1" noResize="1" noEditPoints="1" noAdjustHandles="1" noChangeArrowheads="1" noChangeShapeType="1" noTextEdit="1"/>
              </p:cNvSpPr>
              <p:nvPr/>
            </p:nvSpPr>
            <p:spPr>
              <a:xfrm>
                <a:off x="9335135" y="1786179"/>
                <a:ext cx="736677" cy="657937"/>
              </a:xfrm>
              <a:prstGeom prst="rect">
                <a:avLst/>
              </a:prstGeom>
              <a:blipFill>
                <a:blip r:embed="rId7"/>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6925090" y="1884219"/>
                <a:ext cx="737702" cy="569130"/>
              </a:xfrm>
              <a:prstGeom prst="rect">
                <a:avLst/>
              </a:prstGeom>
            </p:spPr>
            <p:txBody>
              <a:bodyPr wrap="none">
                <a:spAutoFit/>
              </a:bodyPr>
              <a:lstStyle/>
              <a:p>
                <a:r>
                  <a:rPr lang="fa-IR" sz="2000" dirty="0">
                    <a:solidFill>
                      <a:schemeClr val="accent2">
                        <a:lumMod val="75000"/>
                      </a:schemeClr>
                    </a:solidFill>
                  </a:rPr>
                  <a:t> </a:t>
                </a:r>
                <a:r>
                  <a:rPr lang="fa-IR" sz="2000" dirty="0">
                    <a:solidFill>
                      <a:schemeClr val="accent2">
                        <a:lumMod val="75000"/>
                      </a:schemeClr>
                    </a:solidFill>
                    <a:cs typeface="B Koodak" panose="00000700000000000000" pitchFamily="2" charset="-78"/>
                  </a:rPr>
                  <a:t>- = </a:t>
                </a:r>
                <a14:m>
                  <m:oMath xmlns:m="http://schemas.openxmlformats.org/officeDocument/2006/math">
                    <m:f>
                      <m:fPr>
                        <m:ctrlPr>
                          <a:rPr lang="fa-IR" sz="2000" i="1">
                            <a:solidFill>
                              <a:schemeClr val="accent2">
                                <a:lumMod val="75000"/>
                              </a:schemeClr>
                            </a:solidFill>
                            <a:latin typeface="Cambria Math" panose="02040503050406030204" pitchFamily="18" charset="0"/>
                          </a:rPr>
                        </m:ctrlPr>
                      </m:fPr>
                      <m:num>
                        <m:r>
                          <m:rPr>
                            <m:nor/>
                          </m:rPr>
                          <a:rPr lang="fa-IR" sz="2000">
                            <a:solidFill>
                              <a:schemeClr val="accent2">
                                <a:lumMod val="75000"/>
                              </a:schemeClr>
                            </a:solidFill>
                            <a:latin typeface="Cambria Math" panose="02040503050406030204" pitchFamily="18" charset="0"/>
                            <a:cs typeface="B Koodak" panose="00000700000000000000" pitchFamily="2" charset="-78"/>
                          </a:rPr>
                          <m:t>2</m:t>
                        </m:r>
                      </m:num>
                      <m:den>
                        <m:r>
                          <m:rPr>
                            <m:nor/>
                          </m:rPr>
                          <a:rPr lang="fa-IR" sz="2000">
                            <a:solidFill>
                              <a:schemeClr val="accent2">
                                <a:lumMod val="75000"/>
                              </a:schemeClr>
                            </a:solidFill>
                            <a:latin typeface="Cambria Math" panose="02040503050406030204" pitchFamily="18" charset="0"/>
                            <a:cs typeface="B Koodak" panose="00000700000000000000" pitchFamily="2" charset="-78"/>
                          </a:rPr>
                          <m:t>8</m:t>
                        </m:r>
                      </m:den>
                    </m:f>
                  </m:oMath>
                </a14:m>
                <a:endParaRPr lang="fa-IR" dirty="0">
                  <a:solidFill>
                    <a:schemeClr val="accent2">
                      <a:lumMod val="75000"/>
                    </a:schemeClr>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6925090" y="1884219"/>
                <a:ext cx="737702" cy="569130"/>
              </a:xfrm>
              <a:prstGeom prst="rect">
                <a:avLst/>
              </a:prstGeom>
              <a:blipFill>
                <a:blip r:embed="rId8"/>
                <a:stretch>
                  <a:fillRect l="-9091" b="-15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9949692" y="1825620"/>
                <a:ext cx="737702" cy="569130"/>
              </a:xfrm>
              <a:prstGeom prst="rect">
                <a:avLst/>
              </a:prstGeom>
            </p:spPr>
            <p:txBody>
              <a:bodyPr wrap="none">
                <a:spAutoFit/>
              </a:bodyPr>
              <a:lstStyle/>
              <a:p>
                <a:r>
                  <a:rPr lang="fa-IR" sz="2000" dirty="0">
                    <a:solidFill>
                      <a:schemeClr val="accent2">
                        <a:lumMod val="75000"/>
                      </a:schemeClr>
                    </a:solidFill>
                  </a:rPr>
                  <a:t> </a:t>
                </a:r>
                <a:r>
                  <a:rPr lang="fa-IR" sz="2000" dirty="0">
                    <a:solidFill>
                      <a:schemeClr val="accent2">
                        <a:lumMod val="75000"/>
                      </a:schemeClr>
                    </a:solidFill>
                    <a:cs typeface="B Koodak" panose="00000700000000000000" pitchFamily="2" charset="-78"/>
                  </a:rPr>
                  <a:t>- = </a:t>
                </a:r>
                <a14:m>
                  <m:oMath xmlns:m="http://schemas.openxmlformats.org/officeDocument/2006/math">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5</m:t>
                        </m:r>
                      </m:den>
                    </m:f>
                  </m:oMath>
                </a14:m>
                <a:endParaRPr lang="fa-IR" dirty="0">
                  <a:solidFill>
                    <a:schemeClr val="accent2">
                      <a:lumMod val="75000"/>
                    </a:schemeClr>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9949692" y="1825620"/>
                <a:ext cx="737702" cy="569130"/>
              </a:xfrm>
              <a:prstGeom prst="rect">
                <a:avLst/>
              </a:prstGeom>
              <a:blipFill>
                <a:blip r:embed="rId9"/>
                <a:stretch>
                  <a:fillRect l="-9091" b="-13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854364" y="3325092"/>
                <a:ext cx="1230401" cy="576183"/>
              </a:xfrm>
              <a:prstGeom prst="rect">
                <a:avLst/>
              </a:prstGeom>
            </p:spPr>
            <p:txBody>
              <a:bodyPr wrap="none">
                <a:spAutoFit/>
              </a:bodyPr>
              <a:lstStyle/>
              <a:p>
                <a:r>
                  <a:rPr lang="fa-IR" sz="2000" dirty="0">
                    <a:solidFill>
                      <a:schemeClr val="tx1"/>
                    </a:solidFill>
                  </a:rPr>
                  <a:t> </a:t>
                </a:r>
                <a:r>
                  <a:rPr lang="fa-IR" sz="2400" dirty="0">
                    <a:solidFill>
                      <a:schemeClr val="tx1"/>
                    </a:solidFill>
                    <a:cs typeface="B Koodak" panose="00000700000000000000" pitchFamily="2" charset="-78"/>
                  </a:rPr>
                  <a:t>-</a:t>
                </a:r>
                <a14:m>
                  <m:oMath xmlns:m="http://schemas.openxmlformats.org/officeDocument/2006/math">
                    <m:f>
                      <m:fPr>
                        <m:ctrlPr>
                          <a:rPr lang="fa-IR" sz="2000" i="1" smtClean="0">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3</m:t>
                        </m:r>
                      </m:num>
                      <m:den>
                        <m:r>
                          <m:rPr>
                            <m:nor/>
                          </m:rPr>
                          <a:rPr lang="fa-IR" sz="2000" b="0" i="0" smtClean="0">
                            <a:solidFill>
                              <a:schemeClr val="tx1"/>
                            </a:solidFill>
                            <a:latin typeface="Cambria Math" panose="02040503050406030204" pitchFamily="18" charset="0"/>
                            <a:cs typeface="B Koodak" panose="00000700000000000000" pitchFamily="2" charset="-78"/>
                          </a:rPr>
                          <m:t>5</m:t>
                        </m:r>
                      </m:den>
                    </m:f>
                    <m:r>
                      <m:rPr>
                        <m:nor/>
                      </m:rPr>
                      <a:rPr lang="fa-IR" sz="2000" b="0" i="0" smtClean="0">
                        <a:solidFill>
                          <a:schemeClr val="tx1"/>
                        </a:solidFill>
                        <a:latin typeface="Cambria Math" panose="02040503050406030204" pitchFamily="18" charset="0"/>
                        <a:cs typeface="B Koodak" panose="00000700000000000000" pitchFamily="2" charset="-78"/>
                      </a:rPr>
                      <m:t>−</m:t>
                    </m:r>
                    <m:r>
                      <m:rPr>
                        <m:nor/>
                      </m:rPr>
                      <a:rPr lang="fa-IR" sz="2000" b="0" i="0" smtClean="0">
                        <a:solidFill>
                          <a:schemeClr val="tx1"/>
                        </a:solidFill>
                        <a:latin typeface="Cambria Math" panose="02040503050406030204" pitchFamily="18" charset="0"/>
                        <a:cs typeface="B Koodak" panose="00000700000000000000" pitchFamily="2" charset="-78"/>
                      </a:rPr>
                      <m:t>(+</m:t>
                    </m:r>
                    <m:f>
                      <m:fPr>
                        <m:ctrlPr>
                          <a:rPr lang="fa-IR" sz="2000" i="1">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4</m:t>
                        </m:r>
                      </m:num>
                      <m:den>
                        <m:r>
                          <m:rPr>
                            <m:nor/>
                          </m:rPr>
                          <a:rPr lang="fa-IR" sz="2000" b="0" i="0" smtClean="0">
                            <a:solidFill>
                              <a:schemeClr val="tx1"/>
                            </a:solidFill>
                            <a:latin typeface="Cambria Math" panose="02040503050406030204" pitchFamily="18" charset="0"/>
                            <a:cs typeface="B Koodak" panose="00000700000000000000" pitchFamily="2" charset="-78"/>
                          </a:rPr>
                          <m:t>5</m:t>
                        </m:r>
                      </m:den>
                    </m:f>
                  </m:oMath>
                </a14:m>
                <a:r>
                  <a:rPr lang="fa-IR" sz="2000" dirty="0">
                    <a:solidFill>
                      <a:schemeClr val="tx1"/>
                    </a:solidFill>
                  </a:rPr>
                  <a:t>(</a:t>
                </a:r>
              </a:p>
            </p:txBody>
          </p:sp>
        </mc:Choice>
        <mc:Fallback xmlns="">
          <p:sp>
            <p:nvSpPr>
              <p:cNvPr id="13" name="Rectangle 12"/>
              <p:cNvSpPr>
                <a:spLocks noRot="1" noChangeAspect="1" noMove="1" noResize="1" noEditPoints="1" noAdjustHandles="1" noChangeArrowheads="1" noChangeShapeType="1" noTextEdit="1"/>
              </p:cNvSpPr>
              <p:nvPr/>
            </p:nvSpPr>
            <p:spPr>
              <a:xfrm>
                <a:off x="854364" y="3325092"/>
                <a:ext cx="1230401" cy="576183"/>
              </a:xfrm>
              <a:prstGeom prst="rect">
                <a:avLst/>
              </a:prstGeom>
              <a:blipFill>
                <a:blip r:embed="rId10"/>
                <a:stretch>
                  <a:fillRect l="-7921" r="-3960" b="-22105"/>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919542" y="3309604"/>
                <a:ext cx="737702" cy="569130"/>
              </a:xfrm>
              <a:prstGeom prst="rect">
                <a:avLst/>
              </a:prstGeom>
            </p:spPr>
            <p:txBody>
              <a:bodyPr wrap="none">
                <a:spAutoFit/>
              </a:bodyPr>
              <a:lstStyle/>
              <a:p>
                <a:r>
                  <a:rPr lang="fa-IR" sz="2000" dirty="0">
                    <a:solidFill>
                      <a:schemeClr val="accent2">
                        <a:lumMod val="75000"/>
                      </a:schemeClr>
                    </a:solidFill>
                  </a:rPr>
                  <a:t> </a:t>
                </a:r>
                <a:r>
                  <a:rPr lang="fa-IR" sz="2000" dirty="0">
                    <a:solidFill>
                      <a:schemeClr val="accent2">
                        <a:lumMod val="75000"/>
                      </a:schemeClr>
                    </a:solidFill>
                    <a:cs typeface="B Koodak" panose="00000700000000000000" pitchFamily="2" charset="-78"/>
                  </a:rPr>
                  <a:t>- = </a:t>
                </a:r>
                <a14:m>
                  <m:oMath xmlns:m="http://schemas.openxmlformats.org/officeDocument/2006/math">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7</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5</m:t>
                        </m:r>
                      </m:den>
                    </m:f>
                  </m:oMath>
                </a14:m>
                <a:endParaRPr lang="fa-IR" dirty="0">
                  <a:solidFill>
                    <a:schemeClr val="accent2">
                      <a:lumMod val="75000"/>
                    </a:schemeClr>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1919542" y="3309604"/>
                <a:ext cx="737702" cy="569130"/>
              </a:xfrm>
              <a:prstGeom prst="rect">
                <a:avLst/>
              </a:prstGeom>
              <a:blipFill>
                <a:blip r:embed="rId11"/>
                <a:stretch>
                  <a:fillRect l="-9917" b="-15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055525" y="3517078"/>
                <a:ext cx="1238416" cy="307777"/>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f>
                        <m:fPr>
                          <m:type m:val="lin"/>
                          <m:ctrlPr>
                            <a:rPr lang="fa-IR" sz="2000" i="1" dirty="0" smtClean="0">
                              <a:latin typeface="Cambria Math" panose="02040503050406030204" pitchFamily="18" charset="0"/>
                            </a:rPr>
                          </m:ctrlPr>
                        </m:fPr>
                        <m:num>
                          <m:r>
                            <m:rPr>
                              <m:nor/>
                            </m:rPr>
                            <a:rPr lang="fa-IR" sz="2000" b="0" i="0" dirty="0" smtClean="0">
                              <a:latin typeface="Cambria Math" panose="02040503050406030204" pitchFamily="18" charset="0"/>
                              <a:cs typeface="B Koodak" panose="00000700000000000000" pitchFamily="2" charset="-78"/>
                            </a:rPr>
                            <m:t>0</m:t>
                          </m:r>
                        </m:num>
                        <m:den>
                          <m:r>
                            <m:rPr>
                              <m:nor/>
                            </m:rPr>
                            <a:rPr lang="fa-IR" sz="2000" b="0" i="0" dirty="0" smtClean="0">
                              <a:latin typeface="Cambria Math" panose="02040503050406030204" pitchFamily="18" charset="0"/>
                              <a:cs typeface="B Koodak" panose="00000700000000000000" pitchFamily="2" charset="-78"/>
                            </a:rPr>
                            <m:t>5</m:t>
                          </m:r>
                        </m:den>
                      </m:f>
                      <m:r>
                        <m:rPr>
                          <m:nor/>
                        </m:rPr>
                        <a:rPr lang="fa-IR" sz="2000" i="0" dirty="0">
                          <a:latin typeface="Cambria Math" panose="02040503050406030204" pitchFamily="18" charset="0"/>
                          <a:cs typeface="B Koodak" panose="00000700000000000000" pitchFamily="2" charset="-78"/>
                        </a:rPr>
                        <m:t>−</m:t>
                      </m:r>
                      <m:f>
                        <m:fPr>
                          <m:type m:val="lin"/>
                          <m:ctrlPr>
                            <a:rPr lang="fa-IR" sz="2000" i="1" dirty="0">
                              <a:latin typeface="Cambria Math" panose="02040503050406030204" pitchFamily="18" charset="0"/>
                            </a:rPr>
                          </m:ctrlPr>
                        </m:fPr>
                        <m:num>
                          <m:r>
                            <m:rPr>
                              <m:nor/>
                            </m:rPr>
                            <a:rPr lang="fa-IR" sz="2000" b="0" i="0" dirty="0" smtClean="0">
                              <a:latin typeface="Cambria Math" panose="02040503050406030204" pitchFamily="18" charset="0"/>
                              <a:cs typeface="B Koodak" panose="00000700000000000000" pitchFamily="2" charset="-78"/>
                            </a:rPr>
                            <m:t>0</m:t>
                          </m:r>
                        </m:num>
                        <m:den>
                          <m:r>
                            <m:rPr>
                              <m:nor/>
                            </m:rPr>
                            <a:rPr lang="fa-IR" sz="2000" b="0" i="0" dirty="0" smtClean="0">
                              <a:latin typeface="Cambria Math" panose="02040503050406030204" pitchFamily="18" charset="0"/>
                              <a:cs typeface="B Koodak" panose="00000700000000000000" pitchFamily="2" charset="-78"/>
                            </a:rPr>
                            <m:t>85</m:t>
                          </m:r>
                        </m:den>
                      </m:f>
                    </m:oMath>
                  </m:oMathPara>
                </a14:m>
                <a:endParaRPr lang="fa-IR" sz="2000" dirty="0">
                  <a:cs typeface="B Koodak" panose="00000700000000000000" pitchFamily="2" charset="-78"/>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6055525" y="3517078"/>
                <a:ext cx="1238416" cy="307777"/>
              </a:xfrm>
              <a:prstGeom prst="rect">
                <a:avLst/>
              </a:prstGeom>
              <a:blipFill>
                <a:blip r:embed="rId12"/>
                <a:stretch>
                  <a:fillRect l="-22549" t="-180000" r="-39706" b="-240000"/>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293941" y="3509402"/>
                <a:ext cx="1213345" cy="4031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type m:val="lin"/>
                          <m:ctrlPr>
                            <a:rPr lang="fa-IR" i="1" dirty="0" smtClean="0">
                              <a:solidFill>
                                <a:schemeClr val="accent2">
                                  <a:lumMod val="75000"/>
                                </a:schemeClr>
                              </a:solidFill>
                              <a:latin typeface="Cambria Math" panose="02040503050406030204" pitchFamily="18" charset="0"/>
                            </a:rPr>
                          </m:ctrlPr>
                        </m:fPr>
                        <m:num>
                          <m:r>
                            <m:rPr>
                              <m:nor/>
                            </m:rPr>
                            <a:rPr lang="fa-IR" b="0" i="0" dirty="0" smtClean="0">
                              <a:solidFill>
                                <a:schemeClr val="accent2">
                                  <a:lumMod val="75000"/>
                                </a:schemeClr>
                              </a:solidFill>
                              <a:latin typeface="Cambria Math" panose="02040503050406030204" pitchFamily="18" charset="0"/>
                            </a:rPr>
                            <m:t>=</m:t>
                          </m:r>
                          <m:r>
                            <m:rPr>
                              <m:nor/>
                            </m:rPr>
                            <a:rPr lang="fa-IR" b="0" i="0" dirty="0" smtClean="0">
                              <a:solidFill>
                                <a:schemeClr val="accent2">
                                  <a:lumMod val="75000"/>
                                </a:schemeClr>
                              </a:solidFill>
                              <a:latin typeface="Cambria Math" panose="02040503050406030204" pitchFamily="18" charset="0"/>
                            </a:rPr>
                            <m:t> − </m:t>
                          </m:r>
                          <m:r>
                            <m:rPr>
                              <m:nor/>
                            </m:rPr>
                            <a:rPr lang="fa-IR" dirty="0">
                              <a:solidFill>
                                <a:schemeClr val="accent2">
                                  <a:lumMod val="75000"/>
                                </a:schemeClr>
                              </a:solidFill>
                              <a:latin typeface="Cambria Math" panose="02040503050406030204" pitchFamily="18" charset="0"/>
                              <a:cs typeface="B Koodak" panose="00000700000000000000" pitchFamily="2" charset="-78"/>
                            </a:rPr>
                            <m:t>0</m:t>
                          </m:r>
                        </m:num>
                        <m:den>
                          <m:r>
                            <m:rPr>
                              <m:nor/>
                            </m:rPr>
                            <a:rPr lang="fa-IR" b="0" i="0" dirty="0" smtClean="0">
                              <a:solidFill>
                                <a:schemeClr val="accent2">
                                  <a:lumMod val="75000"/>
                                </a:schemeClr>
                              </a:solidFill>
                              <a:latin typeface="Cambria Math" panose="02040503050406030204" pitchFamily="18" charset="0"/>
                              <a:cs typeface="B Koodak" panose="00000700000000000000" pitchFamily="2" charset="-78"/>
                            </a:rPr>
                            <m:t>35</m:t>
                          </m:r>
                        </m:den>
                      </m:f>
                    </m:oMath>
                  </m:oMathPara>
                </a14:m>
                <a:endParaRPr lang="fa-IR" dirty="0">
                  <a:solidFill>
                    <a:schemeClr val="accent2">
                      <a:lumMod val="75000"/>
                    </a:schemeClr>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7293941" y="3509402"/>
                <a:ext cx="1213345" cy="403187"/>
              </a:xfrm>
              <a:prstGeom prst="rect">
                <a:avLst/>
              </a:prstGeom>
              <a:blipFill>
                <a:blip r:embed="rId13"/>
                <a:stretch>
                  <a:fillRect t="-96970" r="-28643" b="-16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9416918" y="3518845"/>
                <a:ext cx="1270476" cy="362856"/>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f>
                        <m:fPr>
                          <m:type m:val="lin"/>
                          <m:ctrlPr>
                            <a:rPr lang="fa-IR" sz="2000" i="1" dirty="0" smtClean="0">
                              <a:latin typeface="Cambria Math" panose="02040503050406030204" pitchFamily="18" charset="0"/>
                            </a:rPr>
                          </m:ctrlPr>
                        </m:fPr>
                        <m:num>
                          <m:r>
                            <m:rPr>
                              <m:nor/>
                            </m:rPr>
                            <a:rPr lang="fa-IR" sz="2000" b="0" i="0" dirty="0" smtClean="0">
                              <a:latin typeface="Cambria Math" panose="02040503050406030204" pitchFamily="18" charset="0"/>
                              <a:cs typeface="B Koodak" panose="00000700000000000000" pitchFamily="2" charset="-78"/>
                            </a:rPr>
                            <m:t>− </m:t>
                          </m:r>
                          <m:r>
                            <m:rPr>
                              <m:nor/>
                            </m:rPr>
                            <a:rPr lang="fa-IR" sz="2000" b="0" i="0" dirty="0" smtClean="0">
                              <a:latin typeface="Cambria Math" panose="02040503050406030204" pitchFamily="18" charset="0"/>
                              <a:cs typeface="B Koodak" panose="00000700000000000000" pitchFamily="2" charset="-78"/>
                            </a:rPr>
                            <m:t>2</m:t>
                          </m:r>
                        </m:num>
                        <m:den>
                          <m:r>
                            <m:rPr>
                              <m:nor/>
                            </m:rPr>
                            <a:rPr lang="fa-IR" sz="2000" b="0" i="0" dirty="0" smtClean="0">
                              <a:latin typeface="Cambria Math" panose="02040503050406030204" pitchFamily="18" charset="0"/>
                              <a:cs typeface="B Koodak" panose="00000700000000000000" pitchFamily="2" charset="-78"/>
                            </a:rPr>
                            <m:t>3</m:t>
                          </m:r>
                        </m:den>
                      </m:f>
                      <m:r>
                        <m:rPr>
                          <m:nor/>
                        </m:rPr>
                        <a:rPr lang="fa-IR" sz="2000" i="0" dirty="0" smtClean="0">
                          <a:latin typeface="Cambria Math" panose="02040503050406030204" pitchFamily="18" charset="0"/>
                          <a:cs typeface="B Koodak" panose="00000700000000000000" pitchFamily="2" charset="-78"/>
                        </a:rPr>
                        <m:t>−</m:t>
                      </m:r>
                      <m:f>
                        <m:fPr>
                          <m:type m:val="lin"/>
                          <m:ctrlPr>
                            <a:rPr lang="fa-IR" sz="2000" i="1" dirty="0">
                              <a:latin typeface="Cambria Math" panose="02040503050406030204" pitchFamily="18" charset="0"/>
                            </a:rPr>
                          </m:ctrlPr>
                        </m:fPr>
                        <m:num>
                          <m:r>
                            <m:rPr>
                              <m:nor/>
                            </m:rPr>
                            <a:rPr lang="fa-IR" sz="2000" b="0" i="0" dirty="0" smtClean="0">
                              <a:latin typeface="Cambria Math" panose="02040503050406030204" pitchFamily="18" charset="0"/>
                              <a:cs typeface="B Koodak" panose="00000700000000000000" pitchFamily="2" charset="-78"/>
                            </a:rPr>
                            <m:t>5</m:t>
                          </m:r>
                        </m:num>
                        <m:den>
                          <m:r>
                            <m:rPr>
                              <m:nor/>
                            </m:rPr>
                            <a:rPr lang="fa-IR" sz="2000" b="0" i="0" dirty="0" smtClean="0">
                              <a:latin typeface="Cambria Math" panose="02040503050406030204" pitchFamily="18" charset="0"/>
                              <a:cs typeface="B Koodak" panose="00000700000000000000" pitchFamily="2" charset="-78"/>
                            </a:rPr>
                            <m:t>8</m:t>
                          </m:r>
                        </m:den>
                      </m:f>
                    </m:oMath>
                  </m:oMathPara>
                </a14:m>
                <a:endParaRPr lang="fa-IR" sz="2000" dirty="0">
                  <a:cs typeface="B Koodak" panose="00000700000000000000" pitchFamily="2" charset="-78"/>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9416918" y="3518845"/>
                <a:ext cx="1270476" cy="362856"/>
              </a:xfrm>
              <a:prstGeom prst="rect">
                <a:avLst/>
              </a:prstGeom>
              <a:blipFill>
                <a:blip r:embed="rId14"/>
                <a:stretch>
                  <a:fillRect l="-12981" t="-126667" r="-59135" b="-206667"/>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159659" y="4759710"/>
                <a:ext cx="3546014" cy="307777"/>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f>
                        <m:fPr>
                          <m:type m:val="lin"/>
                          <m:ctrlPr>
                            <a:rPr lang="fa-IR" sz="2000" i="1" dirty="0" smtClean="0">
                              <a:latin typeface="Cambria Math" panose="02040503050406030204" pitchFamily="18" charset="0"/>
                            </a:rPr>
                          </m:ctrlPr>
                        </m:fPr>
                        <m:num>
                          <m:r>
                            <m:rPr>
                              <m:nor/>
                            </m:rPr>
                            <a:rPr lang="fa-IR" sz="2000" b="0" i="0" dirty="0" smtClean="0">
                              <a:latin typeface="Cambria Math" panose="02040503050406030204" pitchFamily="18" charset="0"/>
                            </a:rPr>
                            <m:t>− </m:t>
                          </m:r>
                          <m:r>
                            <m:rPr>
                              <m:nor/>
                            </m:rPr>
                            <a:rPr lang="fa-IR" sz="2000" b="0" i="0" dirty="0" smtClean="0">
                              <a:latin typeface="Cambria Math" panose="02040503050406030204" pitchFamily="18" charset="0"/>
                              <a:cs typeface="B Koodak" panose="00000700000000000000" pitchFamily="2" charset="-78"/>
                            </a:rPr>
                            <m:t>12</m:t>
                          </m:r>
                        </m:num>
                        <m:den>
                          <m:r>
                            <m:rPr>
                              <m:nor/>
                            </m:rPr>
                            <a:rPr lang="fa-IR" sz="2000" b="0" i="0" dirty="0" smtClean="0">
                              <a:latin typeface="Cambria Math" panose="02040503050406030204" pitchFamily="18" charset="0"/>
                              <a:cs typeface="B Koodak" panose="00000700000000000000" pitchFamily="2" charset="-78"/>
                            </a:rPr>
                            <m:t>3</m:t>
                          </m:r>
                        </m:den>
                      </m:f>
                      <m:r>
                        <m:rPr>
                          <m:nor/>
                        </m:rPr>
                        <a:rPr lang="fa-IR" sz="2000" i="0" dirty="0" smtClean="0">
                          <a:latin typeface="Cambria Math" panose="02040503050406030204" pitchFamily="18" charset="0"/>
                          <a:cs typeface="B Koodak" panose="00000700000000000000" pitchFamily="2" charset="-78"/>
                        </a:rPr>
                        <m:t>−</m:t>
                      </m:r>
                      <m:r>
                        <m:rPr>
                          <m:nor/>
                        </m:rPr>
                        <a:rPr lang="fa-IR" sz="2000" b="0" i="0" dirty="0" smtClean="0">
                          <a:latin typeface="Cambria Math" panose="02040503050406030204" pitchFamily="18" charset="0"/>
                          <a:cs typeface="B Koodak" panose="00000700000000000000" pitchFamily="2" charset="-78"/>
                        </a:rPr>
                        <m:t> </m:t>
                      </m:r>
                      <m:r>
                        <m:rPr>
                          <m:nor/>
                        </m:rPr>
                        <a:rPr lang="fa-IR" sz="2000" b="0" i="0" dirty="0" smtClean="0">
                          <a:latin typeface="Cambria Math" panose="02040503050406030204" pitchFamily="18" charset="0"/>
                          <a:cs typeface="B Koodak" panose="00000700000000000000" pitchFamily="2" charset="-78"/>
                        </a:rPr>
                        <m:t>(</m:t>
                      </m:r>
                      <m:r>
                        <m:rPr>
                          <m:nor/>
                        </m:rPr>
                        <a:rPr lang="fa-IR" sz="2000" b="0" i="0" dirty="0" smtClean="0">
                          <a:latin typeface="Cambria Math" panose="02040503050406030204" pitchFamily="18" charset="0"/>
                          <a:cs typeface="B Koodak" panose="00000700000000000000" pitchFamily="2" charset="-78"/>
                        </a:rPr>
                        <m:t>−</m:t>
                      </m:r>
                      <m:r>
                        <m:rPr>
                          <m:nor/>
                        </m:rPr>
                        <a:rPr lang="fa-IR" sz="2000" b="0" i="0" dirty="0" smtClean="0">
                          <a:latin typeface="Cambria Math" panose="02040503050406030204" pitchFamily="18" charset="0"/>
                          <a:cs typeface="B Koodak" panose="00000700000000000000" pitchFamily="2" charset="-78"/>
                        </a:rPr>
                        <m:t>7</m:t>
                      </m:r>
                      <m:r>
                        <m:rPr>
                          <m:nor/>
                        </m:rPr>
                        <a:rPr lang="fa-IR" sz="2000" b="0" i="0" dirty="0" smtClean="0">
                          <a:latin typeface="Cambria Math" panose="02040503050406030204" pitchFamily="18" charset="0"/>
                          <a:cs typeface="B Koodak" panose="00000700000000000000" pitchFamily="2" charset="-78"/>
                        </a:rPr>
                        <m:t>)</m:t>
                      </m:r>
                    </m:oMath>
                  </m:oMathPara>
                </a14:m>
                <a:endParaRPr lang="fa-IR" sz="2000" dirty="0">
                  <a:cs typeface="B Koodak" panose="00000700000000000000" pitchFamily="2" charset="-78"/>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59659" y="4759710"/>
                <a:ext cx="3546014" cy="307777"/>
              </a:xfrm>
              <a:prstGeom prst="rect">
                <a:avLst/>
              </a:prstGeom>
              <a:blipFill>
                <a:blip r:embed="rId15"/>
                <a:stretch>
                  <a:fillRect t="-168000" b="-252000"/>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0687394" y="3467411"/>
                <a:ext cx="1187505" cy="4377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type m:val="lin"/>
                          <m:ctrlPr>
                            <a:rPr lang="fa-IR" sz="2000" i="1" dirty="0" smtClean="0">
                              <a:solidFill>
                                <a:schemeClr val="accent2">
                                  <a:lumMod val="75000"/>
                                </a:schemeClr>
                              </a:solidFill>
                              <a:latin typeface="Cambria Math" panose="02040503050406030204" pitchFamily="18" charset="0"/>
                            </a:rPr>
                          </m:ctrlPr>
                        </m:fPr>
                        <m:num>
                          <m:r>
                            <m:rPr>
                              <m:nor/>
                            </m:rPr>
                            <a:rPr lang="fa-IR" sz="2000" b="0" i="0" dirty="0" smtClean="0">
                              <a:solidFill>
                                <a:schemeClr val="accent2">
                                  <a:lumMod val="75000"/>
                                </a:schemeClr>
                              </a:solidFill>
                              <a:latin typeface="Cambria Math" panose="02040503050406030204" pitchFamily="18" charset="0"/>
                            </a:rPr>
                            <m:t>=</m:t>
                          </m:r>
                          <m:r>
                            <m:rPr>
                              <m:nor/>
                            </m:rPr>
                            <a:rPr lang="fa-IR" sz="2000" b="0" i="0" dirty="0" smtClean="0">
                              <a:solidFill>
                                <a:schemeClr val="accent2">
                                  <a:lumMod val="75000"/>
                                </a:schemeClr>
                              </a:solidFill>
                              <a:latin typeface="Cambria Math" panose="02040503050406030204" pitchFamily="18" charset="0"/>
                            </a:rPr>
                            <m:t> − </m:t>
                          </m:r>
                          <m:r>
                            <m:rPr>
                              <m:nor/>
                            </m:rPr>
                            <a:rPr lang="fa-IR" sz="2000" b="0" i="0" dirty="0" smtClean="0">
                              <a:solidFill>
                                <a:schemeClr val="accent2">
                                  <a:lumMod val="75000"/>
                                </a:schemeClr>
                              </a:solidFill>
                              <a:latin typeface="Cambria Math" panose="02040503050406030204" pitchFamily="18" charset="0"/>
                              <a:cs typeface="B Koodak" panose="00000700000000000000" pitchFamily="2" charset="-78"/>
                            </a:rPr>
                            <m:t>8</m:t>
                          </m:r>
                        </m:num>
                        <m:den>
                          <m:r>
                            <m:rPr>
                              <m:nor/>
                            </m:rPr>
                            <a:rPr lang="fa-IR" sz="2000" b="0" i="0" dirty="0" smtClean="0">
                              <a:solidFill>
                                <a:schemeClr val="accent2">
                                  <a:lumMod val="75000"/>
                                </a:schemeClr>
                              </a:solidFill>
                              <a:latin typeface="Cambria Math" panose="02040503050406030204" pitchFamily="18" charset="0"/>
                              <a:cs typeface="B Koodak" panose="00000700000000000000" pitchFamily="2" charset="-78"/>
                            </a:rPr>
                            <m:t>1</m:t>
                          </m:r>
                        </m:den>
                      </m:f>
                    </m:oMath>
                  </m:oMathPara>
                </a14:m>
                <a:endParaRPr lang="fa-IR" dirty="0">
                  <a:solidFill>
                    <a:schemeClr val="accent2">
                      <a:lumMod val="75000"/>
                    </a:schemeClr>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10687394" y="3467411"/>
                <a:ext cx="1187505" cy="437749"/>
              </a:xfrm>
              <a:prstGeom prst="rect">
                <a:avLst/>
              </a:prstGeom>
              <a:blipFill>
                <a:blip r:embed="rId16"/>
                <a:stretch>
                  <a:fillRect t="-95833" r="-45128" b="-1652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2419873" y="4720765"/>
                <a:ext cx="1088311" cy="4031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type m:val="lin"/>
                          <m:ctrlPr>
                            <a:rPr lang="fa-IR" i="1" dirty="0" smtClean="0">
                              <a:solidFill>
                                <a:schemeClr val="accent2">
                                  <a:lumMod val="75000"/>
                                </a:schemeClr>
                              </a:solidFill>
                              <a:latin typeface="Cambria Math" panose="02040503050406030204" pitchFamily="18" charset="0"/>
                            </a:rPr>
                          </m:ctrlPr>
                        </m:fPr>
                        <m:num>
                          <m:r>
                            <m:rPr>
                              <m:nor/>
                            </m:rPr>
                            <a:rPr lang="fa-IR" b="0" i="0" dirty="0" smtClean="0">
                              <a:solidFill>
                                <a:schemeClr val="accent2">
                                  <a:lumMod val="75000"/>
                                </a:schemeClr>
                              </a:solidFill>
                              <a:latin typeface="Cambria Math" panose="02040503050406030204" pitchFamily="18" charset="0"/>
                            </a:rPr>
                            <m:t>=</m:t>
                          </m:r>
                          <m:r>
                            <m:rPr>
                              <m:nor/>
                            </m:rPr>
                            <a:rPr lang="fa-IR" b="0" i="0" dirty="0" smtClean="0">
                              <a:solidFill>
                                <a:schemeClr val="accent2">
                                  <a:lumMod val="75000"/>
                                </a:schemeClr>
                              </a:solidFill>
                              <a:latin typeface="Cambria Math" panose="02040503050406030204" pitchFamily="18" charset="0"/>
                            </a:rPr>
                            <m:t> − </m:t>
                          </m:r>
                          <m:r>
                            <m:rPr>
                              <m:nor/>
                            </m:rPr>
                            <a:rPr lang="fa-IR" b="0" i="0" dirty="0" smtClean="0">
                              <a:solidFill>
                                <a:schemeClr val="accent2">
                                  <a:lumMod val="75000"/>
                                </a:schemeClr>
                              </a:solidFill>
                              <a:latin typeface="Cambria Math" panose="02040503050406030204" pitchFamily="18" charset="0"/>
                              <a:cs typeface="B Koodak" panose="00000700000000000000" pitchFamily="2" charset="-78"/>
                            </a:rPr>
                            <m:t>5</m:t>
                          </m:r>
                        </m:num>
                        <m:den>
                          <m:r>
                            <m:rPr>
                              <m:nor/>
                            </m:rPr>
                            <a:rPr lang="fa-IR" b="0" i="0" dirty="0" smtClean="0">
                              <a:solidFill>
                                <a:schemeClr val="accent2">
                                  <a:lumMod val="75000"/>
                                </a:schemeClr>
                              </a:solidFill>
                              <a:latin typeface="Cambria Math" panose="02040503050406030204" pitchFamily="18" charset="0"/>
                              <a:cs typeface="B Koodak" panose="00000700000000000000" pitchFamily="2" charset="-78"/>
                            </a:rPr>
                            <m:t>3</m:t>
                          </m:r>
                        </m:den>
                      </m:f>
                    </m:oMath>
                  </m:oMathPara>
                </a14:m>
                <a:endParaRPr lang="fa-IR" dirty="0">
                  <a:solidFill>
                    <a:schemeClr val="accent2">
                      <a:lumMod val="75000"/>
                    </a:schemeClr>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2419873" y="4720765"/>
                <a:ext cx="1088311" cy="403187"/>
              </a:xfrm>
              <a:prstGeom prst="rect">
                <a:avLst/>
              </a:prstGeom>
              <a:blipFill>
                <a:blip r:embed="rId17"/>
                <a:stretch>
                  <a:fillRect t="-95522" r="-43820" b="-1611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292847" y="4788574"/>
                <a:ext cx="999120" cy="307777"/>
              </a:xfrm>
              <a:prstGeom prst="rect">
                <a:avLst/>
              </a:prstGeom>
              <a:noFill/>
            </p:spPr>
            <p:txBody>
              <a:bodyPr wrap="none" lIns="0" tIns="0" rIns="0" bIns="0" rtlCol="1">
                <a:spAutoFit/>
              </a:bodyPr>
              <a:lstStyle/>
              <a:p>
                <a:r>
                  <a:rPr lang="fa-IR" sz="2000" dirty="0">
                    <a:cs typeface="B Koodak" panose="00000700000000000000" pitchFamily="2" charset="-78"/>
                  </a:rPr>
                  <a:t>25</a:t>
                </a:r>
                <a14:m>
                  <m:oMath xmlns:m="http://schemas.openxmlformats.org/officeDocument/2006/math">
                    <m:r>
                      <m:rPr>
                        <m:nor/>
                      </m:rPr>
                      <a:rPr lang="fa-IR" sz="2000" i="0" dirty="0">
                        <a:latin typeface="Cambria Math" panose="02040503050406030204" pitchFamily="18" charset="0"/>
                        <a:cs typeface="B Koodak" panose="00000700000000000000" pitchFamily="2" charset="-78"/>
                      </a:rPr>
                      <m:t>−</m:t>
                    </m:r>
                    <m:f>
                      <m:fPr>
                        <m:type m:val="lin"/>
                        <m:ctrlPr>
                          <a:rPr lang="fa-IR" sz="2000" i="1" dirty="0">
                            <a:latin typeface="Cambria Math" panose="02040503050406030204" pitchFamily="18" charset="0"/>
                          </a:rPr>
                        </m:ctrlPr>
                      </m:fPr>
                      <m:num>
                        <m:r>
                          <m:rPr>
                            <m:nor/>
                          </m:rPr>
                          <a:rPr lang="fa-IR" sz="2000" b="0" i="0" dirty="0" smtClean="0">
                            <a:latin typeface="Cambria Math" panose="02040503050406030204" pitchFamily="18" charset="0"/>
                            <a:cs typeface="B Koodak" panose="00000700000000000000" pitchFamily="2" charset="-78"/>
                          </a:rPr>
                          <m:t>18</m:t>
                        </m:r>
                      </m:num>
                      <m:den>
                        <m:r>
                          <m:rPr>
                            <m:nor/>
                          </m:rPr>
                          <a:rPr lang="fa-IR" sz="2000" b="0" i="0" dirty="0" smtClean="0">
                            <a:latin typeface="Cambria Math" panose="02040503050406030204" pitchFamily="18" charset="0"/>
                            <a:cs typeface="B Koodak" panose="00000700000000000000" pitchFamily="2" charset="-78"/>
                          </a:rPr>
                          <m:t>4</m:t>
                        </m:r>
                      </m:den>
                    </m:f>
                  </m:oMath>
                </a14:m>
                <a:endParaRPr lang="fa-IR" sz="2000" dirty="0">
                  <a:cs typeface="B Koodak" panose="00000700000000000000" pitchFamily="2" charset="-78"/>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6292847" y="4788574"/>
                <a:ext cx="999120" cy="307777"/>
              </a:xfrm>
              <a:prstGeom prst="rect">
                <a:avLst/>
              </a:prstGeom>
              <a:blipFill>
                <a:blip r:embed="rId18"/>
                <a:stretch>
                  <a:fillRect l="-15244" t="-180000" r="-65854" b="-240000"/>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7291967" y="4779680"/>
                <a:ext cx="8254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type m:val="lin"/>
                          <m:ctrlPr>
                            <a:rPr lang="fa-IR" i="1" dirty="0" smtClean="0">
                              <a:solidFill>
                                <a:schemeClr val="accent2">
                                  <a:lumMod val="75000"/>
                                </a:schemeClr>
                              </a:solidFill>
                              <a:latin typeface="Cambria Math" panose="02040503050406030204" pitchFamily="18" charset="0"/>
                            </a:rPr>
                          </m:ctrlPr>
                        </m:fPr>
                        <m:num>
                          <m:r>
                            <m:rPr>
                              <m:nor/>
                            </m:rPr>
                            <a:rPr lang="fa-IR" b="0" i="0" dirty="0" smtClean="0">
                              <a:solidFill>
                                <a:schemeClr val="accent2">
                                  <a:lumMod val="75000"/>
                                </a:schemeClr>
                              </a:solidFill>
                              <a:latin typeface="Cambria Math" panose="02040503050406030204" pitchFamily="18" charset="0"/>
                            </a:rPr>
                            <m:t>= </m:t>
                          </m:r>
                          <m:r>
                            <m:rPr>
                              <m:nor/>
                            </m:rPr>
                            <a:rPr lang="fa-IR" b="0" i="0" dirty="0" smtClean="0">
                              <a:solidFill>
                                <a:schemeClr val="accent2">
                                  <a:lumMod val="75000"/>
                                </a:schemeClr>
                              </a:solidFill>
                              <a:latin typeface="Cambria Math" panose="02040503050406030204" pitchFamily="18" charset="0"/>
                              <a:cs typeface="B Koodak" panose="00000700000000000000" pitchFamily="2" charset="-78"/>
                            </a:rPr>
                            <m:t>6</m:t>
                          </m:r>
                        </m:num>
                        <m:den>
                          <m:r>
                            <m:rPr>
                              <m:nor/>
                            </m:rPr>
                            <a:rPr lang="fa-IR" b="0" i="0" dirty="0" smtClean="0">
                              <a:solidFill>
                                <a:schemeClr val="accent2">
                                  <a:lumMod val="75000"/>
                                </a:schemeClr>
                              </a:solidFill>
                              <a:latin typeface="Cambria Math" panose="02040503050406030204" pitchFamily="18" charset="0"/>
                              <a:cs typeface="B Koodak" panose="00000700000000000000" pitchFamily="2" charset="-78"/>
                            </a:rPr>
                            <m:t>4</m:t>
                          </m:r>
                        </m:den>
                      </m:f>
                    </m:oMath>
                  </m:oMathPara>
                </a14:m>
                <a:endParaRPr lang="fa-IR" dirty="0">
                  <a:solidFill>
                    <a:schemeClr val="accent2">
                      <a:lumMod val="75000"/>
                    </a:schemeClr>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7291967" y="4779680"/>
                <a:ext cx="825419" cy="369332"/>
              </a:xfrm>
              <a:prstGeom prst="rect">
                <a:avLst/>
              </a:prstGeom>
              <a:blipFill>
                <a:blip r:embed="rId19"/>
                <a:stretch>
                  <a:fillRect t="-114754" r="-58088" b="-177049"/>
                </a:stretch>
              </a:blipFill>
            </p:spPr>
            <p:txBody>
              <a:bodyPr/>
              <a:lstStyle/>
              <a:p>
                <a:r>
                  <a:rPr lang="en-US">
                    <a:noFill/>
                  </a:rPr>
                  <a:t> </a:t>
                </a:r>
              </a:p>
            </p:txBody>
          </p:sp>
        </mc:Fallback>
      </mc:AlternateContent>
      <p:pic>
        <p:nvPicPr>
          <p:cNvPr id="24" name="Picture 2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036697" y="4913598"/>
            <a:ext cx="838202" cy="1524003"/>
          </a:xfrm>
          <a:prstGeom prst="rect">
            <a:avLst/>
          </a:prstGeom>
        </p:spPr>
      </p:pic>
    </p:spTree>
    <p:extLst>
      <p:ext uri="{BB962C8B-B14F-4D97-AF65-F5344CB8AC3E}">
        <p14:creationId xmlns:p14="http://schemas.microsoft.com/office/powerpoint/2010/main" val="59284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7" grpId="0"/>
      <p:bldP spid="20" grpId="0"/>
      <p:bldP spid="21" grpId="0"/>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6741" y="441616"/>
            <a:ext cx="10621820" cy="400110"/>
          </a:xfrm>
          <a:prstGeom prst="rect">
            <a:avLst/>
          </a:prstGeom>
          <a:noFill/>
        </p:spPr>
        <p:txBody>
          <a:bodyPr wrap="square" rtlCol="1">
            <a:spAutoFit/>
          </a:bodyPr>
          <a:lstStyle/>
          <a:p>
            <a:pPr algn="r"/>
            <a:r>
              <a:rPr lang="fa-IR" sz="2000" dirty="0">
                <a:cs typeface="B Koodak" panose="00000700000000000000" pitchFamily="2" charset="-78"/>
              </a:rPr>
              <a:t>5- مانند نمونه عدد ها را ابتدا به طور تقریبی به نزدیک ترین عدد ممکن گرد کنید، سپس حاصل عبرت را به دست آورید. </a:t>
            </a:r>
          </a:p>
        </p:txBody>
      </p:sp>
      <mc:AlternateContent xmlns:mc="http://schemas.openxmlformats.org/markup-compatibility/2006" xmlns:a14="http://schemas.microsoft.com/office/drawing/2010/main">
        <mc:Choice Requires="a14">
          <p:sp>
            <p:nvSpPr>
              <p:cNvPr id="6" name="TextBox 5"/>
              <p:cNvSpPr txBox="1"/>
              <p:nvPr/>
            </p:nvSpPr>
            <p:spPr>
              <a:xfrm>
                <a:off x="1186906" y="1745673"/>
                <a:ext cx="2007023" cy="307777"/>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latin typeface="Cambria Math" panose="02040503050406030204" pitchFamily="18" charset="0"/>
                          <a:cs typeface="B Koodak" panose="00000700000000000000" pitchFamily="2" charset="-78"/>
                        </a:rPr>
                        <m:t>−</m:t>
                      </m:r>
                      <m:f>
                        <m:fPr>
                          <m:type m:val="lin"/>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17</m:t>
                          </m:r>
                        </m:num>
                        <m:den>
                          <m:r>
                            <m:rPr>
                              <m:nor/>
                            </m:rPr>
                            <a:rPr lang="fa-IR" sz="2000" i="0">
                              <a:latin typeface="Cambria Math" panose="02040503050406030204" pitchFamily="18" charset="0"/>
                              <a:cs typeface="B Koodak" panose="00000700000000000000" pitchFamily="2" charset="-78"/>
                            </a:rPr>
                            <m:t>9</m:t>
                          </m:r>
                        </m:den>
                      </m:f>
                      <m:r>
                        <m:rPr>
                          <m:nor/>
                        </m:rPr>
                        <a:rPr lang="fa-IR" sz="2000" b="0" i="0" smtClean="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f>
                            <m:fPr>
                              <m:type m:val="lin"/>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8</m:t>
                              </m:r>
                            </m:num>
                            <m:den>
                              <m:r>
                                <m:rPr>
                                  <m:nor/>
                                </m:rPr>
                                <a:rPr lang="fa-IR" sz="2000" b="0" i="0" smtClean="0">
                                  <a:latin typeface="Cambria Math" panose="02040503050406030204" pitchFamily="18" charset="0"/>
                                  <a:cs typeface="B Koodak" panose="00000700000000000000" pitchFamily="2" charset="-78"/>
                                </a:rPr>
                                <m:t>001</m:t>
                              </m:r>
                            </m:den>
                          </m:f>
                        </m:e>
                      </m:d>
                    </m:oMath>
                  </m:oMathPara>
                </a14:m>
                <a:endParaRPr lang="fa-IR" sz="2000" dirty="0">
                  <a:cs typeface="B Koodak" panose="00000700000000000000" pitchFamily="2" charset="-78"/>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186906" y="1745673"/>
                <a:ext cx="2007023" cy="307777"/>
              </a:xfrm>
              <a:prstGeom prst="rect">
                <a:avLst/>
              </a:prstGeom>
              <a:blipFill>
                <a:blip r:embed="rId4"/>
                <a:stretch>
                  <a:fillRect t="-174510" r="-12158" b="-235294"/>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334328" y="1790282"/>
                <a:ext cx="1338380" cy="369332"/>
              </a:xfrm>
              <a:prstGeom prst="rect">
                <a:avLst/>
              </a:prstGeom>
            </p:spPr>
            <p:txBody>
              <a:bodyPr wrap="none">
                <a:spAutoFit/>
              </a:bodyPr>
              <a:lstStyle/>
              <a:p>
                <a14:m>
                  <m:oMath xmlns:m="http://schemas.openxmlformats.org/officeDocument/2006/math">
                    <m:f>
                      <m:fPr>
                        <m:type m:val="lin"/>
                        <m:ctrlPr>
                          <a:rPr lang="fa-IR" i="1" dirty="0">
                            <a:latin typeface="Cambria Math" panose="02040503050406030204" pitchFamily="18" charset="0"/>
                          </a:rPr>
                        </m:ctrlPr>
                      </m:fPr>
                      <m:num>
                        <m:r>
                          <m:rPr>
                            <m:nor/>
                          </m:rPr>
                          <a:rPr lang="fa-IR" b="0" i="0" dirty="0" smtClean="0">
                            <a:latin typeface="Cambria Math" panose="02040503050406030204" pitchFamily="18" charset="0"/>
                          </a:rPr>
                          <m:t>+</m:t>
                        </m:r>
                        <m:r>
                          <m:rPr>
                            <m:nor/>
                          </m:rPr>
                          <a:rPr lang="fa-IR" dirty="0">
                            <a:latin typeface="Cambria Math" panose="02040503050406030204" pitchFamily="18" charset="0"/>
                          </a:rPr>
                          <m:t> </m:t>
                        </m:r>
                        <m:r>
                          <m:rPr>
                            <m:nor/>
                          </m:rPr>
                          <a:rPr lang="fa-IR" dirty="0">
                            <a:latin typeface="Cambria Math" panose="02040503050406030204" pitchFamily="18" charset="0"/>
                            <a:cs typeface="B Koodak" panose="00000700000000000000" pitchFamily="2" charset="-78"/>
                          </a:rPr>
                          <m:t>12</m:t>
                        </m:r>
                      </m:num>
                      <m:den>
                        <m:r>
                          <m:rPr>
                            <m:nor/>
                          </m:rPr>
                          <a:rPr lang="fa-IR" b="0" i="0" dirty="0" smtClean="0">
                            <a:latin typeface="Cambria Math" panose="02040503050406030204" pitchFamily="18" charset="0"/>
                            <a:cs typeface="B Koodak" panose="00000700000000000000" pitchFamily="2" charset="-78"/>
                          </a:rPr>
                          <m:t>87</m:t>
                        </m:r>
                      </m:den>
                    </m:f>
                  </m:oMath>
                </a14:m>
                <a:r>
                  <a:rPr lang="fa-IR" dirty="0"/>
                  <a:t>  = </a:t>
                </a:r>
              </a:p>
            </p:txBody>
          </p:sp>
        </mc:Choice>
        <mc:Fallback xmlns="">
          <p:sp>
            <p:nvSpPr>
              <p:cNvPr id="7" name="Rectangle 6"/>
              <p:cNvSpPr>
                <a:spLocks noRot="1" noChangeAspect="1" noMove="1" noResize="1" noEditPoints="1" noAdjustHandles="1" noChangeArrowheads="1" noChangeShapeType="1" noTextEdit="1"/>
              </p:cNvSpPr>
              <p:nvPr/>
            </p:nvSpPr>
            <p:spPr>
              <a:xfrm>
                <a:off x="3334328" y="1790282"/>
                <a:ext cx="1338380" cy="369332"/>
              </a:xfrm>
              <a:prstGeom prst="rect">
                <a:avLst/>
              </a:prstGeom>
              <a:blipFill>
                <a:blip r:embed="rId5"/>
                <a:stretch>
                  <a:fillRect t="-116667" r="-3636" b="-18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557073" y="1818199"/>
                <a:ext cx="1627048" cy="307777"/>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latin typeface="Cambria Math" panose="02040503050406030204" pitchFamily="18" charset="0"/>
                          <a:cs typeface="B Koodak" panose="00000700000000000000" pitchFamily="2" charset="-78"/>
                        </a:rPr>
                        <m:t>−</m:t>
                      </m:r>
                      <m:r>
                        <m:rPr>
                          <m:nor/>
                        </m:rPr>
                        <a:rPr lang="fa-IR" sz="2000" i="0">
                          <a:latin typeface="Cambria Math" panose="02040503050406030204" pitchFamily="18" charset="0"/>
                          <a:cs typeface="B Koodak" panose="00000700000000000000" pitchFamily="2" charset="-78"/>
                        </a:rPr>
                        <m:t>18</m:t>
                      </m:r>
                      <m:r>
                        <m:rPr>
                          <m:nor/>
                        </m:rPr>
                        <a:rPr lang="fa-IR" sz="2000" b="0" i="0" smtClean="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m:t>
                      </m:r>
                      <m:r>
                        <m:rPr>
                          <m:nor/>
                        </m:rPr>
                        <a:rPr lang="fa-IR" sz="2000" i="0">
                          <a:latin typeface="Cambria Math" panose="02040503050406030204" pitchFamily="18" charset="0"/>
                          <a:cs typeface="B Koodak" panose="00000700000000000000" pitchFamily="2" charset="-78"/>
                        </a:rPr>
                        <m:t>8</m:t>
                      </m:r>
                      <m:r>
                        <m:rPr>
                          <m:nor/>
                        </m:rPr>
                        <a:rPr lang="fa-IR" sz="2000" b="0" i="0" smtClean="0">
                          <a:latin typeface="Cambria Math" panose="02040503050406030204" pitchFamily="18" charset="0"/>
                          <a:cs typeface="B Koodak" panose="00000700000000000000" pitchFamily="2" charset="-78"/>
                        </a:rPr>
                        <m:t>)</m:t>
                      </m:r>
                      <m:r>
                        <m:rPr>
                          <m:nor/>
                        </m:rPr>
                        <a:rPr lang="fa-IR" sz="2000" i="0">
                          <a:latin typeface="Cambria Math" panose="02040503050406030204" pitchFamily="18" charset="0"/>
                          <a:cs typeface="B Koodak" panose="00000700000000000000" pitchFamily="2" charset="-78"/>
                        </a:rPr>
                        <m:t>+</m:t>
                      </m:r>
                      <m:r>
                        <m:rPr>
                          <m:nor/>
                        </m:rPr>
                        <a:rPr lang="fa-IR" sz="2000" i="0">
                          <a:latin typeface="Cambria Math" panose="02040503050406030204" pitchFamily="18" charset="0"/>
                          <a:cs typeface="B Koodak" panose="00000700000000000000" pitchFamily="2" charset="-78"/>
                        </a:rPr>
                        <m:t>13</m:t>
                      </m:r>
                      <m:r>
                        <m:rPr>
                          <m:nor/>
                        </m:rPr>
                        <a:rPr lang="fa-IR" sz="2000" i="0">
                          <a:latin typeface="Cambria Math" panose="02040503050406030204" pitchFamily="18" charset="0"/>
                          <a:cs typeface="B Koodak" panose="00000700000000000000" pitchFamily="2" charset="-78"/>
                        </a:rPr>
                        <m:t>=</m:t>
                      </m:r>
                      <m:r>
                        <m:rPr>
                          <m:nor/>
                        </m:rPr>
                        <a:rPr lang="fa-IR" sz="2000" i="0">
                          <a:latin typeface="Cambria Math" panose="02040503050406030204" pitchFamily="18" charset="0"/>
                          <a:cs typeface="B Koodak" panose="00000700000000000000" pitchFamily="2" charset="-78"/>
                        </a:rPr>
                        <m:t>3</m:t>
                      </m:r>
                    </m:oMath>
                  </m:oMathPara>
                </a14:m>
                <a:endParaRPr lang="fa-IR" sz="2000" dirty="0">
                  <a:cs typeface="B Koodak" panose="00000700000000000000" pitchFamily="2" charset="-78"/>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557073" y="1818199"/>
                <a:ext cx="1627048" cy="307777"/>
              </a:xfrm>
              <a:prstGeom prst="rect">
                <a:avLst/>
              </a:prstGeom>
              <a:blipFill>
                <a:blip r:embed="rId6"/>
                <a:stretch>
                  <a:fillRect l="-10150" t="-27451" r="-17293" b="-470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186906" y="2551120"/>
                <a:ext cx="1874551" cy="570221"/>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1</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14</m:t>
                          </m:r>
                        </m:num>
                        <m:den>
                          <m:r>
                            <m:rPr>
                              <m:nor/>
                            </m:rPr>
                            <a:rPr lang="fa-IR" sz="2000" i="0">
                              <a:latin typeface="Cambria Math" panose="02040503050406030204" pitchFamily="18" charset="0"/>
                              <a:cs typeface="B Koodak" panose="00000700000000000000" pitchFamily="2" charset="-78"/>
                            </a:rPr>
                            <m:t>1</m:t>
                          </m:r>
                          <m:r>
                            <m:rPr>
                              <m:nor/>
                            </m:rPr>
                            <a:rPr lang="fa-IR" sz="2000" b="0" i="0" smtClean="0">
                              <a:latin typeface="Cambria Math" panose="02040503050406030204" pitchFamily="18" charset="0"/>
                              <a:cs typeface="B Koodak" panose="00000700000000000000" pitchFamily="2" charset="-78"/>
                            </a:rPr>
                            <m:t>5</m:t>
                          </m:r>
                        </m:den>
                      </m:f>
                      <m:r>
                        <m:rPr>
                          <m:nor/>
                        </m:rPr>
                        <a:rPr lang="fa-IR" sz="2000" i="0">
                          <a:latin typeface="Cambria Math" panose="02040503050406030204" pitchFamily="18" charset="0"/>
                          <a:cs typeface="B Koodak" panose="00000700000000000000" pitchFamily="2" charset="-78"/>
                        </a:rPr>
                        <m:t>+</m:t>
                      </m:r>
                      <m:r>
                        <m:rPr>
                          <m:nor/>
                        </m:rPr>
                        <a:rPr lang="fa-IR" sz="2000" i="0">
                          <a:latin typeface="Cambria Math" panose="02040503050406030204" pitchFamily="18" charset="0"/>
                          <a:cs typeface="B Koodak" panose="00000700000000000000" pitchFamily="2" charset="-78"/>
                        </a:rPr>
                        <m:t>2</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1</m:t>
                          </m:r>
                        </m:num>
                        <m:den>
                          <m:r>
                            <m:rPr>
                              <m:nor/>
                            </m:rPr>
                            <a:rPr lang="fa-IR" sz="2000" i="0">
                              <a:latin typeface="Cambria Math" panose="02040503050406030204" pitchFamily="18" charset="0"/>
                              <a:cs typeface="B Koodak" panose="00000700000000000000" pitchFamily="2" charset="-78"/>
                            </a:rPr>
                            <m:t>17</m:t>
                          </m:r>
                        </m:den>
                      </m:f>
                      <m:r>
                        <m:rPr>
                          <m:nor/>
                        </m:rPr>
                        <a:rPr lang="fa-IR" sz="2000" b="0" i="0" smtClean="0">
                          <a:latin typeface="Cambria Math" panose="02040503050406030204" pitchFamily="18" charset="0"/>
                          <a:cs typeface="B Koodak" panose="00000700000000000000" pitchFamily="2" charset="-78"/>
                        </a:rPr>
                        <m:t>−</m:t>
                      </m:r>
                      <m:r>
                        <m:rPr>
                          <m:nor/>
                        </m:rPr>
                        <a:rPr lang="fa-IR" sz="2000" i="0">
                          <a:latin typeface="Cambria Math" panose="02040503050406030204" pitchFamily="18" charset="0"/>
                          <a:cs typeface="B Koodak" panose="00000700000000000000" pitchFamily="2" charset="-78"/>
                        </a:rPr>
                        <m:t>3</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2</m:t>
                          </m:r>
                        </m:num>
                        <m:den>
                          <m:r>
                            <m:rPr>
                              <m:nor/>
                            </m:rPr>
                            <a:rPr lang="fa-IR" sz="2000" i="0">
                              <a:latin typeface="Cambria Math" panose="02040503050406030204" pitchFamily="18" charset="0"/>
                              <a:cs typeface="B Koodak" panose="00000700000000000000" pitchFamily="2" charset="-78"/>
                            </a:rPr>
                            <m:t>19</m:t>
                          </m:r>
                        </m:den>
                      </m:f>
                    </m:oMath>
                  </m:oMathPara>
                </a14:m>
                <a:endParaRPr lang="fa-IR" dirty="0">
                  <a:cs typeface="B Koodak" panose="00000700000000000000" pitchFamily="2" charset="-78"/>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186906" y="2551120"/>
                <a:ext cx="1874551" cy="570221"/>
              </a:xfrm>
              <a:prstGeom prst="rect">
                <a:avLst/>
              </a:prstGeom>
              <a:blipFill>
                <a:blip r:embed="rId7"/>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231531" y="2696044"/>
                <a:ext cx="1340110" cy="345351"/>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 −</m:t>
                      </m:r>
                      <m:r>
                        <m:rPr>
                          <m:nor/>
                        </m:rPr>
                        <a:rPr lang="fa-IR" sz="2000" i="0" smtClean="0">
                          <a:solidFill>
                            <a:schemeClr val="accent2">
                              <a:lumMod val="75000"/>
                            </a:schemeClr>
                          </a:solidFill>
                          <a:latin typeface="Cambria Math" panose="02040503050406030204" pitchFamily="18" charset="0"/>
                          <a:cs typeface="B Koodak" panose="00000700000000000000" pitchFamily="2" charset="-78"/>
                        </a:rPr>
                        <m:t>2</m:t>
                      </m:r>
                      <m:r>
                        <m:rPr>
                          <m:nor/>
                        </m:rPr>
                        <a:rPr lang="fa-IR" sz="200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i="0" smtClean="0">
                          <a:solidFill>
                            <a:schemeClr val="accent2">
                              <a:lumMod val="75000"/>
                            </a:schemeClr>
                          </a:solidFill>
                          <a:latin typeface="Cambria Math" panose="02040503050406030204" pitchFamily="18" charset="0"/>
                          <a:cs typeface="B Koodak" panose="00000700000000000000" pitchFamily="2" charset="-78"/>
                        </a:rPr>
                        <m:t>2</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i="0" smtClean="0">
                          <a:solidFill>
                            <a:schemeClr val="accent2">
                              <a:lumMod val="75000"/>
                            </a:schemeClr>
                          </a:solidFill>
                          <a:latin typeface="Cambria Math" panose="02040503050406030204" pitchFamily="18" charset="0"/>
                          <a:cs typeface="B Koodak" panose="00000700000000000000" pitchFamily="2" charset="-78"/>
                        </a:rPr>
                        <m:t>3</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oMath>
                  </m:oMathPara>
                </a14:m>
                <a:endParaRPr lang="fa-IR" sz="2000" dirty="0">
                  <a:solidFill>
                    <a:schemeClr val="accent2">
                      <a:lumMod val="75000"/>
                    </a:schemeClr>
                  </a:solidFill>
                  <a:cs typeface="B Koodak" panose="00000700000000000000" pitchFamily="2" charset="-78"/>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231531" y="2696044"/>
                <a:ext cx="1340110" cy="345351"/>
              </a:xfrm>
              <a:prstGeom prst="rect">
                <a:avLst/>
              </a:prstGeom>
              <a:blipFill>
                <a:blip r:embed="rId8"/>
                <a:stretch>
                  <a:fillRect l="-1818" t="-24561" r="-455" b="-31579"/>
                </a:stretch>
              </a:blipFill>
            </p:spPr>
            <p:txBody>
              <a:bodyPr/>
              <a:lstStyle/>
              <a:p>
                <a:r>
                  <a:rPr lang="en-US">
                    <a:noFill/>
                  </a:rPr>
                  <a:t> </a:t>
                </a:r>
              </a:p>
            </p:txBody>
          </p:sp>
        </mc:Fallback>
      </mc:AlternateContent>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38815" y="3507488"/>
            <a:ext cx="1040724" cy="1066944"/>
          </a:xfrm>
          <a:prstGeom prst="rect">
            <a:avLst/>
          </a:prstGeom>
        </p:spPr>
      </p:pic>
      <p:sp>
        <p:nvSpPr>
          <p:cNvPr id="13" name="TextBox 12"/>
          <p:cNvSpPr txBox="1"/>
          <p:nvPr/>
        </p:nvSpPr>
        <p:spPr>
          <a:xfrm>
            <a:off x="8993142" y="3876018"/>
            <a:ext cx="1745673" cy="400110"/>
          </a:xfrm>
          <a:prstGeom prst="rect">
            <a:avLst/>
          </a:prstGeom>
          <a:noFill/>
        </p:spPr>
        <p:txBody>
          <a:bodyPr wrap="square" rtlCol="1">
            <a:spAutoFit/>
          </a:bodyPr>
          <a:lstStyle/>
          <a:p>
            <a:pPr algn="r"/>
            <a:r>
              <a:rPr lang="fa-IR" sz="2000" dirty="0">
                <a:solidFill>
                  <a:schemeClr val="accent6"/>
                </a:solidFill>
                <a:latin typeface="IRAban" panose="02000503000000020002" pitchFamily="2" charset="-78"/>
                <a:cs typeface="IRAban" panose="02000503000000020002" pitchFamily="2" charset="-78"/>
              </a:rPr>
              <a:t>کار در کلاس </a:t>
            </a:r>
          </a:p>
        </p:txBody>
      </p:sp>
      <p:cxnSp>
        <p:nvCxnSpPr>
          <p:cNvPr id="14" name="Straight Connector 13"/>
          <p:cNvCxnSpPr/>
          <p:nvPr/>
        </p:nvCxnSpPr>
        <p:spPr>
          <a:xfrm flipH="1" flipV="1">
            <a:off x="3743904" y="4103782"/>
            <a:ext cx="5472000"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15" name="TextBox 14"/>
          <p:cNvSpPr txBox="1"/>
          <p:nvPr/>
        </p:nvSpPr>
        <p:spPr>
          <a:xfrm>
            <a:off x="3193929" y="4676509"/>
            <a:ext cx="8654473" cy="400110"/>
          </a:xfrm>
          <a:prstGeom prst="rect">
            <a:avLst/>
          </a:prstGeom>
          <a:noFill/>
        </p:spPr>
        <p:txBody>
          <a:bodyPr wrap="square" rtlCol="1">
            <a:spAutoFit/>
          </a:bodyPr>
          <a:lstStyle/>
          <a:p>
            <a:pPr algn="r"/>
            <a:r>
              <a:rPr lang="fa-IR" sz="2000" dirty="0">
                <a:cs typeface="B Koodak" panose="00000700000000000000" pitchFamily="2" charset="-78"/>
              </a:rPr>
              <a:t>به کمک محور حاصل عبارت های زیر را به دست آورید.ابتدا تفریق هارا به صورت جمع بنویسید.</a:t>
            </a:r>
          </a:p>
        </p:txBody>
      </p:sp>
      <p:grpSp>
        <p:nvGrpSpPr>
          <p:cNvPr id="16" name="Group 15"/>
          <p:cNvGrpSpPr/>
          <p:nvPr/>
        </p:nvGrpSpPr>
        <p:grpSpPr>
          <a:xfrm>
            <a:off x="7065819" y="5765461"/>
            <a:ext cx="4137891" cy="189236"/>
            <a:chOff x="2235201" y="1348509"/>
            <a:chExt cx="4137891" cy="189236"/>
          </a:xfrm>
        </p:grpSpPr>
        <p:cxnSp>
          <p:nvCxnSpPr>
            <p:cNvPr id="17" name="Straight Arrow Connector 16"/>
            <p:cNvCxnSpPr/>
            <p:nvPr/>
          </p:nvCxnSpPr>
          <p:spPr>
            <a:xfrm>
              <a:off x="2235201" y="1348509"/>
              <a:ext cx="4137891" cy="9236"/>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521527" y="1357745"/>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100340" y="1357745"/>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679153" y="1357745"/>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257966" y="1357745"/>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836779" y="1357745"/>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415592" y="1357745"/>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994402" y="1357745"/>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065819" y="6013615"/>
            <a:ext cx="4216419" cy="400773"/>
            <a:chOff x="2219796" y="1616547"/>
            <a:chExt cx="4216419" cy="400773"/>
          </a:xfrm>
        </p:grpSpPr>
        <p:sp>
          <p:nvSpPr>
            <p:cNvPr id="26" name="TextBox 25"/>
            <p:cNvSpPr txBox="1"/>
            <p:nvPr/>
          </p:nvSpPr>
          <p:spPr>
            <a:xfrm>
              <a:off x="4091707" y="1616547"/>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0</a:t>
              </a:r>
            </a:p>
          </p:txBody>
        </p:sp>
        <p:sp>
          <p:nvSpPr>
            <p:cNvPr id="27" name="TextBox 26"/>
            <p:cNvSpPr txBox="1"/>
            <p:nvPr/>
          </p:nvSpPr>
          <p:spPr>
            <a:xfrm>
              <a:off x="4695159" y="1647988"/>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1</a:t>
              </a:r>
            </a:p>
          </p:txBody>
        </p:sp>
        <p:sp>
          <p:nvSpPr>
            <p:cNvPr id="28" name="TextBox 27"/>
            <p:cNvSpPr txBox="1"/>
            <p:nvPr/>
          </p:nvSpPr>
          <p:spPr>
            <a:xfrm>
              <a:off x="5281669" y="1639590"/>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2</a:t>
              </a:r>
            </a:p>
          </p:txBody>
        </p:sp>
        <p:sp>
          <p:nvSpPr>
            <p:cNvPr id="29" name="TextBox 28"/>
            <p:cNvSpPr txBox="1"/>
            <p:nvPr/>
          </p:nvSpPr>
          <p:spPr>
            <a:xfrm>
              <a:off x="5863561" y="1632229"/>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3</a:t>
              </a:r>
            </a:p>
          </p:txBody>
        </p:sp>
        <p:sp>
          <p:nvSpPr>
            <p:cNvPr id="30" name="TextBox 29"/>
            <p:cNvSpPr txBox="1"/>
            <p:nvPr/>
          </p:nvSpPr>
          <p:spPr>
            <a:xfrm>
              <a:off x="3431305" y="1639590"/>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1-</a:t>
              </a:r>
            </a:p>
          </p:txBody>
        </p:sp>
        <p:sp>
          <p:nvSpPr>
            <p:cNvPr id="31" name="TextBox 30"/>
            <p:cNvSpPr txBox="1"/>
            <p:nvPr/>
          </p:nvSpPr>
          <p:spPr>
            <a:xfrm>
              <a:off x="2854032" y="1647988"/>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2-</a:t>
              </a:r>
            </a:p>
          </p:txBody>
        </p:sp>
        <p:sp>
          <p:nvSpPr>
            <p:cNvPr id="32" name="TextBox 31"/>
            <p:cNvSpPr txBox="1"/>
            <p:nvPr/>
          </p:nvSpPr>
          <p:spPr>
            <a:xfrm>
              <a:off x="2219796" y="1632229"/>
              <a:ext cx="572654" cy="369332"/>
            </a:xfrm>
            <a:prstGeom prst="rect">
              <a:avLst/>
            </a:prstGeom>
            <a:noFill/>
          </p:spPr>
          <p:txBody>
            <a:bodyPr wrap="square" rtlCol="1">
              <a:spAutoFit/>
            </a:bodyPr>
            <a:lstStyle/>
            <a:p>
              <a:r>
                <a:rPr lang="fa-IR" dirty="0">
                  <a:solidFill>
                    <a:schemeClr val="accent1">
                      <a:lumMod val="75000"/>
                    </a:schemeClr>
                  </a:solidFill>
                  <a:cs typeface="B Koodak" panose="00000700000000000000" pitchFamily="2" charset="-78"/>
                </a:rPr>
                <a:t>3-</a:t>
              </a:r>
            </a:p>
          </p:txBody>
        </p:sp>
      </p:grpSp>
      <mc:AlternateContent xmlns:mc="http://schemas.openxmlformats.org/markup-compatibility/2006" xmlns:a14="http://schemas.microsoft.com/office/drawing/2010/main">
        <mc:Choice Requires="a14">
          <p:sp>
            <p:nvSpPr>
              <p:cNvPr id="33" name="Rectangle 32"/>
              <p:cNvSpPr/>
              <p:nvPr/>
            </p:nvSpPr>
            <p:spPr>
              <a:xfrm>
                <a:off x="1431969" y="5443645"/>
                <a:ext cx="1585158" cy="6621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4</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m:t>
                          </m:r>
                        </m:den>
                      </m:f>
                      <m:r>
                        <m:rPr>
                          <m:nor/>
                        </m:rPr>
                        <a:rPr lang="fa-IR" sz="2000">
                          <a:solidFill>
                            <a:schemeClr val="accent2">
                              <a:lumMod val="75000"/>
                            </a:schemeClr>
                          </a:solidFill>
                          <a:latin typeface="Cambria Math" panose="02040503050406030204" pitchFamily="18" charset="0"/>
                          <a:cs typeface="B Koodak" panose="00000700000000000000" pitchFamily="2" charset="-78"/>
                        </a:rPr>
                        <m:t> </m:t>
                      </m:r>
                    </m:oMath>
                  </m:oMathPara>
                </a14:m>
                <a:endParaRPr lang="fa-IR" dirty="0">
                  <a:solidFill>
                    <a:schemeClr val="accent2">
                      <a:lumMod val="75000"/>
                    </a:schemeClr>
                  </a:solidFill>
                  <a:cs typeface="B Koodak" panose="00000700000000000000" pitchFamily="2" charset="-78"/>
                </a:endParaRPr>
              </a:p>
            </p:txBody>
          </p:sp>
        </mc:Choice>
        <mc:Fallback xmlns="">
          <p:sp>
            <p:nvSpPr>
              <p:cNvPr id="33" name="Rectangle 32"/>
              <p:cNvSpPr>
                <a:spLocks noRot="1" noChangeAspect="1" noMove="1" noResize="1" noEditPoints="1" noAdjustHandles="1" noChangeArrowheads="1" noChangeShapeType="1" noTextEdit="1"/>
              </p:cNvSpPr>
              <p:nvPr/>
            </p:nvSpPr>
            <p:spPr>
              <a:xfrm>
                <a:off x="1431969" y="5443645"/>
                <a:ext cx="1585158" cy="66210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410273" y="5472114"/>
                <a:ext cx="1585158" cy="6051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fa-IR" b="0" i="0" smtClean="0">
                          <a:latin typeface="Cambria Math" panose="02040503050406030204" pitchFamily="18" charset="0"/>
                          <a:cs typeface="B Koodak" panose="00000700000000000000" pitchFamily="2" charset="-78"/>
                        </a:rPr>
                        <m:t>−</m:t>
                      </m:r>
                      <m:f>
                        <m:fPr>
                          <m:ctrlPr>
                            <a:rPr lang="fa-IR" i="1">
                              <a:latin typeface="Cambria Math" panose="02040503050406030204" pitchFamily="18" charset="0"/>
                            </a:rPr>
                          </m:ctrlPr>
                        </m:fPr>
                        <m:num>
                          <m:r>
                            <m:rPr>
                              <m:nor/>
                            </m:rPr>
                            <a:rPr lang="fa-IR" b="0" i="0" smtClean="0">
                              <a:latin typeface="Cambria Math" panose="02040503050406030204" pitchFamily="18" charset="0"/>
                              <a:cs typeface="B Koodak" panose="00000700000000000000" pitchFamily="2" charset="-78"/>
                            </a:rPr>
                            <m:t>4</m:t>
                          </m:r>
                        </m:num>
                        <m:den>
                          <m:r>
                            <m:rPr>
                              <m:nor/>
                            </m:rPr>
                            <a:rPr lang="fa-IR" b="0" i="0" smtClean="0">
                              <a:latin typeface="Cambria Math" panose="02040503050406030204" pitchFamily="18" charset="0"/>
                              <a:cs typeface="B Koodak" panose="00000700000000000000" pitchFamily="2" charset="-78"/>
                            </a:rPr>
                            <m:t>3</m:t>
                          </m:r>
                        </m:den>
                      </m:f>
                      <m:r>
                        <m:rPr>
                          <m:nor/>
                        </m:rPr>
                        <a:rPr lang="fa-IR">
                          <a:latin typeface="Cambria Math" panose="02040503050406030204" pitchFamily="18" charset="0"/>
                        </a:rPr>
                        <m:t> </m:t>
                      </m:r>
                      <m:r>
                        <m:rPr>
                          <m:nor/>
                        </m:rPr>
                        <a:rPr lang="fa-IR" b="0" i="0" smtClean="0">
                          <a:latin typeface="Cambria Math" panose="02040503050406030204" pitchFamily="18" charset="0"/>
                          <a:cs typeface="B Koodak" panose="00000700000000000000" pitchFamily="2" charset="-78"/>
                        </a:rPr>
                        <m:t>−</m:t>
                      </m:r>
                      <m:d>
                        <m:dPr>
                          <m:ctrlPr>
                            <a:rPr lang="fa-IR" i="1">
                              <a:latin typeface="Cambria Math" panose="02040503050406030204" pitchFamily="18" charset="0"/>
                            </a:rPr>
                          </m:ctrlPr>
                        </m:dPr>
                        <m:e>
                          <m:r>
                            <m:rPr>
                              <m:nor/>
                            </m:rPr>
                            <a:rPr lang="fa-IR" b="0" i="0" smtClean="0">
                              <a:latin typeface="Cambria Math" panose="02040503050406030204" pitchFamily="18" charset="0"/>
                              <a:cs typeface="B Koodak" panose="00000700000000000000" pitchFamily="2" charset="-78"/>
                            </a:rPr>
                            <m:t>+</m:t>
                          </m:r>
                          <m:f>
                            <m:fPr>
                              <m:ctrlPr>
                                <a:rPr lang="fa-IR" i="1">
                                  <a:latin typeface="Cambria Math" panose="02040503050406030204" pitchFamily="18" charset="0"/>
                                </a:rPr>
                              </m:ctrlPr>
                            </m:fPr>
                            <m:num>
                              <m:r>
                                <m:rPr>
                                  <m:nor/>
                                </m:rPr>
                                <a:rPr lang="fa-IR" b="0" i="0" smtClean="0">
                                  <a:latin typeface="Cambria Math" panose="02040503050406030204" pitchFamily="18" charset="0"/>
                                  <a:cs typeface="B Koodak" panose="00000700000000000000" pitchFamily="2" charset="-78"/>
                                </a:rPr>
                                <m:t>5</m:t>
                              </m:r>
                            </m:num>
                            <m:den>
                              <m:r>
                                <m:rPr>
                                  <m:nor/>
                                </m:rPr>
                                <a:rPr lang="fa-IR" b="0" i="0" smtClean="0">
                                  <a:latin typeface="Cambria Math" panose="02040503050406030204" pitchFamily="18" charset="0"/>
                                  <a:cs typeface="B Koodak" panose="00000700000000000000" pitchFamily="2" charset="-78"/>
                                </a:rPr>
                                <m:t>3</m:t>
                              </m:r>
                            </m:den>
                          </m:f>
                        </m:e>
                      </m:d>
                      <m:r>
                        <m:rPr>
                          <m:nor/>
                        </m:rPr>
                        <a:rPr lang="fa-IR">
                          <a:latin typeface="Cambria Math" panose="02040503050406030204" pitchFamily="18" charset="0"/>
                          <a:cs typeface="B Koodak" panose="00000700000000000000" pitchFamily="2" charset="-78"/>
                        </a:rPr>
                        <m:t>=</m:t>
                      </m:r>
                    </m:oMath>
                  </m:oMathPara>
                </a14:m>
                <a:endParaRPr lang="fa-IR" dirty="0">
                  <a:cs typeface="B Koodak" panose="00000700000000000000" pitchFamily="2" charset="-78"/>
                </a:endParaRPr>
              </a:p>
            </p:txBody>
          </p:sp>
        </mc:Choice>
        <mc:Fallback xmlns="">
          <p:sp>
            <p:nvSpPr>
              <p:cNvPr id="35" name="Rectangle 34"/>
              <p:cNvSpPr>
                <a:spLocks noRot="1" noChangeAspect="1" noMove="1" noResize="1" noEditPoints="1" noAdjustHandles="1" noChangeArrowheads="1" noChangeShapeType="1" noTextEdit="1"/>
              </p:cNvSpPr>
              <p:nvPr/>
            </p:nvSpPr>
            <p:spPr>
              <a:xfrm>
                <a:off x="410273" y="5472114"/>
                <a:ext cx="1585158" cy="605166"/>
              </a:xfrm>
              <a:prstGeom prst="rect">
                <a:avLst/>
              </a:prstGeom>
              <a:blipFill>
                <a:blip r:embed="rId11"/>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3325246" y="5574642"/>
                <a:ext cx="587020" cy="4376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smtClean="0">
                          <a:solidFill>
                            <a:schemeClr val="accent2">
                              <a:lumMod val="75000"/>
                            </a:schemeClr>
                          </a:solidFill>
                          <a:latin typeface="Cambria Math" panose="02040503050406030204" pitchFamily="18" charset="0"/>
                          <a:cs typeface="B Koodak" panose="00000700000000000000" pitchFamily="2" charset="-78"/>
                        </a:rPr>
                        <m:t>3</m:t>
                      </m:r>
                    </m:oMath>
                  </m:oMathPara>
                </a14:m>
                <a:endParaRPr lang="fa-IR" dirty="0">
                  <a:solidFill>
                    <a:schemeClr val="accent2">
                      <a:lumMod val="75000"/>
                    </a:schemeClr>
                  </a:solidFill>
                </a:endParaRPr>
              </a:p>
            </p:txBody>
          </p:sp>
        </mc:Choice>
        <mc:Fallback xmlns="">
          <p:sp>
            <p:nvSpPr>
              <p:cNvPr id="36" name="Rectangle 35"/>
              <p:cNvSpPr>
                <a:spLocks noRot="1" noChangeAspect="1" noMove="1" noResize="1" noEditPoints="1" noAdjustHandles="1" noChangeArrowheads="1" noChangeShapeType="1" noTextEdit="1"/>
              </p:cNvSpPr>
              <p:nvPr/>
            </p:nvSpPr>
            <p:spPr>
              <a:xfrm>
                <a:off x="3325246" y="5574642"/>
                <a:ext cx="587020" cy="437684"/>
              </a:xfrm>
              <a:prstGeom prst="rect">
                <a:avLst/>
              </a:prstGeom>
              <a:blipFill>
                <a:blip r:embed="rId12"/>
                <a:stretch>
                  <a:fillRect l="-5155" b="-23611"/>
                </a:stretch>
              </a:blipFill>
            </p:spPr>
            <p:txBody>
              <a:bodyPr/>
              <a:lstStyle/>
              <a:p>
                <a:r>
                  <a:rPr lang="en-US">
                    <a:noFill/>
                  </a:rPr>
                  <a:t> </a:t>
                </a:r>
              </a:p>
            </p:txBody>
          </p:sp>
        </mc:Fallback>
      </mc:AlternateContent>
      <p:cxnSp>
        <p:nvCxnSpPr>
          <p:cNvPr id="37" name="Straight Connector 36"/>
          <p:cNvCxnSpPr/>
          <p:nvPr/>
        </p:nvCxnSpPr>
        <p:spPr>
          <a:xfrm>
            <a:off x="10340130" y="5774697"/>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709584" y="5774697"/>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524857" y="5774697"/>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623688" y="5774697"/>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993142" y="5774697"/>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808415" y="5774697"/>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40257" y="5774697"/>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409711" y="5774697"/>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224984" y="5774697"/>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456826" y="5765461"/>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826280" y="5765461"/>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641553" y="5765461"/>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9171728" y="5774697"/>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541182" y="5774697"/>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9356455" y="5774697"/>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758238" y="5774697"/>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0127692" y="5774697"/>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942965" y="5774697"/>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5" name="Arc 54"/>
          <p:cNvSpPr/>
          <p:nvPr/>
        </p:nvSpPr>
        <p:spPr>
          <a:xfrm>
            <a:off x="8426627" y="5438878"/>
            <a:ext cx="661957" cy="589381"/>
          </a:xfrm>
          <a:prstGeom prst="arc">
            <a:avLst>
              <a:gd name="adj1" fmla="val 10717579"/>
              <a:gd name="adj2" fmla="val 0"/>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56" name="Arc 55"/>
          <p:cNvSpPr/>
          <p:nvPr/>
        </p:nvSpPr>
        <p:spPr>
          <a:xfrm>
            <a:off x="7352146" y="5410495"/>
            <a:ext cx="1042206" cy="666785"/>
          </a:xfrm>
          <a:prstGeom prst="arc">
            <a:avLst>
              <a:gd name="adj1" fmla="val 10717579"/>
              <a:gd name="adj2" fmla="val 0"/>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57" name="TextBox 56"/>
          <p:cNvSpPr txBox="1"/>
          <p:nvPr/>
        </p:nvSpPr>
        <p:spPr>
          <a:xfrm>
            <a:off x="4557073" y="2696044"/>
            <a:ext cx="572654" cy="400110"/>
          </a:xfrm>
          <a:prstGeom prst="rect">
            <a:avLst/>
          </a:prstGeom>
          <a:noFill/>
        </p:spPr>
        <p:txBody>
          <a:bodyPr wrap="square" rtlCol="1">
            <a:spAutoFit/>
          </a:bodyPr>
          <a:lstStyle/>
          <a:p>
            <a:r>
              <a:rPr lang="fa-IR" sz="2000" dirty="0">
                <a:solidFill>
                  <a:schemeClr val="accent2">
                    <a:lumMod val="75000"/>
                  </a:schemeClr>
                </a:solidFill>
                <a:cs typeface="B Koodak" panose="00000700000000000000" pitchFamily="2" charset="-78"/>
              </a:rPr>
              <a:t>3-</a:t>
            </a:r>
          </a:p>
        </p:txBody>
      </p:sp>
      <mc:AlternateContent xmlns:mc="http://schemas.openxmlformats.org/markup-compatibility/2006" xmlns:a14="http://schemas.microsoft.com/office/drawing/2010/main">
        <mc:Choice Requires="a14">
          <p:sp>
            <p:nvSpPr>
              <p:cNvPr id="2" name="Rectangle 1"/>
              <p:cNvSpPr/>
              <p:nvPr/>
            </p:nvSpPr>
            <p:spPr>
              <a:xfrm>
                <a:off x="2371342" y="5474398"/>
                <a:ext cx="1090876" cy="5965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mtClean="0">
                          <a:solidFill>
                            <a:schemeClr val="accent2">
                              <a:lumMod val="75000"/>
                            </a:schemeClr>
                          </a:solidFill>
                          <a:latin typeface="Cambria Math" panose="02040503050406030204" pitchFamily="18" charset="0"/>
                          <a:cs typeface="B Koodak" panose="00000700000000000000" pitchFamily="2" charset="-78"/>
                        </a:rPr>
                        <m:t>+</m:t>
                      </m:r>
                      <m:d>
                        <m:dPr>
                          <m:ctrlPr>
                            <a:rPr lang="fa-IR" i="1">
                              <a:solidFill>
                                <a:schemeClr val="accent2">
                                  <a:lumMod val="75000"/>
                                </a:schemeClr>
                              </a:solidFill>
                              <a:latin typeface="Cambria Math" panose="02040503050406030204" pitchFamily="18" charset="0"/>
                            </a:rPr>
                          </m:ctrlPr>
                        </m:dPr>
                        <m:e>
                          <m:r>
                            <m:rPr>
                              <m:nor/>
                            </m:rPr>
                            <a:rPr lang="fa-IR">
                              <a:solidFill>
                                <a:schemeClr val="accent2">
                                  <a:lumMod val="75000"/>
                                </a:schemeClr>
                              </a:solidFill>
                              <a:latin typeface="Cambria Math" panose="02040503050406030204" pitchFamily="18" charset="0"/>
                              <a:cs typeface="B Koodak" panose="00000700000000000000" pitchFamily="2" charset="-78"/>
                            </a:rPr>
                            <m:t>−</m:t>
                          </m:r>
                          <m:f>
                            <m:fPr>
                              <m:ctrlPr>
                                <a:rPr lang="fa-IR" i="1">
                                  <a:solidFill>
                                    <a:schemeClr val="accent2">
                                      <a:lumMod val="75000"/>
                                    </a:schemeClr>
                                  </a:solidFill>
                                  <a:latin typeface="Cambria Math" panose="02040503050406030204" pitchFamily="18" charset="0"/>
                                </a:rPr>
                              </m:ctrlPr>
                            </m:fPr>
                            <m:num>
                              <m:r>
                                <m:rPr>
                                  <m:nor/>
                                </m:rPr>
                                <a:rPr lang="fa-IR">
                                  <a:solidFill>
                                    <a:schemeClr val="accent2">
                                      <a:lumMod val="75000"/>
                                    </a:schemeClr>
                                  </a:solidFill>
                                  <a:latin typeface="Cambria Math" panose="02040503050406030204" pitchFamily="18" charset="0"/>
                                  <a:cs typeface="B Koodak" panose="00000700000000000000" pitchFamily="2" charset="-78"/>
                                </a:rPr>
                                <m:t>5</m:t>
                              </m:r>
                            </m:num>
                            <m:den>
                              <m:r>
                                <m:rPr>
                                  <m:nor/>
                                </m:rPr>
                                <a:rPr lang="fa-IR">
                                  <a:solidFill>
                                    <a:schemeClr val="accent2">
                                      <a:lumMod val="75000"/>
                                    </a:schemeClr>
                                  </a:solidFill>
                                  <a:latin typeface="Cambria Math" panose="02040503050406030204" pitchFamily="18" charset="0"/>
                                  <a:cs typeface="B Koodak" panose="00000700000000000000" pitchFamily="2" charset="-78"/>
                                </a:rPr>
                                <m:t>3</m:t>
                              </m:r>
                            </m:den>
                          </m:f>
                        </m:e>
                      </m:d>
                      <m:r>
                        <m:rPr>
                          <m:nor/>
                        </m:rPr>
                        <a:rPr lang="fa-IR">
                          <a:solidFill>
                            <a:schemeClr val="accent2">
                              <a:lumMod val="75000"/>
                            </a:schemeClr>
                          </a:solidFill>
                          <a:latin typeface="Cambria Math" panose="02040503050406030204" pitchFamily="18" charset="0"/>
                          <a:cs typeface="B Koodak" panose="00000700000000000000" pitchFamily="2" charset="-78"/>
                        </a:rPr>
                        <m:t>=</m:t>
                      </m:r>
                    </m:oMath>
                  </m:oMathPara>
                </a14:m>
                <a:endParaRPr lang="en-US" dirty="0">
                  <a:solidFill>
                    <a:schemeClr val="accent2">
                      <a:lumMod val="75000"/>
                    </a:schemeClr>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2371342" y="5474398"/>
                <a:ext cx="1090876" cy="596574"/>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8543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barn(inVertical)">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0-#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1+#ppt_w/2"/>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par>
                                <p:cTn id="31" presetID="2" presetClass="entr" presetSubtype="3"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1+#ppt_w/2"/>
                                          </p:val>
                                        </p:tav>
                                        <p:tav tm="100000">
                                          <p:val>
                                            <p:strVal val="#ppt_x"/>
                                          </p:val>
                                        </p:tav>
                                      </p:tavLst>
                                    </p:anim>
                                    <p:anim calcmode="lin" valueType="num">
                                      <p:cBhvr additive="base">
                                        <p:cTn id="34" dur="500" fill="hold"/>
                                        <p:tgtEl>
                                          <p:spTgt spid="16"/>
                                        </p:tgtEl>
                                        <p:attrNameLst>
                                          <p:attrName>ppt_y</p:attrName>
                                        </p:attrNameLst>
                                      </p:cBhvr>
                                      <p:tavLst>
                                        <p:tav tm="0">
                                          <p:val>
                                            <p:strVal val="0-#ppt_h/2"/>
                                          </p:val>
                                        </p:tav>
                                        <p:tav tm="100000">
                                          <p:val>
                                            <p:strVal val="#ppt_y"/>
                                          </p:val>
                                        </p:tav>
                                      </p:tavLst>
                                    </p:anim>
                                  </p:childTnLst>
                                </p:cTn>
                              </p:par>
                              <p:par>
                                <p:cTn id="35" presetID="2" presetClass="entr" presetSubtype="3"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1+#ppt_w/2"/>
                                          </p:val>
                                        </p:tav>
                                        <p:tav tm="100000">
                                          <p:val>
                                            <p:strVal val="#ppt_x"/>
                                          </p:val>
                                        </p:tav>
                                      </p:tavLst>
                                    </p:anim>
                                    <p:anim calcmode="lin" valueType="num">
                                      <p:cBhvr additive="base">
                                        <p:cTn id="38" dur="500" fill="hold"/>
                                        <p:tgtEl>
                                          <p:spTgt spid="38"/>
                                        </p:tgtEl>
                                        <p:attrNameLst>
                                          <p:attrName>ppt_y</p:attrName>
                                        </p:attrNameLst>
                                      </p:cBhvr>
                                      <p:tavLst>
                                        <p:tav tm="0">
                                          <p:val>
                                            <p:strVal val="0-#ppt_h/2"/>
                                          </p:val>
                                        </p:tav>
                                        <p:tav tm="100000">
                                          <p:val>
                                            <p:strVal val="#ppt_y"/>
                                          </p:val>
                                        </p:tav>
                                      </p:tavLst>
                                    </p:anim>
                                  </p:childTnLst>
                                </p:cTn>
                              </p:par>
                              <p:par>
                                <p:cTn id="39" presetID="2" presetClass="entr" presetSubtype="3"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fill="hold"/>
                                        <p:tgtEl>
                                          <p:spTgt spid="39"/>
                                        </p:tgtEl>
                                        <p:attrNameLst>
                                          <p:attrName>ppt_x</p:attrName>
                                        </p:attrNameLst>
                                      </p:cBhvr>
                                      <p:tavLst>
                                        <p:tav tm="0">
                                          <p:val>
                                            <p:strVal val="1+#ppt_w/2"/>
                                          </p:val>
                                        </p:tav>
                                        <p:tav tm="100000">
                                          <p:val>
                                            <p:strVal val="#ppt_x"/>
                                          </p:val>
                                        </p:tav>
                                      </p:tavLst>
                                    </p:anim>
                                    <p:anim calcmode="lin" valueType="num">
                                      <p:cBhvr additive="base">
                                        <p:cTn id="42" dur="500" fill="hold"/>
                                        <p:tgtEl>
                                          <p:spTgt spid="39"/>
                                        </p:tgtEl>
                                        <p:attrNameLst>
                                          <p:attrName>ppt_y</p:attrName>
                                        </p:attrNameLst>
                                      </p:cBhvr>
                                      <p:tavLst>
                                        <p:tav tm="0">
                                          <p:val>
                                            <p:strVal val="0-#ppt_h/2"/>
                                          </p:val>
                                        </p:tav>
                                        <p:tav tm="100000">
                                          <p:val>
                                            <p:strVal val="#ppt_y"/>
                                          </p:val>
                                        </p:tav>
                                      </p:tavLst>
                                    </p:anim>
                                  </p:childTnLst>
                                </p:cTn>
                              </p:par>
                              <p:par>
                                <p:cTn id="43" presetID="2" presetClass="entr" presetSubtype="3"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1+#ppt_w/2"/>
                                          </p:val>
                                        </p:tav>
                                        <p:tav tm="100000">
                                          <p:val>
                                            <p:strVal val="#ppt_x"/>
                                          </p:val>
                                        </p:tav>
                                      </p:tavLst>
                                    </p:anim>
                                    <p:anim calcmode="lin" valueType="num">
                                      <p:cBhvr additive="base">
                                        <p:cTn id="46" dur="500" fill="hold"/>
                                        <p:tgtEl>
                                          <p:spTgt spid="37"/>
                                        </p:tgtEl>
                                        <p:attrNameLst>
                                          <p:attrName>ppt_y</p:attrName>
                                        </p:attrNameLst>
                                      </p:cBhvr>
                                      <p:tavLst>
                                        <p:tav tm="0">
                                          <p:val>
                                            <p:strVal val="0-#ppt_h/2"/>
                                          </p:val>
                                        </p:tav>
                                        <p:tav tm="100000">
                                          <p:val>
                                            <p:strVal val="#ppt_y"/>
                                          </p:val>
                                        </p:tav>
                                      </p:tavLst>
                                    </p:anim>
                                  </p:childTnLst>
                                </p:cTn>
                              </p:par>
                              <p:par>
                                <p:cTn id="47" presetID="2" presetClass="entr" presetSubtype="3"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anim calcmode="lin" valueType="num">
                                      <p:cBhvr additive="base">
                                        <p:cTn id="49" dur="500" fill="hold"/>
                                        <p:tgtEl>
                                          <p:spTgt spid="53"/>
                                        </p:tgtEl>
                                        <p:attrNameLst>
                                          <p:attrName>ppt_x</p:attrName>
                                        </p:attrNameLst>
                                      </p:cBhvr>
                                      <p:tavLst>
                                        <p:tav tm="0">
                                          <p:val>
                                            <p:strVal val="1+#ppt_w/2"/>
                                          </p:val>
                                        </p:tav>
                                        <p:tav tm="100000">
                                          <p:val>
                                            <p:strVal val="#ppt_x"/>
                                          </p:val>
                                        </p:tav>
                                      </p:tavLst>
                                    </p:anim>
                                    <p:anim calcmode="lin" valueType="num">
                                      <p:cBhvr additive="base">
                                        <p:cTn id="50" dur="500" fill="hold"/>
                                        <p:tgtEl>
                                          <p:spTgt spid="53"/>
                                        </p:tgtEl>
                                        <p:attrNameLst>
                                          <p:attrName>ppt_y</p:attrName>
                                        </p:attrNameLst>
                                      </p:cBhvr>
                                      <p:tavLst>
                                        <p:tav tm="0">
                                          <p:val>
                                            <p:strVal val="0-#ppt_h/2"/>
                                          </p:val>
                                        </p:tav>
                                        <p:tav tm="100000">
                                          <p:val>
                                            <p:strVal val="#ppt_y"/>
                                          </p:val>
                                        </p:tav>
                                      </p:tavLst>
                                    </p:anim>
                                  </p:childTnLst>
                                </p:cTn>
                              </p:par>
                              <p:par>
                                <p:cTn id="51" presetID="2" presetClass="entr" presetSubtype="3" fill="hold"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500" fill="hold"/>
                                        <p:tgtEl>
                                          <p:spTgt spid="52"/>
                                        </p:tgtEl>
                                        <p:attrNameLst>
                                          <p:attrName>ppt_x</p:attrName>
                                        </p:attrNameLst>
                                      </p:cBhvr>
                                      <p:tavLst>
                                        <p:tav tm="0">
                                          <p:val>
                                            <p:strVal val="1+#ppt_w/2"/>
                                          </p:val>
                                        </p:tav>
                                        <p:tav tm="100000">
                                          <p:val>
                                            <p:strVal val="#ppt_x"/>
                                          </p:val>
                                        </p:tav>
                                      </p:tavLst>
                                    </p:anim>
                                    <p:anim calcmode="lin" valueType="num">
                                      <p:cBhvr additive="base">
                                        <p:cTn id="54" dur="500" fill="hold"/>
                                        <p:tgtEl>
                                          <p:spTgt spid="52"/>
                                        </p:tgtEl>
                                        <p:attrNameLst>
                                          <p:attrName>ppt_y</p:attrName>
                                        </p:attrNameLst>
                                      </p:cBhvr>
                                      <p:tavLst>
                                        <p:tav tm="0">
                                          <p:val>
                                            <p:strVal val="0-#ppt_h/2"/>
                                          </p:val>
                                        </p:tav>
                                        <p:tav tm="100000">
                                          <p:val>
                                            <p:strVal val="#ppt_y"/>
                                          </p:val>
                                        </p:tav>
                                      </p:tavLst>
                                    </p:anim>
                                  </p:childTnLst>
                                </p:cTn>
                              </p:par>
                              <p:par>
                                <p:cTn id="55" presetID="2" presetClass="entr" presetSubtype="3"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500" fill="hold"/>
                                        <p:tgtEl>
                                          <p:spTgt spid="54"/>
                                        </p:tgtEl>
                                        <p:attrNameLst>
                                          <p:attrName>ppt_x</p:attrName>
                                        </p:attrNameLst>
                                      </p:cBhvr>
                                      <p:tavLst>
                                        <p:tav tm="0">
                                          <p:val>
                                            <p:strVal val="1+#ppt_w/2"/>
                                          </p:val>
                                        </p:tav>
                                        <p:tav tm="100000">
                                          <p:val>
                                            <p:strVal val="#ppt_x"/>
                                          </p:val>
                                        </p:tav>
                                      </p:tavLst>
                                    </p:anim>
                                    <p:anim calcmode="lin" valueType="num">
                                      <p:cBhvr additive="base">
                                        <p:cTn id="58" dur="500" fill="hold"/>
                                        <p:tgtEl>
                                          <p:spTgt spid="54"/>
                                        </p:tgtEl>
                                        <p:attrNameLst>
                                          <p:attrName>ppt_y</p:attrName>
                                        </p:attrNameLst>
                                      </p:cBhvr>
                                      <p:tavLst>
                                        <p:tav tm="0">
                                          <p:val>
                                            <p:strVal val="0-#ppt_h/2"/>
                                          </p:val>
                                        </p:tav>
                                        <p:tav tm="100000">
                                          <p:val>
                                            <p:strVal val="#ppt_y"/>
                                          </p:val>
                                        </p:tav>
                                      </p:tavLst>
                                    </p:anim>
                                  </p:childTnLst>
                                </p:cTn>
                              </p:par>
                              <p:par>
                                <p:cTn id="59" presetID="2" presetClass="entr" presetSubtype="3" fill="hold" nodeType="with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500" fill="hold"/>
                                        <p:tgtEl>
                                          <p:spTgt spid="50"/>
                                        </p:tgtEl>
                                        <p:attrNameLst>
                                          <p:attrName>ppt_x</p:attrName>
                                        </p:attrNameLst>
                                      </p:cBhvr>
                                      <p:tavLst>
                                        <p:tav tm="0">
                                          <p:val>
                                            <p:strVal val="1+#ppt_w/2"/>
                                          </p:val>
                                        </p:tav>
                                        <p:tav tm="100000">
                                          <p:val>
                                            <p:strVal val="#ppt_x"/>
                                          </p:val>
                                        </p:tav>
                                      </p:tavLst>
                                    </p:anim>
                                    <p:anim calcmode="lin" valueType="num">
                                      <p:cBhvr additive="base">
                                        <p:cTn id="62" dur="500" fill="hold"/>
                                        <p:tgtEl>
                                          <p:spTgt spid="50"/>
                                        </p:tgtEl>
                                        <p:attrNameLst>
                                          <p:attrName>ppt_y</p:attrName>
                                        </p:attrNameLst>
                                      </p:cBhvr>
                                      <p:tavLst>
                                        <p:tav tm="0">
                                          <p:val>
                                            <p:strVal val="0-#ppt_h/2"/>
                                          </p:val>
                                        </p:tav>
                                        <p:tav tm="100000">
                                          <p:val>
                                            <p:strVal val="#ppt_y"/>
                                          </p:val>
                                        </p:tav>
                                      </p:tavLst>
                                    </p:anim>
                                  </p:childTnLst>
                                </p:cTn>
                              </p:par>
                              <p:par>
                                <p:cTn id="63" presetID="2" presetClass="entr" presetSubtype="3" fill="hold" nodeType="with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1+#ppt_w/2"/>
                                          </p:val>
                                        </p:tav>
                                        <p:tav tm="100000">
                                          <p:val>
                                            <p:strVal val="#ppt_x"/>
                                          </p:val>
                                        </p:tav>
                                      </p:tavLst>
                                    </p:anim>
                                    <p:anim calcmode="lin" valueType="num">
                                      <p:cBhvr additive="base">
                                        <p:cTn id="66" dur="500" fill="hold"/>
                                        <p:tgtEl>
                                          <p:spTgt spid="51"/>
                                        </p:tgtEl>
                                        <p:attrNameLst>
                                          <p:attrName>ppt_y</p:attrName>
                                        </p:attrNameLst>
                                      </p:cBhvr>
                                      <p:tavLst>
                                        <p:tav tm="0">
                                          <p:val>
                                            <p:strVal val="0-#ppt_h/2"/>
                                          </p:val>
                                        </p:tav>
                                        <p:tav tm="100000">
                                          <p:val>
                                            <p:strVal val="#ppt_y"/>
                                          </p:val>
                                        </p:tav>
                                      </p:tavLst>
                                    </p:anim>
                                  </p:childTnLst>
                                </p:cTn>
                              </p:par>
                              <p:par>
                                <p:cTn id="67" presetID="2" presetClass="entr" presetSubtype="3" fill="hold"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additive="base">
                                        <p:cTn id="69" dur="500" fill="hold"/>
                                        <p:tgtEl>
                                          <p:spTgt spid="49"/>
                                        </p:tgtEl>
                                        <p:attrNameLst>
                                          <p:attrName>ppt_x</p:attrName>
                                        </p:attrNameLst>
                                      </p:cBhvr>
                                      <p:tavLst>
                                        <p:tav tm="0">
                                          <p:val>
                                            <p:strVal val="1+#ppt_w/2"/>
                                          </p:val>
                                        </p:tav>
                                        <p:tav tm="100000">
                                          <p:val>
                                            <p:strVal val="#ppt_x"/>
                                          </p:val>
                                        </p:tav>
                                      </p:tavLst>
                                    </p:anim>
                                    <p:anim calcmode="lin" valueType="num">
                                      <p:cBhvr additive="base">
                                        <p:cTn id="70" dur="500" fill="hold"/>
                                        <p:tgtEl>
                                          <p:spTgt spid="49"/>
                                        </p:tgtEl>
                                        <p:attrNameLst>
                                          <p:attrName>ppt_y</p:attrName>
                                        </p:attrNameLst>
                                      </p:cBhvr>
                                      <p:tavLst>
                                        <p:tav tm="0">
                                          <p:val>
                                            <p:strVal val="0-#ppt_h/2"/>
                                          </p:val>
                                        </p:tav>
                                        <p:tav tm="100000">
                                          <p:val>
                                            <p:strVal val="#ppt_y"/>
                                          </p:val>
                                        </p:tav>
                                      </p:tavLst>
                                    </p:anim>
                                  </p:childTnLst>
                                </p:cTn>
                              </p:par>
                              <p:par>
                                <p:cTn id="71" presetID="2" presetClass="entr" presetSubtype="3" fill="hold" nodeType="with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additive="base">
                                        <p:cTn id="73" dur="500" fill="hold"/>
                                        <p:tgtEl>
                                          <p:spTgt spid="41"/>
                                        </p:tgtEl>
                                        <p:attrNameLst>
                                          <p:attrName>ppt_x</p:attrName>
                                        </p:attrNameLst>
                                      </p:cBhvr>
                                      <p:tavLst>
                                        <p:tav tm="0">
                                          <p:val>
                                            <p:strVal val="1+#ppt_w/2"/>
                                          </p:val>
                                        </p:tav>
                                        <p:tav tm="100000">
                                          <p:val>
                                            <p:strVal val="#ppt_x"/>
                                          </p:val>
                                        </p:tav>
                                      </p:tavLst>
                                    </p:anim>
                                    <p:anim calcmode="lin" valueType="num">
                                      <p:cBhvr additive="base">
                                        <p:cTn id="74" dur="500" fill="hold"/>
                                        <p:tgtEl>
                                          <p:spTgt spid="41"/>
                                        </p:tgtEl>
                                        <p:attrNameLst>
                                          <p:attrName>ppt_y</p:attrName>
                                        </p:attrNameLst>
                                      </p:cBhvr>
                                      <p:tavLst>
                                        <p:tav tm="0">
                                          <p:val>
                                            <p:strVal val="0-#ppt_h/2"/>
                                          </p:val>
                                        </p:tav>
                                        <p:tav tm="100000">
                                          <p:val>
                                            <p:strVal val="#ppt_y"/>
                                          </p:val>
                                        </p:tav>
                                      </p:tavLst>
                                    </p:anim>
                                  </p:childTnLst>
                                </p:cTn>
                              </p:par>
                              <p:par>
                                <p:cTn id="75" presetID="2" presetClass="entr" presetSubtype="3"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1+#ppt_w/2"/>
                                          </p:val>
                                        </p:tav>
                                        <p:tav tm="100000">
                                          <p:val>
                                            <p:strVal val="#ppt_x"/>
                                          </p:val>
                                        </p:tav>
                                      </p:tavLst>
                                    </p:anim>
                                    <p:anim calcmode="lin" valueType="num">
                                      <p:cBhvr additive="base">
                                        <p:cTn id="78" dur="500" fill="hold"/>
                                        <p:tgtEl>
                                          <p:spTgt spid="42"/>
                                        </p:tgtEl>
                                        <p:attrNameLst>
                                          <p:attrName>ppt_y</p:attrName>
                                        </p:attrNameLst>
                                      </p:cBhvr>
                                      <p:tavLst>
                                        <p:tav tm="0">
                                          <p:val>
                                            <p:strVal val="0-#ppt_h/2"/>
                                          </p:val>
                                        </p:tav>
                                        <p:tav tm="100000">
                                          <p:val>
                                            <p:strVal val="#ppt_y"/>
                                          </p:val>
                                        </p:tav>
                                      </p:tavLst>
                                    </p:anim>
                                  </p:childTnLst>
                                </p:cTn>
                              </p:par>
                              <p:par>
                                <p:cTn id="79" presetID="2" presetClass="entr" presetSubtype="3" fill="hold" nodeType="with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additive="base">
                                        <p:cTn id="81" dur="500" fill="hold"/>
                                        <p:tgtEl>
                                          <p:spTgt spid="40"/>
                                        </p:tgtEl>
                                        <p:attrNameLst>
                                          <p:attrName>ppt_x</p:attrName>
                                        </p:attrNameLst>
                                      </p:cBhvr>
                                      <p:tavLst>
                                        <p:tav tm="0">
                                          <p:val>
                                            <p:strVal val="1+#ppt_w/2"/>
                                          </p:val>
                                        </p:tav>
                                        <p:tav tm="100000">
                                          <p:val>
                                            <p:strVal val="#ppt_x"/>
                                          </p:val>
                                        </p:tav>
                                      </p:tavLst>
                                    </p:anim>
                                    <p:anim calcmode="lin" valueType="num">
                                      <p:cBhvr additive="base">
                                        <p:cTn id="82" dur="500" fill="hold"/>
                                        <p:tgtEl>
                                          <p:spTgt spid="40"/>
                                        </p:tgtEl>
                                        <p:attrNameLst>
                                          <p:attrName>ppt_y</p:attrName>
                                        </p:attrNameLst>
                                      </p:cBhvr>
                                      <p:tavLst>
                                        <p:tav tm="0">
                                          <p:val>
                                            <p:strVal val="0-#ppt_h/2"/>
                                          </p:val>
                                        </p:tav>
                                        <p:tav tm="100000">
                                          <p:val>
                                            <p:strVal val="#ppt_y"/>
                                          </p:val>
                                        </p:tav>
                                      </p:tavLst>
                                    </p:anim>
                                  </p:childTnLst>
                                </p:cTn>
                              </p:par>
                              <p:par>
                                <p:cTn id="83" presetID="2" presetClass="entr" presetSubtype="3" fill="hold" nodeType="with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additive="base">
                                        <p:cTn id="85" dur="500" fill="hold"/>
                                        <p:tgtEl>
                                          <p:spTgt spid="44"/>
                                        </p:tgtEl>
                                        <p:attrNameLst>
                                          <p:attrName>ppt_x</p:attrName>
                                        </p:attrNameLst>
                                      </p:cBhvr>
                                      <p:tavLst>
                                        <p:tav tm="0">
                                          <p:val>
                                            <p:strVal val="1+#ppt_w/2"/>
                                          </p:val>
                                        </p:tav>
                                        <p:tav tm="100000">
                                          <p:val>
                                            <p:strVal val="#ppt_x"/>
                                          </p:val>
                                        </p:tav>
                                      </p:tavLst>
                                    </p:anim>
                                    <p:anim calcmode="lin" valueType="num">
                                      <p:cBhvr additive="base">
                                        <p:cTn id="86" dur="500" fill="hold"/>
                                        <p:tgtEl>
                                          <p:spTgt spid="44"/>
                                        </p:tgtEl>
                                        <p:attrNameLst>
                                          <p:attrName>ppt_y</p:attrName>
                                        </p:attrNameLst>
                                      </p:cBhvr>
                                      <p:tavLst>
                                        <p:tav tm="0">
                                          <p:val>
                                            <p:strVal val="0-#ppt_h/2"/>
                                          </p:val>
                                        </p:tav>
                                        <p:tav tm="100000">
                                          <p:val>
                                            <p:strVal val="#ppt_y"/>
                                          </p:val>
                                        </p:tav>
                                      </p:tavLst>
                                    </p:anim>
                                  </p:childTnLst>
                                </p:cTn>
                              </p:par>
                              <p:par>
                                <p:cTn id="87" presetID="2" presetClass="entr" presetSubtype="3" fill="hold" nodeType="with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additive="base">
                                        <p:cTn id="89" dur="500" fill="hold"/>
                                        <p:tgtEl>
                                          <p:spTgt spid="45"/>
                                        </p:tgtEl>
                                        <p:attrNameLst>
                                          <p:attrName>ppt_x</p:attrName>
                                        </p:attrNameLst>
                                      </p:cBhvr>
                                      <p:tavLst>
                                        <p:tav tm="0">
                                          <p:val>
                                            <p:strVal val="1+#ppt_w/2"/>
                                          </p:val>
                                        </p:tav>
                                        <p:tav tm="100000">
                                          <p:val>
                                            <p:strVal val="#ppt_x"/>
                                          </p:val>
                                        </p:tav>
                                      </p:tavLst>
                                    </p:anim>
                                    <p:anim calcmode="lin" valueType="num">
                                      <p:cBhvr additive="base">
                                        <p:cTn id="90" dur="500" fill="hold"/>
                                        <p:tgtEl>
                                          <p:spTgt spid="45"/>
                                        </p:tgtEl>
                                        <p:attrNameLst>
                                          <p:attrName>ppt_y</p:attrName>
                                        </p:attrNameLst>
                                      </p:cBhvr>
                                      <p:tavLst>
                                        <p:tav tm="0">
                                          <p:val>
                                            <p:strVal val="0-#ppt_h/2"/>
                                          </p:val>
                                        </p:tav>
                                        <p:tav tm="100000">
                                          <p:val>
                                            <p:strVal val="#ppt_y"/>
                                          </p:val>
                                        </p:tav>
                                      </p:tavLst>
                                    </p:anim>
                                  </p:childTnLst>
                                </p:cTn>
                              </p:par>
                              <p:par>
                                <p:cTn id="91" presetID="2" presetClass="entr" presetSubtype="3" fill="hold" nodeType="with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additive="base">
                                        <p:cTn id="93" dur="500" fill="hold"/>
                                        <p:tgtEl>
                                          <p:spTgt spid="43"/>
                                        </p:tgtEl>
                                        <p:attrNameLst>
                                          <p:attrName>ppt_x</p:attrName>
                                        </p:attrNameLst>
                                      </p:cBhvr>
                                      <p:tavLst>
                                        <p:tav tm="0">
                                          <p:val>
                                            <p:strVal val="1+#ppt_w/2"/>
                                          </p:val>
                                        </p:tav>
                                        <p:tav tm="100000">
                                          <p:val>
                                            <p:strVal val="#ppt_x"/>
                                          </p:val>
                                        </p:tav>
                                      </p:tavLst>
                                    </p:anim>
                                    <p:anim calcmode="lin" valueType="num">
                                      <p:cBhvr additive="base">
                                        <p:cTn id="94" dur="500" fill="hold"/>
                                        <p:tgtEl>
                                          <p:spTgt spid="43"/>
                                        </p:tgtEl>
                                        <p:attrNameLst>
                                          <p:attrName>ppt_y</p:attrName>
                                        </p:attrNameLst>
                                      </p:cBhvr>
                                      <p:tavLst>
                                        <p:tav tm="0">
                                          <p:val>
                                            <p:strVal val="0-#ppt_h/2"/>
                                          </p:val>
                                        </p:tav>
                                        <p:tav tm="100000">
                                          <p:val>
                                            <p:strVal val="#ppt_y"/>
                                          </p:val>
                                        </p:tav>
                                      </p:tavLst>
                                    </p:anim>
                                  </p:childTnLst>
                                </p:cTn>
                              </p:par>
                              <p:par>
                                <p:cTn id="95" presetID="2" presetClass="entr" presetSubtype="3" fill="hold" nodeType="with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additive="base">
                                        <p:cTn id="97" dur="500" fill="hold"/>
                                        <p:tgtEl>
                                          <p:spTgt spid="47"/>
                                        </p:tgtEl>
                                        <p:attrNameLst>
                                          <p:attrName>ppt_x</p:attrName>
                                        </p:attrNameLst>
                                      </p:cBhvr>
                                      <p:tavLst>
                                        <p:tav tm="0">
                                          <p:val>
                                            <p:strVal val="1+#ppt_w/2"/>
                                          </p:val>
                                        </p:tav>
                                        <p:tav tm="100000">
                                          <p:val>
                                            <p:strVal val="#ppt_x"/>
                                          </p:val>
                                        </p:tav>
                                      </p:tavLst>
                                    </p:anim>
                                    <p:anim calcmode="lin" valueType="num">
                                      <p:cBhvr additive="base">
                                        <p:cTn id="98" dur="500" fill="hold"/>
                                        <p:tgtEl>
                                          <p:spTgt spid="47"/>
                                        </p:tgtEl>
                                        <p:attrNameLst>
                                          <p:attrName>ppt_y</p:attrName>
                                        </p:attrNameLst>
                                      </p:cBhvr>
                                      <p:tavLst>
                                        <p:tav tm="0">
                                          <p:val>
                                            <p:strVal val="0-#ppt_h/2"/>
                                          </p:val>
                                        </p:tav>
                                        <p:tav tm="100000">
                                          <p:val>
                                            <p:strVal val="#ppt_y"/>
                                          </p:val>
                                        </p:tav>
                                      </p:tavLst>
                                    </p:anim>
                                  </p:childTnLst>
                                </p:cTn>
                              </p:par>
                              <p:par>
                                <p:cTn id="99" presetID="2" presetClass="entr" presetSubtype="3" fill="hold" nodeType="with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additive="base">
                                        <p:cTn id="101" dur="500" fill="hold"/>
                                        <p:tgtEl>
                                          <p:spTgt spid="48"/>
                                        </p:tgtEl>
                                        <p:attrNameLst>
                                          <p:attrName>ppt_x</p:attrName>
                                        </p:attrNameLst>
                                      </p:cBhvr>
                                      <p:tavLst>
                                        <p:tav tm="0">
                                          <p:val>
                                            <p:strVal val="1+#ppt_w/2"/>
                                          </p:val>
                                        </p:tav>
                                        <p:tav tm="100000">
                                          <p:val>
                                            <p:strVal val="#ppt_x"/>
                                          </p:val>
                                        </p:tav>
                                      </p:tavLst>
                                    </p:anim>
                                    <p:anim calcmode="lin" valueType="num">
                                      <p:cBhvr additive="base">
                                        <p:cTn id="102" dur="500" fill="hold"/>
                                        <p:tgtEl>
                                          <p:spTgt spid="48"/>
                                        </p:tgtEl>
                                        <p:attrNameLst>
                                          <p:attrName>ppt_y</p:attrName>
                                        </p:attrNameLst>
                                      </p:cBhvr>
                                      <p:tavLst>
                                        <p:tav tm="0">
                                          <p:val>
                                            <p:strVal val="0-#ppt_h/2"/>
                                          </p:val>
                                        </p:tav>
                                        <p:tav tm="100000">
                                          <p:val>
                                            <p:strVal val="#ppt_y"/>
                                          </p:val>
                                        </p:tav>
                                      </p:tavLst>
                                    </p:anim>
                                  </p:childTnLst>
                                </p:cTn>
                              </p:par>
                              <p:par>
                                <p:cTn id="103" presetID="2" presetClass="entr" presetSubtype="3" fill="hold" nodeType="withEffect">
                                  <p:stCondLst>
                                    <p:cond delay="0"/>
                                  </p:stCondLst>
                                  <p:childTnLst>
                                    <p:set>
                                      <p:cBhvr>
                                        <p:cTn id="104" dur="1" fill="hold">
                                          <p:stCondLst>
                                            <p:cond delay="0"/>
                                          </p:stCondLst>
                                        </p:cTn>
                                        <p:tgtEl>
                                          <p:spTgt spid="46"/>
                                        </p:tgtEl>
                                        <p:attrNameLst>
                                          <p:attrName>style.visibility</p:attrName>
                                        </p:attrNameLst>
                                      </p:cBhvr>
                                      <p:to>
                                        <p:strVal val="visible"/>
                                      </p:to>
                                    </p:set>
                                    <p:anim calcmode="lin" valueType="num">
                                      <p:cBhvr additive="base">
                                        <p:cTn id="105" dur="500" fill="hold"/>
                                        <p:tgtEl>
                                          <p:spTgt spid="46"/>
                                        </p:tgtEl>
                                        <p:attrNameLst>
                                          <p:attrName>ppt_x</p:attrName>
                                        </p:attrNameLst>
                                      </p:cBhvr>
                                      <p:tavLst>
                                        <p:tav tm="0">
                                          <p:val>
                                            <p:strVal val="1+#ppt_w/2"/>
                                          </p:val>
                                        </p:tav>
                                        <p:tav tm="100000">
                                          <p:val>
                                            <p:strVal val="#ppt_x"/>
                                          </p:val>
                                        </p:tav>
                                      </p:tavLst>
                                    </p:anim>
                                    <p:anim calcmode="lin" valueType="num">
                                      <p:cBhvr additive="base">
                                        <p:cTn id="106" dur="500" fill="hold"/>
                                        <p:tgtEl>
                                          <p:spTgt spid="46"/>
                                        </p:tgtEl>
                                        <p:attrNameLst>
                                          <p:attrName>ppt_y</p:attrName>
                                        </p:attrNameLst>
                                      </p:cBhvr>
                                      <p:tavLst>
                                        <p:tav tm="0">
                                          <p:val>
                                            <p:strVal val="0-#ppt_h/2"/>
                                          </p:val>
                                        </p:tav>
                                        <p:tav tm="100000">
                                          <p:val>
                                            <p:strVal val="#ppt_y"/>
                                          </p:val>
                                        </p:tav>
                                      </p:tavLst>
                                    </p:anim>
                                  </p:childTnLst>
                                </p:cTn>
                              </p:par>
                              <p:par>
                                <p:cTn id="107" presetID="2" presetClass="entr" presetSubtype="3" fill="hold" nodeType="withEffect">
                                  <p:stCondLst>
                                    <p:cond delay="0"/>
                                  </p:stCondLst>
                                  <p:childTnLst>
                                    <p:set>
                                      <p:cBhvr>
                                        <p:cTn id="108" dur="1" fill="hold">
                                          <p:stCondLst>
                                            <p:cond delay="0"/>
                                          </p:stCondLst>
                                        </p:cTn>
                                        <p:tgtEl>
                                          <p:spTgt spid="25"/>
                                        </p:tgtEl>
                                        <p:attrNameLst>
                                          <p:attrName>style.visibility</p:attrName>
                                        </p:attrNameLst>
                                      </p:cBhvr>
                                      <p:to>
                                        <p:strVal val="visible"/>
                                      </p:to>
                                    </p:set>
                                    <p:anim calcmode="lin" valueType="num">
                                      <p:cBhvr additive="base">
                                        <p:cTn id="109" dur="500" fill="hold"/>
                                        <p:tgtEl>
                                          <p:spTgt spid="25"/>
                                        </p:tgtEl>
                                        <p:attrNameLst>
                                          <p:attrName>ppt_x</p:attrName>
                                        </p:attrNameLst>
                                      </p:cBhvr>
                                      <p:tavLst>
                                        <p:tav tm="0">
                                          <p:val>
                                            <p:strVal val="1+#ppt_w/2"/>
                                          </p:val>
                                        </p:tav>
                                        <p:tav tm="100000">
                                          <p:val>
                                            <p:strVal val="#ppt_x"/>
                                          </p:val>
                                        </p:tav>
                                      </p:tavLst>
                                    </p:anim>
                                    <p:anim calcmode="lin" valueType="num">
                                      <p:cBhvr additive="base">
                                        <p:cTn id="110" dur="500" fill="hold"/>
                                        <p:tgtEl>
                                          <p:spTgt spid="25"/>
                                        </p:tgtEl>
                                        <p:attrNameLst>
                                          <p:attrName>ppt_y</p:attrName>
                                        </p:attrNameLst>
                                      </p:cBhvr>
                                      <p:tavLst>
                                        <p:tav tm="0">
                                          <p:val>
                                            <p:strVal val="0-#ppt_h/2"/>
                                          </p:val>
                                        </p:tav>
                                        <p:tav tm="100000">
                                          <p:val>
                                            <p:strVal val="#ppt_y"/>
                                          </p:val>
                                        </p:tav>
                                      </p:tavLst>
                                    </p:anim>
                                  </p:childTnLst>
                                </p:cTn>
                              </p:par>
                              <p:par>
                                <p:cTn id="111" presetID="2" presetClass="entr" presetSubtype="3" fill="hold" grpId="0" nodeType="withEffect">
                                  <p:stCondLst>
                                    <p:cond delay="0"/>
                                  </p:stCondLst>
                                  <p:childTnLst>
                                    <p:set>
                                      <p:cBhvr>
                                        <p:cTn id="112" dur="1" fill="hold">
                                          <p:stCondLst>
                                            <p:cond delay="0"/>
                                          </p:stCondLst>
                                        </p:cTn>
                                        <p:tgtEl>
                                          <p:spTgt spid="35"/>
                                        </p:tgtEl>
                                        <p:attrNameLst>
                                          <p:attrName>style.visibility</p:attrName>
                                        </p:attrNameLst>
                                      </p:cBhvr>
                                      <p:to>
                                        <p:strVal val="visible"/>
                                      </p:to>
                                    </p:set>
                                    <p:anim calcmode="lin" valueType="num">
                                      <p:cBhvr additive="base">
                                        <p:cTn id="113" dur="500" fill="hold"/>
                                        <p:tgtEl>
                                          <p:spTgt spid="35"/>
                                        </p:tgtEl>
                                        <p:attrNameLst>
                                          <p:attrName>ppt_x</p:attrName>
                                        </p:attrNameLst>
                                      </p:cBhvr>
                                      <p:tavLst>
                                        <p:tav tm="0">
                                          <p:val>
                                            <p:strVal val="1+#ppt_w/2"/>
                                          </p:val>
                                        </p:tav>
                                        <p:tav tm="100000">
                                          <p:val>
                                            <p:strVal val="#ppt_x"/>
                                          </p:val>
                                        </p:tav>
                                      </p:tavLst>
                                    </p:anim>
                                    <p:anim calcmode="lin" valueType="num">
                                      <p:cBhvr additive="base">
                                        <p:cTn id="114"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2" presetClass="entr" presetSubtype="2" fill="hold" grpId="0" nodeType="clickEffect">
                                  <p:stCondLst>
                                    <p:cond delay="0"/>
                                  </p:stCondLst>
                                  <p:childTnLst>
                                    <p:set>
                                      <p:cBhvr>
                                        <p:cTn id="118" dur="1" fill="hold">
                                          <p:stCondLst>
                                            <p:cond delay="0"/>
                                          </p:stCondLst>
                                        </p:cTn>
                                        <p:tgtEl>
                                          <p:spTgt spid="55"/>
                                        </p:tgtEl>
                                        <p:attrNameLst>
                                          <p:attrName>style.visibility</p:attrName>
                                        </p:attrNameLst>
                                      </p:cBhvr>
                                      <p:to>
                                        <p:strVal val="visible"/>
                                      </p:to>
                                    </p:set>
                                    <p:animEffect transition="in" filter="wipe(right)">
                                      <p:cBhvr>
                                        <p:cTn id="119" dur="500"/>
                                        <p:tgtEl>
                                          <p:spTgt spid="55"/>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33"/>
                                        </p:tgtEl>
                                        <p:attrNameLst>
                                          <p:attrName>style.visibility</p:attrName>
                                        </p:attrNameLst>
                                      </p:cBhvr>
                                      <p:to>
                                        <p:strVal val="visible"/>
                                      </p:to>
                                    </p:set>
                                    <p:animEffect transition="in" filter="wipe(left)">
                                      <p:cBhvr>
                                        <p:cTn id="124" dur="500"/>
                                        <p:tgtEl>
                                          <p:spTgt spid="33"/>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2" fill="hold" grpId="0" nodeType="click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right)">
                                      <p:cBhvr>
                                        <p:cTn id="129" dur="500"/>
                                        <p:tgtEl>
                                          <p:spTgt spid="56"/>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2"/>
                                        </p:tgtEl>
                                        <p:attrNameLst>
                                          <p:attrName>style.visibility</p:attrName>
                                        </p:attrNameLst>
                                      </p:cBhvr>
                                      <p:to>
                                        <p:strVal val="visible"/>
                                      </p:to>
                                    </p:set>
                                    <p:animEffect transition="in" filter="wipe(left)">
                                      <p:cBhvr>
                                        <p:cTn id="134" dur="500"/>
                                        <p:tgtEl>
                                          <p:spTgt spid="2"/>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36"/>
                                        </p:tgtEl>
                                        <p:attrNameLst>
                                          <p:attrName>style.visibility</p:attrName>
                                        </p:attrNameLst>
                                      </p:cBhvr>
                                      <p:to>
                                        <p:strVal val="visible"/>
                                      </p:to>
                                    </p:set>
                                    <p:animEffect transition="in" filter="wipe(left)">
                                      <p:cBhvr>
                                        <p:cTn id="13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33" grpId="0"/>
      <p:bldP spid="35" grpId="0"/>
      <p:bldP spid="36" grpId="0"/>
      <p:bldP spid="55" grpId="0" animBg="1"/>
      <p:bldP spid="56" grpId="0" animBg="1"/>
      <p:bldP spid="57" grpId="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426036" y="775620"/>
            <a:ext cx="4137891" cy="198708"/>
            <a:chOff x="2235200" y="4036056"/>
            <a:chExt cx="4137891" cy="198708"/>
          </a:xfrm>
        </p:grpSpPr>
        <p:grpSp>
          <p:nvGrpSpPr>
            <p:cNvPr id="6" name="Group 5"/>
            <p:cNvGrpSpPr/>
            <p:nvPr/>
          </p:nvGrpSpPr>
          <p:grpSpPr>
            <a:xfrm>
              <a:off x="2235200" y="4036292"/>
              <a:ext cx="4137891" cy="198472"/>
              <a:chOff x="7287492" y="4027055"/>
              <a:chExt cx="4137891" cy="198472"/>
            </a:xfrm>
          </p:grpSpPr>
          <p:cxnSp>
            <p:nvCxnSpPr>
              <p:cNvPr id="25" name="Straight Arrow Connector 24"/>
              <p:cNvCxnSpPr/>
              <p:nvPr/>
            </p:nvCxnSpPr>
            <p:spPr>
              <a:xfrm>
                <a:off x="7287492" y="4027055"/>
                <a:ext cx="4137891" cy="9236"/>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670800" y="4045527"/>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8249613" y="4045527"/>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828426" y="4045527"/>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9407239" y="4045527"/>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9986052" y="4045527"/>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10564865" y="4045527"/>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1143675" y="4045527"/>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7" name="Straight Connector 6"/>
            <p:cNvCxnSpPr/>
            <p:nvPr/>
          </p:nvCxnSpPr>
          <p:spPr>
            <a:xfrm>
              <a:off x="4499651" y="4036056"/>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20493" y="4036056"/>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41335" y="4036056"/>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346644"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67486"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88328"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25457"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046299"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167141"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69228"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90070"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10912"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57274" y="4045528"/>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78116" y="4045528"/>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898958" y="4045528"/>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798618" y="4049910"/>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19460" y="4049910"/>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040302" y="4049910"/>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7760087" y="2252235"/>
            <a:ext cx="3860799" cy="696372"/>
            <a:chOff x="1191491" y="4516582"/>
            <a:chExt cx="3860799" cy="696372"/>
          </a:xfrm>
        </p:grpSpPr>
        <p:cxnSp>
          <p:nvCxnSpPr>
            <p:cNvPr id="35" name="Straight Arrow Connector 34"/>
            <p:cNvCxnSpPr/>
            <p:nvPr/>
          </p:nvCxnSpPr>
          <p:spPr>
            <a:xfrm>
              <a:off x="1191491" y="4516582"/>
              <a:ext cx="3844962"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287" y="4516582"/>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399137" y="4516582"/>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159987" y="4516582"/>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920837" y="4516582"/>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681686" y="4516582"/>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032000" y="4516582"/>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800263" y="4516582"/>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285672" y="4516582"/>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524322" y="4516582"/>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012403" y="4800852"/>
              <a:ext cx="489528"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0</a:t>
              </a:r>
            </a:p>
          </p:txBody>
        </p:sp>
        <p:sp>
          <p:nvSpPr>
            <p:cNvPr id="46" name="TextBox 45"/>
            <p:cNvSpPr txBox="1"/>
            <p:nvPr/>
          </p:nvSpPr>
          <p:spPr>
            <a:xfrm>
              <a:off x="3780334" y="4812844"/>
              <a:ext cx="1034473"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sp>
          <p:nvSpPr>
            <p:cNvPr id="47" name="TextBox 46"/>
            <p:cNvSpPr txBox="1"/>
            <p:nvPr/>
          </p:nvSpPr>
          <p:spPr>
            <a:xfrm>
              <a:off x="4544290" y="4812844"/>
              <a:ext cx="508000"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2</a:t>
              </a:r>
            </a:p>
          </p:txBody>
        </p:sp>
        <p:sp>
          <p:nvSpPr>
            <p:cNvPr id="48" name="TextBox 47"/>
            <p:cNvSpPr txBox="1"/>
            <p:nvPr/>
          </p:nvSpPr>
          <p:spPr>
            <a:xfrm>
              <a:off x="2105226" y="4812844"/>
              <a:ext cx="503383"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sp>
          <p:nvSpPr>
            <p:cNvPr id="49" name="TextBox 48"/>
            <p:cNvSpPr txBox="1"/>
            <p:nvPr/>
          </p:nvSpPr>
          <p:spPr>
            <a:xfrm>
              <a:off x="1282571" y="4812844"/>
              <a:ext cx="517237"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2-</a:t>
              </a:r>
            </a:p>
          </p:txBody>
        </p:sp>
      </p:grpSp>
      <p:sp>
        <p:nvSpPr>
          <p:cNvPr id="50" name="Rectangle 49"/>
          <p:cNvSpPr/>
          <p:nvPr/>
        </p:nvSpPr>
        <p:spPr>
          <a:xfrm>
            <a:off x="11150645" y="1181967"/>
            <a:ext cx="309700" cy="369332"/>
          </a:xfrm>
          <a:prstGeom prst="rect">
            <a:avLst/>
          </a:prstGeom>
        </p:spPr>
        <p:txBody>
          <a:bodyPr wrap="square">
            <a:spAutoFit/>
          </a:bodyPr>
          <a:lstStyle/>
          <a:p>
            <a:r>
              <a:rPr lang="fa-IR" dirty="0">
                <a:solidFill>
                  <a:schemeClr val="accent1">
                    <a:lumMod val="75000"/>
                  </a:schemeClr>
                </a:solidFill>
                <a:cs typeface="B Koodak" panose="00000700000000000000" pitchFamily="2" charset="-78"/>
              </a:rPr>
              <a:t>2</a:t>
            </a:r>
          </a:p>
        </p:txBody>
      </p:sp>
      <p:sp>
        <p:nvSpPr>
          <p:cNvPr id="51" name="Rectangle 50"/>
          <p:cNvSpPr/>
          <p:nvPr/>
        </p:nvSpPr>
        <p:spPr>
          <a:xfrm>
            <a:off x="10548559" y="1197005"/>
            <a:ext cx="309700" cy="369332"/>
          </a:xfrm>
          <a:prstGeom prst="rect">
            <a:avLst/>
          </a:prstGeom>
        </p:spPr>
        <p:txBody>
          <a:bodyPr wrap="none">
            <a:spAutoFit/>
          </a:bodyPr>
          <a:lstStyle/>
          <a:p>
            <a:r>
              <a:rPr lang="fa-IR" dirty="0">
                <a:solidFill>
                  <a:schemeClr val="accent1">
                    <a:lumMod val="75000"/>
                  </a:schemeClr>
                </a:solidFill>
                <a:cs typeface="B Koodak" panose="00000700000000000000" pitchFamily="2" charset="-78"/>
              </a:rPr>
              <a:t>1</a:t>
            </a:r>
          </a:p>
        </p:txBody>
      </p:sp>
      <p:sp>
        <p:nvSpPr>
          <p:cNvPr id="52" name="Rectangle 51"/>
          <p:cNvSpPr/>
          <p:nvPr/>
        </p:nvSpPr>
        <p:spPr>
          <a:xfrm>
            <a:off x="9969746" y="1154195"/>
            <a:ext cx="309700" cy="369332"/>
          </a:xfrm>
          <a:prstGeom prst="rect">
            <a:avLst/>
          </a:prstGeom>
        </p:spPr>
        <p:txBody>
          <a:bodyPr wrap="none">
            <a:spAutoFit/>
          </a:bodyPr>
          <a:lstStyle/>
          <a:p>
            <a:r>
              <a:rPr lang="fa-IR" dirty="0">
                <a:solidFill>
                  <a:schemeClr val="accent1">
                    <a:lumMod val="75000"/>
                  </a:schemeClr>
                </a:solidFill>
                <a:cs typeface="B Koodak" panose="00000700000000000000" pitchFamily="2" charset="-78"/>
              </a:rPr>
              <a:t>0</a:t>
            </a:r>
          </a:p>
        </p:txBody>
      </p:sp>
      <p:sp>
        <p:nvSpPr>
          <p:cNvPr id="53" name="Rectangle 52"/>
          <p:cNvSpPr/>
          <p:nvPr/>
        </p:nvSpPr>
        <p:spPr>
          <a:xfrm>
            <a:off x="9326398" y="1171487"/>
            <a:ext cx="415498" cy="369332"/>
          </a:xfrm>
          <a:prstGeom prst="rect">
            <a:avLst/>
          </a:prstGeom>
        </p:spPr>
        <p:txBody>
          <a:bodyPr wrap="none">
            <a:spAutoFit/>
          </a:bodyPr>
          <a:lstStyle/>
          <a:p>
            <a:r>
              <a:rPr lang="fa-IR" dirty="0">
                <a:solidFill>
                  <a:schemeClr val="accent1">
                    <a:lumMod val="75000"/>
                  </a:schemeClr>
                </a:solidFill>
                <a:cs typeface="B Koodak" panose="00000700000000000000" pitchFamily="2" charset="-78"/>
              </a:rPr>
              <a:t>1-</a:t>
            </a:r>
            <a:endParaRPr lang="fa-IR" dirty="0"/>
          </a:p>
        </p:txBody>
      </p:sp>
      <p:sp>
        <p:nvSpPr>
          <p:cNvPr id="54" name="Rectangle 53"/>
          <p:cNvSpPr/>
          <p:nvPr/>
        </p:nvSpPr>
        <p:spPr>
          <a:xfrm>
            <a:off x="8724539" y="1171487"/>
            <a:ext cx="415498" cy="369332"/>
          </a:xfrm>
          <a:prstGeom prst="rect">
            <a:avLst/>
          </a:prstGeom>
        </p:spPr>
        <p:txBody>
          <a:bodyPr wrap="none">
            <a:spAutoFit/>
          </a:bodyPr>
          <a:lstStyle/>
          <a:p>
            <a:r>
              <a:rPr lang="fa-IR" dirty="0">
                <a:solidFill>
                  <a:schemeClr val="accent1">
                    <a:lumMod val="75000"/>
                  </a:schemeClr>
                </a:solidFill>
                <a:cs typeface="B Koodak" panose="00000700000000000000" pitchFamily="2" charset="-78"/>
              </a:rPr>
              <a:t>2-</a:t>
            </a:r>
          </a:p>
        </p:txBody>
      </p:sp>
      <mc:AlternateContent xmlns:mc="http://schemas.openxmlformats.org/markup-compatibility/2006" xmlns:a14="http://schemas.microsoft.com/office/drawing/2010/main">
        <mc:Choice Requires="a14">
          <p:sp>
            <p:nvSpPr>
              <p:cNvPr id="55" name="Rectangle 54"/>
              <p:cNvSpPr/>
              <p:nvPr/>
            </p:nvSpPr>
            <p:spPr>
              <a:xfrm>
                <a:off x="2050411" y="494726"/>
                <a:ext cx="1885068" cy="7745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400" b="0" i="0" smtClean="0">
                          <a:latin typeface="Cambria Math" panose="02040503050406030204" pitchFamily="18" charset="0"/>
                          <a:cs typeface="B Koodak" panose="00000700000000000000" pitchFamily="2" charset="-78"/>
                        </a:rPr>
                        <m:t>+</m:t>
                      </m:r>
                      <m:f>
                        <m:fPr>
                          <m:ctrlPr>
                            <a:rPr lang="fa-IR" sz="2400" i="1">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7</m:t>
                          </m:r>
                        </m:num>
                        <m:den>
                          <m:r>
                            <m:rPr>
                              <m:nor/>
                            </m:rPr>
                            <a:rPr lang="fa-IR" sz="2400" b="0" i="0" smtClean="0">
                              <a:latin typeface="Cambria Math" panose="02040503050406030204" pitchFamily="18" charset="0"/>
                              <a:cs typeface="B Koodak" panose="00000700000000000000" pitchFamily="2" charset="-78"/>
                            </a:rPr>
                            <m:t>5</m:t>
                          </m:r>
                        </m:den>
                      </m:f>
                      <m:r>
                        <m:rPr>
                          <m:nor/>
                        </m:rPr>
                        <a:rPr lang="fa-IR" sz="2400">
                          <a:latin typeface="Cambria Math" panose="02040503050406030204" pitchFamily="18" charset="0"/>
                        </a:rPr>
                        <m:t> </m:t>
                      </m:r>
                      <m:r>
                        <m:rPr>
                          <m:nor/>
                        </m:rPr>
                        <a:rPr lang="fa-IR" sz="2400" b="0" i="0" smtClean="0">
                          <a:latin typeface="Cambria Math" panose="02040503050406030204" pitchFamily="18" charset="0"/>
                          <a:cs typeface="B Koodak" panose="00000700000000000000" pitchFamily="2" charset="-78"/>
                        </a:rPr>
                        <m:t>+</m:t>
                      </m:r>
                      <m:d>
                        <m:dPr>
                          <m:ctrlPr>
                            <a:rPr lang="fa-IR" sz="2400" i="1">
                              <a:latin typeface="Cambria Math" panose="02040503050406030204" pitchFamily="18" charset="0"/>
                            </a:rPr>
                          </m:ctrlPr>
                        </m:dPr>
                        <m:e>
                          <m:r>
                            <m:rPr>
                              <m:nor/>
                            </m:rPr>
                            <a:rPr lang="fa-IR" sz="2400" b="0" i="0" smtClean="0">
                              <a:latin typeface="Cambria Math" panose="02040503050406030204" pitchFamily="18" charset="0"/>
                              <a:cs typeface="B Koodak" panose="00000700000000000000" pitchFamily="2" charset="-78"/>
                            </a:rPr>
                            <m:t>−</m:t>
                          </m:r>
                          <m:f>
                            <m:fPr>
                              <m:ctrlPr>
                                <a:rPr lang="fa-IR" sz="2400" i="1">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9</m:t>
                              </m:r>
                            </m:num>
                            <m:den>
                              <m:r>
                                <m:rPr>
                                  <m:nor/>
                                </m:rPr>
                                <a:rPr lang="fa-IR" sz="2400" b="0" i="0" smtClean="0">
                                  <a:latin typeface="Cambria Math" panose="02040503050406030204" pitchFamily="18" charset="0"/>
                                  <a:cs typeface="B Koodak" panose="00000700000000000000" pitchFamily="2" charset="-78"/>
                                </a:rPr>
                                <m:t>5</m:t>
                              </m:r>
                            </m:den>
                          </m:f>
                        </m:e>
                      </m:d>
                      <m:r>
                        <m:rPr>
                          <m:nor/>
                        </m:rPr>
                        <a:rPr lang="fa-IR" sz="2400">
                          <a:latin typeface="Cambria Math" panose="02040503050406030204" pitchFamily="18" charset="0"/>
                          <a:cs typeface="B Koodak" panose="00000700000000000000" pitchFamily="2" charset="-78"/>
                        </a:rPr>
                        <m:t>=</m:t>
                      </m:r>
                    </m:oMath>
                  </m:oMathPara>
                </a14:m>
                <a:endParaRPr lang="fa-IR" sz="2400" dirty="0">
                  <a:cs typeface="B Koodak" panose="00000700000000000000" pitchFamily="2" charset="-78"/>
                </a:endParaRPr>
              </a:p>
            </p:txBody>
          </p:sp>
        </mc:Choice>
        <mc:Fallback xmlns="">
          <p:sp>
            <p:nvSpPr>
              <p:cNvPr id="55" name="Rectangle 54"/>
              <p:cNvSpPr>
                <a:spLocks noRot="1" noChangeAspect="1" noMove="1" noResize="1" noEditPoints="1" noAdjustHandles="1" noChangeArrowheads="1" noChangeShapeType="1" noTextEdit="1"/>
              </p:cNvSpPr>
              <p:nvPr/>
            </p:nvSpPr>
            <p:spPr>
              <a:xfrm>
                <a:off x="2050411" y="494726"/>
                <a:ext cx="1885068" cy="77457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2050410" y="2100431"/>
                <a:ext cx="2061398" cy="7705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400" b="0" i="0" smtClean="0">
                          <a:latin typeface="Cambria Math" panose="02040503050406030204" pitchFamily="18" charset="0"/>
                          <a:cs typeface="B Koodak" panose="00000700000000000000" pitchFamily="2" charset="-78"/>
                        </a:rPr>
                        <m:t>−</m:t>
                      </m:r>
                      <m:f>
                        <m:fPr>
                          <m:ctrlPr>
                            <a:rPr lang="fa-IR" sz="2400" i="1">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3</m:t>
                          </m:r>
                        </m:num>
                        <m:den>
                          <m:r>
                            <m:rPr>
                              <m:nor/>
                            </m:rPr>
                            <a:rPr lang="fa-IR" sz="2400" b="0" i="0" smtClean="0">
                              <a:latin typeface="Cambria Math" panose="02040503050406030204" pitchFamily="18" charset="0"/>
                              <a:cs typeface="B Koodak" panose="00000700000000000000" pitchFamily="2" charset="-78"/>
                            </a:rPr>
                            <m:t>2</m:t>
                          </m:r>
                        </m:den>
                      </m:f>
                      <m:r>
                        <m:rPr>
                          <m:nor/>
                        </m:rPr>
                        <a:rPr lang="fa-IR" sz="2400">
                          <a:latin typeface="Cambria Math" panose="02040503050406030204" pitchFamily="18" charset="0"/>
                        </a:rPr>
                        <m:t> </m:t>
                      </m:r>
                      <m:r>
                        <m:rPr>
                          <m:nor/>
                        </m:rPr>
                        <a:rPr lang="fa-IR" sz="2400" b="0" i="0" smtClean="0">
                          <a:latin typeface="Cambria Math" panose="02040503050406030204" pitchFamily="18" charset="0"/>
                          <a:cs typeface="B Koodak" panose="00000700000000000000" pitchFamily="2" charset="-78"/>
                        </a:rPr>
                        <m:t>−</m:t>
                      </m:r>
                      <m:d>
                        <m:dPr>
                          <m:ctrlPr>
                            <a:rPr lang="fa-IR" sz="2400" i="1">
                              <a:latin typeface="Cambria Math" panose="02040503050406030204" pitchFamily="18" charset="0"/>
                            </a:rPr>
                          </m:ctrlPr>
                        </m:dPr>
                        <m:e>
                          <m:r>
                            <m:rPr>
                              <m:nor/>
                            </m:rPr>
                            <a:rPr lang="fa-IR" sz="2400" b="0" i="0" smtClean="0">
                              <a:latin typeface="Cambria Math" panose="02040503050406030204" pitchFamily="18" charset="0"/>
                              <a:cs typeface="B Koodak" panose="00000700000000000000" pitchFamily="2" charset="-78"/>
                            </a:rPr>
                            <m:t>−</m:t>
                          </m:r>
                          <m:f>
                            <m:fPr>
                              <m:ctrlPr>
                                <a:rPr lang="fa-IR" sz="2400" i="1">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5</m:t>
                              </m:r>
                            </m:num>
                            <m:den>
                              <m:r>
                                <m:rPr>
                                  <m:nor/>
                                </m:rPr>
                                <a:rPr lang="fa-IR" sz="2400" b="0" i="0" smtClean="0">
                                  <a:latin typeface="Cambria Math" panose="02040503050406030204" pitchFamily="18" charset="0"/>
                                  <a:cs typeface="B Koodak" panose="00000700000000000000" pitchFamily="2" charset="-78"/>
                                </a:rPr>
                                <m:t>2</m:t>
                              </m:r>
                            </m:den>
                          </m:f>
                        </m:e>
                      </m:d>
                      <m:r>
                        <m:rPr>
                          <m:nor/>
                        </m:rPr>
                        <a:rPr lang="fa-IR" sz="2400">
                          <a:latin typeface="Cambria Math" panose="02040503050406030204" pitchFamily="18" charset="0"/>
                          <a:cs typeface="B Koodak" panose="00000700000000000000" pitchFamily="2" charset="-78"/>
                        </a:rPr>
                        <m:t>=</m:t>
                      </m:r>
                    </m:oMath>
                  </m:oMathPara>
                </a14:m>
                <a:endParaRPr lang="fa-IR" sz="2400" dirty="0">
                  <a:cs typeface="B Koodak" panose="00000700000000000000" pitchFamily="2" charset="-78"/>
                </a:endParaRPr>
              </a:p>
            </p:txBody>
          </p:sp>
        </mc:Choice>
        <mc:Fallback xmlns="">
          <p:sp>
            <p:nvSpPr>
              <p:cNvPr id="56" name="Rectangle 55"/>
              <p:cNvSpPr>
                <a:spLocks noRot="1" noChangeAspect="1" noMove="1" noResize="1" noEditPoints="1" noAdjustHandles="1" noChangeArrowheads="1" noChangeShapeType="1" noTextEdit="1"/>
              </p:cNvSpPr>
              <p:nvPr/>
            </p:nvSpPr>
            <p:spPr>
              <a:xfrm>
                <a:off x="2050410" y="2100431"/>
                <a:ext cx="2061398" cy="770532"/>
              </a:xfrm>
              <a:prstGeom prst="rect">
                <a:avLst/>
              </a:prstGeom>
              <a:blipFill>
                <a:blip r:embed="rId5"/>
                <a:stretch>
                  <a:fillRect/>
                </a:stretch>
              </a:blipFill>
            </p:spPr>
            <p:txBody>
              <a:bodyPr/>
              <a:lstStyle/>
              <a:p>
                <a:r>
                  <a:rPr lang="en-US">
                    <a:noFill/>
                  </a:rPr>
                  <a:t> </a:t>
                </a:r>
              </a:p>
            </p:txBody>
          </p:sp>
        </mc:Fallback>
      </mc:AlternateContent>
      <p:sp>
        <p:nvSpPr>
          <p:cNvPr id="57" name="Arc 56"/>
          <p:cNvSpPr/>
          <p:nvPr/>
        </p:nvSpPr>
        <p:spPr>
          <a:xfrm>
            <a:off x="9811329" y="422222"/>
            <a:ext cx="1162039" cy="651712"/>
          </a:xfrm>
          <a:prstGeom prst="arc">
            <a:avLst>
              <a:gd name="adj1" fmla="val 10717579"/>
              <a:gd name="adj2" fmla="val 0"/>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2" name="Arc 1"/>
          <p:cNvSpPr/>
          <p:nvPr/>
        </p:nvSpPr>
        <p:spPr>
          <a:xfrm>
            <a:off x="10112281" y="500978"/>
            <a:ext cx="850513" cy="507765"/>
          </a:xfrm>
          <a:prstGeom prst="arc">
            <a:avLst>
              <a:gd name="adj1" fmla="val 10764031"/>
              <a:gd name="adj2" fmla="val 0"/>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59" name="Arc 58"/>
          <p:cNvSpPr/>
          <p:nvPr/>
        </p:nvSpPr>
        <p:spPr>
          <a:xfrm>
            <a:off x="5545291" y="5418661"/>
            <a:ext cx="113524" cy="500242"/>
          </a:xfrm>
          <a:prstGeom prst="arc">
            <a:avLst>
              <a:gd name="adj1" fmla="val 10764031"/>
              <a:gd name="adj2" fmla="val 0"/>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60" name="Arc 59"/>
          <p:cNvSpPr/>
          <p:nvPr/>
        </p:nvSpPr>
        <p:spPr>
          <a:xfrm>
            <a:off x="8600595" y="2019538"/>
            <a:ext cx="1115922" cy="448697"/>
          </a:xfrm>
          <a:prstGeom prst="arc">
            <a:avLst>
              <a:gd name="adj1" fmla="val 10717579"/>
              <a:gd name="adj2" fmla="val 0"/>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33" name="Rectangle 32"/>
              <p:cNvSpPr/>
              <p:nvPr/>
            </p:nvSpPr>
            <p:spPr>
              <a:xfrm>
                <a:off x="3725545" y="558000"/>
                <a:ext cx="593432" cy="670183"/>
              </a:xfrm>
              <a:prstGeom prst="rect">
                <a:avLst/>
              </a:prstGeom>
            </p:spPr>
            <p:txBody>
              <a:bodyPr wrap="none">
                <a:spAutoFit/>
              </a:bodyPr>
              <a:lstStyle/>
              <a:p>
                <a:r>
                  <a:rPr lang="en-US" sz="2400" dirty="0">
                    <a:solidFill>
                      <a:schemeClr val="accent2">
                        <a:lumMod val="75000"/>
                      </a:schemeClr>
                    </a:solidFill>
                  </a:rPr>
                  <a:t> </a:t>
                </a:r>
                <a:r>
                  <a:rPr lang="fa-IR" sz="2400" dirty="0">
                    <a:solidFill>
                      <a:schemeClr val="accent2">
                        <a:lumMod val="75000"/>
                      </a:schemeClr>
                    </a:solidFill>
                  </a:rPr>
                  <a:t>-</a:t>
                </a:r>
                <a:r>
                  <a:rPr lang="en-US" sz="2400" dirty="0">
                    <a:solidFill>
                      <a:schemeClr val="accent2">
                        <a:lumMod val="75000"/>
                      </a:schemeClr>
                    </a:solidFill>
                  </a:rPr>
                  <a:t> </a:t>
                </a:r>
                <a14:m>
                  <m:oMath xmlns:m="http://schemas.openxmlformats.org/officeDocument/2006/math">
                    <m:f>
                      <m:fPr>
                        <m:ctrlPr>
                          <a:rPr lang="fa-IR" sz="2400" i="1">
                            <a:solidFill>
                              <a:schemeClr val="accent2">
                                <a:lumMod val="75000"/>
                              </a:schemeClr>
                            </a:solidFill>
                            <a:latin typeface="Cambria Math" panose="02040503050406030204" pitchFamily="18" charset="0"/>
                          </a:rPr>
                        </m:ctrlPr>
                      </m:fPr>
                      <m:num>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2</m:t>
                        </m:r>
                      </m:num>
                      <m:den>
                        <m:r>
                          <m:rPr>
                            <m:nor/>
                          </m:rPr>
                          <a:rPr lang="fa-IR" sz="2400">
                            <a:solidFill>
                              <a:schemeClr val="accent2">
                                <a:lumMod val="75000"/>
                              </a:schemeClr>
                            </a:solidFill>
                            <a:latin typeface="Cambria Math" panose="02040503050406030204" pitchFamily="18" charset="0"/>
                            <a:cs typeface="B Koodak" panose="00000700000000000000" pitchFamily="2" charset="-78"/>
                          </a:rPr>
                          <m:t>5</m:t>
                        </m:r>
                      </m:den>
                    </m:f>
                  </m:oMath>
                </a14:m>
                <a:endParaRPr lang="fa-IR" sz="2400" dirty="0">
                  <a:solidFill>
                    <a:schemeClr val="accent2">
                      <a:lumMod val="75000"/>
                    </a:schemeClr>
                  </a:solidFill>
                </a:endParaRPr>
              </a:p>
            </p:txBody>
          </p:sp>
        </mc:Choice>
        <mc:Fallback xmlns="">
          <p:sp>
            <p:nvSpPr>
              <p:cNvPr id="33" name="Rectangle 32"/>
              <p:cNvSpPr>
                <a:spLocks noRot="1" noChangeAspect="1" noMove="1" noResize="1" noEditPoints="1" noAdjustHandles="1" noChangeArrowheads="1" noChangeShapeType="1" noTextEdit="1"/>
              </p:cNvSpPr>
              <p:nvPr/>
            </p:nvSpPr>
            <p:spPr>
              <a:xfrm>
                <a:off x="3725545" y="558000"/>
                <a:ext cx="593432" cy="670183"/>
              </a:xfrm>
              <a:prstGeom prst="rect">
                <a:avLst/>
              </a:prstGeom>
              <a:blipFill>
                <a:blip r:embed="rId6"/>
                <a:stretch>
                  <a:fillRect l="-5155" b="-6422"/>
                </a:stretch>
              </a:blipFill>
            </p:spPr>
            <p:txBody>
              <a:bodyPr/>
              <a:lstStyle/>
              <a:p>
                <a:r>
                  <a:rPr lang="en-US">
                    <a:noFill/>
                  </a:rPr>
                  <a:t> </a:t>
                </a:r>
              </a:p>
            </p:txBody>
          </p:sp>
        </mc:Fallback>
      </mc:AlternateContent>
      <p:sp>
        <p:nvSpPr>
          <p:cNvPr id="61" name="Rectangle 60"/>
          <p:cNvSpPr/>
          <p:nvPr/>
        </p:nvSpPr>
        <p:spPr>
          <a:xfrm>
            <a:off x="3948571" y="2335186"/>
            <a:ext cx="702876" cy="461665"/>
          </a:xfrm>
          <a:prstGeom prst="rect">
            <a:avLst/>
          </a:prstGeom>
        </p:spPr>
        <p:txBody>
          <a:bodyPr wrap="square">
            <a:spAutoFit/>
          </a:bodyPr>
          <a:lstStyle/>
          <a:p>
            <a:r>
              <a:rPr lang="fa-IR" sz="2400" dirty="0">
                <a:solidFill>
                  <a:schemeClr val="accent2">
                    <a:lumMod val="75000"/>
                  </a:schemeClr>
                </a:solidFill>
                <a:cs typeface="B Koodak" panose="00000700000000000000" pitchFamily="2" charset="-78"/>
              </a:rPr>
              <a:t>1</a:t>
            </a:r>
          </a:p>
        </p:txBody>
      </p:sp>
      <p:pic>
        <p:nvPicPr>
          <p:cNvPr id="62" name="Picture 6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410" y="4827652"/>
            <a:ext cx="1556616" cy="1556616"/>
          </a:xfrm>
          <a:prstGeom prst="rect">
            <a:avLst/>
          </a:prstGeom>
        </p:spPr>
      </p:pic>
      <p:sp>
        <p:nvSpPr>
          <p:cNvPr id="64" name="TextBox 63"/>
          <p:cNvSpPr txBox="1"/>
          <p:nvPr/>
        </p:nvSpPr>
        <p:spPr>
          <a:xfrm>
            <a:off x="9488022" y="3532106"/>
            <a:ext cx="1431637" cy="461665"/>
          </a:xfrm>
          <a:prstGeom prst="rect">
            <a:avLst/>
          </a:prstGeom>
          <a:noFill/>
        </p:spPr>
        <p:txBody>
          <a:bodyPr wrap="square" rtlCol="1">
            <a:spAutoFit/>
          </a:bodyPr>
          <a:lstStyle/>
          <a:p>
            <a:pPr algn="r"/>
            <a:r>
              <a:rPr lang="fa-IR" sz="2400" dirty="0">
                <a:solidFill>
                  <a:schemeClr val="accent1">
                    <a:lumMod val="75000"/>
                  </a:schemeClr>
                </a:solidFill>
                <a:latin typeface="IRAban" panose="02000503000000020002" pitchFamily="2" charset="-78"/>
                <a:cs typeface="IRAban" panose="02000503000000020002" pitchFamily="2" charset="-78"/>
              </a:rPr>
              <a:t>فعالیت:</a:t>
            </a:r>
          </a:p>
        </p:txBody>
      </p:sp>
      <p:cxnSp>
        <p:nvCxnSpPr>
          <p:cNvPr id="65" name="Straight Connector 64"/>
          <p:cNvCxnSpPr/>
          <p:nvPr/>
        </p:nvCxnSpPr>
        <p:spPr>
          <a:xfrm flipV="1">
            <a:off x="4354157" y="3762938"/>
            <a:ext cx="524625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7227163" y="4416631"/>
            <a:ext cx="4645891" cy="400110"/>
          </a:xfrm>
          <a:prstGeom prst="rect">
            <a:avLst/>
          </a:prstGeom>
          <a:noFill/>
        </p:spPr>
        <p:txBody>
          <a:bodyPr wrap="square" rtlCol="1">
            <a:spAutoFit/>
          </a:bodyPr>
          <a:lstStyle/>
          <a:p>
            <a:pPr algn="r"/>
            <a:r>
              <a:rPr lang="fa-IR" sz="2000" dirty="0">
                <a:cs typeface="B Koodak" panose="00000700000000000000" pitchFamily="2" charset="-78"/>
              </a:rPr>
              <a:t>1- برای هر کدام از محور ها تساوی جمع بنویسید.</a:t>
            </a:r>
          </a:p>
        </p:txBody>
      </p:sp>
      <p:grpSp>
        <p:nvGrpSpPr>
          <p:cNvPr id="119" name="Group 118"/>
          <p:cNvGrpSpPr/>
          <p:nvPr/>
        </p:nvGrpSpPr>
        <p:grpSpPr>
          <a:xfrm>
            <a:off x="2830945" y="5668782"/>
            <a:ext cx="4137891" cy="790717"/>
            <a:chOff x="2830945" y="5668782"/>
            <a:chExt cx="4137891" cy="790717"/>
          </a:xfrm>
        </p:grpSpPr>
        <p:grpSp>
          <p:nvGrpSpPr>
            <p:cNvPr id="83" name="Group 82"/>
            <p:cNvGrpSpPr/>
            <p:nvPr/>
          </p:nvGrpSpPr>
          <p:grpSpPr>
            <a:xfrm>
              <a:off x="2830945" y="5668782"/>
              <a:ext cx="4137891" cy="198708"/>
              <a:chOff x="2235200" y="4036056"/>
              <a:chExt cx="4137891" cy="198708"/>
            </a:xfrm>
          </p:grpSpPr>
          <p:grpSp>
            <p:nvGrpSpPr>
              <p:cNvPr id="84" name="Group 83"/>
              <p:cNvGrpSpPr/>
              <p:nvPr/>
            </p:nvGrpSpPr>
            <p:grpSpPr>
              <a:xfrm>
                <a:off x="2235200" y="4036292"/>
                <a:ext cx="4137891" cy="198472"/>
                <a:chOff x="7287492" y="4027055"/>
                <a:chExt cx="4137891" cy="198472"/>
              </a:xfrm>
            </p:grpSpPr>
            <p:cxnSp>
              <p:nvCxnSpPr>
                <p:cNvPr id="103" name="Straight Arrow Connector 102"/>
                <p:cNvCxnSpPr/>
                <p:nvPr/>
              </p:nvCxnSpPr>
              <p:spPr>
                <a:xfrm>
                  <a:off x="7287492" y="4027055"/>
                  <a:ext cx="4137891" cy="9236"/>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7670800" y="4045527"/>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8249613" y="4045527"/>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8828426" y="4045527"/>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9407239" y="4045527"/>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9986052" y="4045527"/>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10564865" y="4045527"/>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11143675" y="4045527"/>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85" name="Straight Connector 84"/>
              <p:cNvCxnSpPr/>
              <p:nvPr/>
            </p:nvCxnSpPr>
            <p:spPr>
              <a:xfrm>
                <a:off x="4499651" y="4036056"/>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620493" y="4036056"/>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741335" y="4036056"/>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346644"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467486"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588328"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925457"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046299"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167141"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069228"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190070"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5310912" y="4054764"/>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657274" y="4045528"/>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778116" y="4045528"/>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898958" y="4045528"/>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798618" y="4049910"/>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919460" y="4049910"/>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040302" y="4049910"/>
                <a:ext cx="0" cy="10800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11" name="Rectangle 110"/>
            <p:cNvSpPr/>
            <p:nvPr/>
          </p:nvSpPr>
          <p:spPr>
            <a:xfrm>
              <a:off x="6555554" y="6075129"/>
              <a:ext cx="309700" cy="369332"/>
            </a:xfrm>
            <a:prstGeom prst="rect">
              <a:avLst/>
            </a:prstGeom>
          </p:spPr>
          <p:txBody>
            <a:bodyPr wrap="square">
              <a:spAutoFit/>
            </a:bodyPr>
            <a:lstStyle/>
            <a:p>
              <a:r>
                <a:rPr lang="fa-IR" dirty="0">
                  <a:solidFill>
                    <a:schemeClr val="accent1">
                      <a:lumMod val="75000"/>
                    </a:schemeClr>
                  </a:solidFill>
                  <a:cs typeface="B Koodak" panose="00000700000000000000" pitchFamily="2" charset="-78"/>
                </a:rPr>
                <a:t>2</a:t>
              </a:r>
            </a:p>
          </p:txBody>
        </p:sp>
        <p:sp>
          <p:nvSpPr>
            <p:cNvPr id="112" name="Rectangle 111"/>
            <p:cNvSpPr/>
            <p:nvPr/>
          </p:nvSpPr>
          <p:spPr>
            <a:xfrm>
              <a:off x="5953468" y="6090167"/>
              <a:ext cx="309700" cy="369332"/>
            </a:xfrm>
            <a:prstGeom prst="rect">
              <a:avLst/>
            </a:prstGeom>
          </p:spPr>
          <p:txBody>
            <a:bodyPr wrap="none">
              <a:spAutoFit/>
            </a:bodyPr>
            <a:lstStyle/>
            <a:p>
              <a:r>
                <a:rPr lang="fa-IR" dirty="0">
                  <a:solidFill>
                    <a:schemeClr val="accent1">
                      <a:lumMod val="75000"/>
                    </a:schemeClr>
                  </a:solidFill>
                  <a:cs typeface="B Koodak" panose="00000700000000000000" pitchFamily="2" charset="-78"/>
                </a:rPr>
                <a:t>1</a:t>
              </a:r>
            </a:p>
          </p:txBody>
        </p:sp>
        <p:sp>
          <p:nvSpPr>
            <p:cNvPr id="113" name="Rectangle 112"/>
            <p:cNvSpPr/>
            <p:nvPr/>
          </p:nvSpPr>
          <p:spPr>
            <a:xfrm>
              <a:off x="5374655" y="6047357"/>
              <a:ext cx="309700" cy="369332"/>
            </a:xfrm>
            <a:prstGeom prst="rect">
              <a:avLst/>
            </a:prstGeom>
          </p:spPr>
          <p:txBody>
            <a:bodyPr wrap="none">
              <a:spAutoFit/>
            </a:bodyPr>
            <a:lstStyle/>
            <a:p>
              <a:r>
                <a:rPr lang="fa-IR" dirty="0">
                  <a:solidFill>
                    <a:schemeClr val="accent1">
                      <a:lumMod val="75000"/>
                    </a:schemeClr>
                  </a:solidFill>
                  <a:cs typeface="B Koodak" panose="00000700000000000000" pitchFamily="2" charset="-78"/>
                </a:rPr>
                <a:t>0</a:t>
              </a:r>
            </a:p>
          </p:txBody>
        </p:sp>
        <p:sp>
          <p:nvSpPr>
            <p:cNvPr id="114" name="Rectangle 113"/>
            <p:cNvSpPr/>
            <p:nvPr/>
          </p:nvSpPr>
          <p:spPr>
            <a:xfrm>
              <a:off x="4731307" y="6064649"/>
              <a:ext cx="415498" cy="369332"/>
            </a:xfrm>
            <a:prstGeom prst="rect">
              <a:avLst/>
            </a:prstGeom>
          </p:spPr>
          <p:txBody>
            <a:bodyPr wrap="none">
              <a:spAutoFit/>
            </a:bodyPr>
            <a:lstStyle/>
            <a:p>
              <a:r>
                <a:rPr lang="fa-IR" dirty="0">
                  <a:solidFill>
                    <a:schemeClr val="accent1">
                      <a:lumMod val="75000"/>
                    </a:schemeClr>
                  </a:solidFill>
                  <a:cs typeface="B Koodak" panose="00000700000000000000" pitchFamily="2" charset="-78"/>
                </a:rPr>
                <a:t>1-</a:t>
              </a:r>
              <a:endParaRPr lang="fa-IR" dirty="0"/>
            </a:p>
          </p:txBody>
        </p:sp>
        <p:sp>
          <p:nvSpPr>
            <p:cNvPr id="115" name="Rectangle 114"/>
            <p:cNvSpPr/>
            <p:nvPr/>
          </p:nvSpPr>
          <p:spPr>
            <a:xfrm>
              <a:off x="4129448" y="6064649"/>
              <a:ext cx="415498" cy="369332"/>
            </a:xfrm>
            <a:prstGeom prst="rect">
              <a:avLst/>
            </a:prstGeom>
          </p:spPr>
          <p:txBody>
            <a:bodyPr wrap="none">
              <a:spAutoFit/>
            </a:bodyPr>
            <a:lstStyle/>
            <a:p>
              <a:r>
                <a:rPr lang="fa-IR" dirty="0">
                  <a:solidFill>
                    <a:schemeClr val="accent1">
                      <a:lumMod val="75000"/>
                    </a:schemeClr>
                  </a:solidFill>
                  <a:cs typeface="B Koodak" panose="00000700000000000000" pitchFamily="2" charset="-78"/>
                </a:rPr>
                <a:t>2-</a:t>
              </a:r>
            </a:p>
          </p:txBody>
        </p:sp>
      </p:grpSp>
      <p:sp>
        <p:nvSpPr>
          <p:cNvPr id="116" name="Arc 115"/>
          <p:cNvSpPr/>
          <p:nvPr/>
        </p:nvSpPr>
        <p:spPr>
          <a:xfrm>
            <a:off x="8602383" y="1897930"/>
            <a:ext cx="1888837" cy="638575"/>
          </a:xfrm>
          <a:prstGeom prst="arc">
            <a:avLst>
              <a:gd name="adj1" fmla="val 10764031"/>
              <a:gd name="adj2" fmla="val 0"/>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17" name="Arc 116"/>
          <p:cNvSpPr/>
          <p:nvPr/>
        </p:nvSpPr>
        <p:spPr>
          <a:xfrm>
            <a:off x="5678654" y="5236977"/>
            <a:ext cx="835409" cy="853190"/>
          </a:xfrm>
          <a:prstGeom prst="arc">
            <a:avLst>
              <a:gd name="adj1" fmla="val 10764031"/>
              <a:gd name="adj2" fmla="val 0"/>
            </a:avLst>
          </a:prstGeom>
          <a:ln w="28575">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120" name="Rectangle 119"/>
              <p:cNvSpPr/>
              <p:nvPr/>
            </p:nvSpPr>
            <p:spPr>
              <a:xfrm>
                <a:off x="5415143" y="4720036"/>
                <a:ext cx="373820" cy="603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i="1" smtClean="0">
                              <a:solidFill>
                                <a:srgbClr val="FF0000"/>
                              </a:solidFill>
                              <a:latin typeface="Cambria Math" panose="02040503050406030204" pitchFamily="18" charset="0"/>
                            </a:rPr>
                          </m:ctrlPr>
                        </m:fPr>
                        <m:num>
                          <m:r>
                            <m:rPr>
                              <m:nor/>
                            </m:rPr>
                            <a:rPr lang="fa-IR" b="0" i="0" smtClean="0">
                              <a:solidFill>
                                <a:srgbClr val="FF0000"/>
                              </a:solidFill>
                              <a:latin typeface="Cambria Math" panose="02040503050406030204" pitchFamily="18" charset="0"/>
                              <a:cs typeface="B Koodak" panose="00000700000000000000" pitchFamily="2" charset="-78"/>
                            </a:rPr>
                            <m:t>1</m:t>
                          </m:r>
                        </m:num>
                        <m:den>
                          <m:r>
                            <m:rPr>
                              <m:nor/>
                            </m:rPr>
                            <a:rPr lang="fa-IR" b="0" i="0" smtClean="0">
                              <a:solidFill>
                                <a:srgbClr val="FF0000"/>
                              </a:solidFill>
                              <a:latin typeface="Cambria Math" panose="02040503050406030204" pitchFamily="18" charset="0"/>
                              <a:cs typeface="B Koodak" panose="00000700000000000000" pitchFamily="2" charset="-78"/>
                            </a:rPr>
                            <m:t>3</m:t>
                          </m:r>
                        </m:den>
                      </m:f>
                    </m:oMath>
                  </m:oMathPara>
                </a14:m>
                <a:endParaRPr lang="fa-IR" dirty="0">
                  <a:solidFill>
                    <a:srgbClr val="FF0000"/>
                  </a:solidFill>
                </a:endParaRPr>
              </a:p>
            </p:txBody>
          </p:sp>
        </mc:Choice>
        <mc:Fallback xmlns="">
          <p:sp>
            <p:nvSpPr>
              <p:cNvPr id="120" name="Rectangle 119"/>
              <p:cNvSpPr>
                <a:spLocks noRot="1" noChangeAspect="1" noMove="1" noResize="1" noEditPoints="1" noAdjustHandles="1" noChangeArrowheads="1" noChangeShapeType="1" noTextEdit="1"/>
              </p:cNvSpPr>
              <p:nvPr/>
            </p:nvSpPr>
            <p:spPr>
              <a:xfrm>
                <a:off x="5415143" y="4720036"/>
                <a:ext cx="373820" cy="6034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Rectangle 120"/>
              <p:cNvSpPr/>
              <p:nvPr/>
            </p:nvSpPr>
            <p:spPr>
              <a:xfrm>
                <a:off x="5866757" y="4427778"/>
                <a:ext cx="627946" cy="804387"/>
              </a:xfrm>
              <a:prstGeom prst="rect">
                <a:avLst/>
              </a:prstGeom>
            </p:spPr>
            <p:txBody>
              <a:bodyPr wrap="square">
                <a:spAutoFit/>
              </a:bodyPr>
              <a:lstStyle/>
              <a:p>
                <a:r>
                  <a:rPr lang="fa-IR" dirty="0">
                    <a:solidFill>
                      <a:schemeClr val="tx1"/>
                    </a:solidFill>
                  </a:rPr>
                  <a:t> </a:t>
                </a:r>
              </a:p>
              <a:p>
                <a:r>
                  <a:rPr lang="fa-IR" dirty="0">
                    <a:solidFill>
                      <a:schemeClr val="accent6">
                        <a:lumMod val="75000"/>
                      </a:schemeClr>
                    </a:solidFill>
                  </a:rPr>
                  <a:t>  </a:t>
                </a:r>
                <a14:m>
                  <m:oMath xmlns:m="http://schemas.openxmlformats.org/officeDocument/2006/math">
                    <m:f>
                      <m:fPr>
                        <m:ctrlPr>
                          <a:rPr lang="fa-IR" i="1" smtClean="0">
                            <a:solidFill>
                              <a:schemeClr val="accent6">
                                <a:lumMod val="75000"/>
                              </a:schemeClr>
                            </a:solidFill>
                            <a:latin typeface="Cambria Math" panose="02040503050406030204" pitchFamily="18" charset="0"/>
                          </a:rPr>
                        </m:ctrlPr>
                      </m:fPr>
                      <m:num>
                        <m:r>
                          <m:rPr>
                            <m:nor/>
                          </m:rPr>
                          <a:rPr lang="fa-IR" b="0" i="0" smtClean="0">
                            <a:solidFill>
                              <a:schemeClr val="accent6">
                                <a:lumMod val="75000"/>
                              </a:schemeClr>
                            </a:solidFill>
                            <a:latin typeface="Cambria Math" panose="02040503050406030204" pitchFamily="18" charset="0"/>
                            <a:cs typeface="B Koodak" panose="00000700000000000000" pitchFamily="2" charset="-78"/>
                          </a:rPr>
                          <m:t>4</m:t>
                        </m:r>
                      </m:num>
                      <m:den>
                        <m:r>
                          <m:rPr>
                            <m:nor/>
                          </m:rPr>
                          <a:rPr lang="fa-IR" b="0" i="0" smtClean="0">
                            <a:solidFill>
                              <a:schemeClr val="accent6">
                                <a:lumMod val="75000"/>
                              </a:schemeClr>
                            </a:solidFill>
                            <a:latin typeface="Cambria Math" panose="02040503050406030204" pitchFamily="18" charset="0"/>
                            <a:cs typeface="B Koodak" panose="00000700000000000000" pitchFamily="2" charset="-78"/>
                          </a:rPr>
                          <m:t>3</m:t>
                        </m:r>
                      </m:den>
                    </m:f>
                  </m:oMath>
                </a14:m>
                <a:endParaRPr lang="fa-IR" dirty="0">
                  <a:solidFill>
                    <a:schemeClr val="accent6">
                      <a:lumMod val="75000"/>
                    </a:schemeClr>
                  </a:solidFill>
                </a:endParaRPr>
              </a:p>
            </p:txBody>
          </p:sp>
        </mc:Choice>
        <mc:Fallback xmlns="">
          <p:sp>
            <p:nvSpPr>
              <p:cNvPr id="121" name="Rectangle 120"/>
              <p:cNvSpPr>
                <a:spLocks noRot="1" noChangeAspect="1" noMove="1" noResize="1" noEditPoints="1" noAdjustHandles="1" noChangeArrowheads="1" noChangeShapeType="1" noTextEdit="1"/>
              </p:cNvSpPr>
              <p:nvPr/>
            </p:nvSpPr>
            <p:spPr>
              <a:xfrm>
                <a:off x="5866757" y="4427778"/>
                <a:ext cx="627946" cy="804387"/>
              </a:xfrm>
              <a:prstGeom prst="rect">
                <a:avLst/>
              </a:prstGeom>
              <a:blipFill>
                <a:blip r:embed="rId9"/>
                <a:stretch>
                  <a:fillRect l="-8738" t="-3788" b="-37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Rectangle 121"/>
              <p:cNvSpPr/>
              <p:nvPr/>
            </p:nvSpPr>
            <p:spPr>
              <a:xfrm>
                <a:off x="9843725" y="5144125"/>
                <a:ext cx="832678" cy="795795"/>
              </a:xfrm>
              <a:prstGeom prst="rect">
                <a:avLst/>
              </a:prstGeom>
            </p:spPr>
            <p:txBody>
              <a:bodyPr wrap="square">
                <a:spAutoFit/>
              </a:bodyPr>
              <a:lstStyle/>
              <a:p>
                <a:r>
                  <a:rPr lang="fa-IR" dirty="0">
                    <a:solidFill>
                      <a:srgbClr val="FF0000"/>
                    </a:solidFill>
                  </a:rPr>
                  <a:t> </a:t>
                </a:r>
              </a:p>
              <a:p>
                <a:r>
                  <a:rPr lang="fa-IR" dirty="0">
                    <a:solidFill>
                      <a:schemeClr val="tx1"/>
                    </a:solidFill>
                  </a:rPr>
                  <a:t> = </a:t>
                </a:r>
                <a14:m>
                  <m:oMath xmlns:m="http://schemas.openxmlformats.org/officeDocument/2006/math">
                    <m:f>
                      <m:fPr>
                        <m:ctrlPr>
                          <a:rPr lang="fa-IR" i="1" smtClean="0">
                            <a:solidFill>
                              <a:schemeClr val="tx1"/>
                            </a:solidFill>
                            <a:latin typeface="Cambria Math" panose="02040503050406030204" pitchFamily="18" charset="0"/>
                          </a:rPr>
                        </m:ctrlPr>
                      </m:fPr>
                      <m:num>
                        <m:r>
                          <m:rPr>
                            <m:nor/>
                          </m:rPr>
                          <a:rPr lang="fa-IR" b="0" i="0" smtClean="0">
                            <a:solidFill>
                              <a:schemeClr val="tx1"/>
                            </a:solidFill>
                            <a:latin typeface="Cambria Math" panose="02040503050406030204" pitchFamily="18" charset="0"/>
                            <a:cs typeface="B Koodak" panose="00000700000000000000" pitchFamily="2" charset="-78"/>
                          </a:rPr>
                          <m:t>5</m:t>
                        </m:r>
                      </m:num>
                      <m:den>
                        <m:r>
                          <m:rPr>
                            <m:nor/>
                          </m:rPr>
                          <a:rPr lang="fa-IR" b="0" i="0" smtClean="0">
                            <a:solidFill>
                              <a:schemeClr val="tx1"/>
                            </a:solidFill>
                            <a:latin typeface="Cambria Math" panose="02040503050406030204" pitchFamily="18" charset="0"/>
                            <a:cs typeface="B Koodak" panose="00000700000000000000" pitchFamily="2" charset="-78"/>
                          </a:rPr>
                          <m:t>3</m:t>
                        </m:r>
                      </m:den>
                    </m:f>
                  </m:oMath>
                </a14:m>
                <a:endParaRPr lang="fa-IR" dirty="0">
                  <a:solidFill>
                    <a:schemeClr val="tx1"/>
                  </a:solidFill>
                </a:endParaRPr>
              </a:p>
            </p:txBody>
          </p:sp>
        </mc:Choice>
        <mc:Fallback xmlns="">
          <p:sp>
            <p:nvSpPr>
              <p:cNvPr id="122" name="Rectangle 121"/>
              <p:cNvSpPr>
                <a:spLocks noRot="1" noChangeAspect="1" noMove="1" noResize="1" noEditPoints="1" noAdjustHandles="1" noChangeArrowheads="1" noChangeShapeType="1" noTextEdit="1"/>
              </p:cNvSpPr>
              <p:nvPr/>
            </p:nvSpPr>
            <p:spPr>
              <a:xfrm>
                <a:off x="9843725" y="5144125"/>
                <a:ext cx="832678" cy="795795"/>
              </a:xfrm>
              <a:prstGeom prst="rect">
                <a:avLst/>
              </a:prstGeom>
              <a:blipFill>
                <a:blip r:embed="rId10"/>
                <a:stretch>
                  <a:fillRect l="-7353" t="-4615" b="-3846"/>
                </a:stretch>
              </a:blipFill>
            </p:spPr>
            <p:txBody>
              <a:bodyPr/>
              <a:lstStyle/>
              <a:p>
                <a:r>
                  <a:rPr lang="en-US">
                    <a:noFill/>
                  </a:rPr>
                  <a:t> </a:t>
                </a:r>
              </a:p>
            </p:txBody>
          </p:sp>
        </mc:Fallback>
      </mc:AlternateContent>
      <p:pic>
        <p:nvPicPr>
          <p:cNvPr id="123" name="Picture 122"/>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0000" b="90000" l="10000" r="90000">
                        <a14:foregroundMark x1="23438" y1="41059" x2="25938" y2="42353"/>
                        <a14:foregroundMark x1="34500" y1="42765" x2="36938" y2="40824"/>
                        <a14:foregroundMark x1="54500" y1="23471" x2="53625" y2="26882"/>
                        <a14:foregroundMark x1="65313" y1="42353" x2="67063" y2="47412"/>
                        <a14:foregroundMark x1="68438" y1="42529" x2="70688" y2="34706"/>
                        <a14:foregroundMark x1="49563" y1="48882" x2="53375" y2="35529"/>
                        <a14:foregroundMark x1="60563" y1="55000" x2="42125" y2="67706"/>
                        <a14:foregroundMark x1="41000" y1="51647" x2="56063" y2="55647"/>
                        <a14:foregroundMark x1="39438" y1="57765" x2="33563" y2="52294"/>
                        <a14:foregroundMark x1="50250" y1="55235" x2="45063" y2="56529"/>
                        <a14:foregroundMark x1="51563" y1="35765" x2="42125" y2="34059"/>
                        <a14:foregroundMark x1="27500" y1="19235" x2="27063" y2="19882"/>
                        <a14:foregroundMark x1="73188" y1="60941" x2="71813" y2="62000"/>
                      </a14:backgroundRemoval>
                    </a14:imgEffect>
                  </a14:imgLayer>
                </a14:imgProps>
              </a:ext>
              <a:ext uri="{28A0092B-C50C-407E-A947-70E740481C1C}">
                <a14:useLocalDpi xmlns:a14="http://schemas.microsoft.com/office/drawing/2010/main" val="0"/>
              </a:ext>
            </a:extLst>
          </a:blip>
          <a:srcRect l="19418" t="12275" r="18069" b="30583"/>
          <a:stretch/>
        </p:blipFill>
        <p:spPr>
          <a:xfrm>
            <a:off x="10848110" y="3190350"/>
            <a:ext cx="1024944" cy="995449"/>
          </a:xfrm>
          <a:prstGeom prst="rect">
            <a:avLst/>
          </a:prstGeom>
        </p:spPr>
      </p:pic>
      <p:sp>
        <p:nvSpPr>
          <p:cNvPr id="3" name="Rectangle 2"/>
          <p:cNvSpPr/>
          <p:nvPr/>
        </p:nvSpPr>
        <p:spPr>
          <a:xfrm>
            <a:off x="9264915" y="5488970"/>
            <a:ext cx="335497" cy="369332"/>
          </a:xfrm>
          <a:prstGeom prst="rect">
            <a:avLst/>
          </a:prstGeom>
        </p:spPr>
        <p:txBody>
          <a:bodyPr wrap="square">
            <a:spAutoFit/>
          </a:bodyPr>
          <a:lstStyle/>
          <a:p>
            <a:r>
              <a:rPr lang="fa-IR" dirty="0"/>
              <a:t>+</a:t>
            </a:r>
            <a:endParaRPr lang="en-US" dirty="0"/>
          </a:p>
        </p:txBody>
      </p:sp>
    </p:spTree>
    <p:extLst>
      <p:ext uri="{BB962C8B-B14F-4D97-AF65-F5344CB8AC3E}">
        <p14:creationId xmlns:p14="http://schemas.microsoft.com/office/powerpoint/2010/main" val="351169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right)">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wipe(right)">
                                      <p:cBhvr>
                                        <p:cTn id="30" dur="500"/>
                                        <p:tgtEl>
                                          <p:spTgt spid="6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6"/>
                                        </p:tgtEl>
                                        <p:attrNameLst>
                                          <p:attrName>style.visibility</p:attrName>
                                        </p:attrNameLst>
                                      </p:cBhvr>
                                      <p:to>
                                        <p:strVal val="visible"/>
                                      </p:to>
                                    </p:set>
                                    <p:animEffect transition="in" filter="wipe(left)">
                                      <p:cBhvr>
                                        <p:cTn id="35" dur="500"/>
                                        <p:tgtEl>
                                          <p:spTgt spid="11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barn(inVertical)">
                                      <p:cBhvr>
                                        <p:cTn id="40" dur="500"/>
                                        <p:tgtEl>
                                          <p:spTgt spid="6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fade">
                                      <p:cBhvr>
                                        <p:cTn id="45" dur="500"/>
                                        <p:tgtEl>
                                          <p:spTgt spid="1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fade">
                                      <p:cBhvr>
                                        <p:cTn id="48" dur="500"/>
                                        <p:tgtEl>
                                          <p:spTgt spid="64"/>
                                        </p:tgtEl>
                                      </p:cBhvr>
                                    </p:animEffect>
                                  </p:childTnLst>
                                </p:cTn>
                              </p:par>
                              <p:par>
                                <p:cTn id="49" presetID="10" presetClass="entr" presetSubtype="0" fill="hold" nodeType="with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fade">
                                      <p:cBhvr>
                                        <p:cTn id="56" dur="500"/>
                                        <p:tgtEl>
                                          <p:spTgt spid="6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19"/>
                                        </p:tgtEl>
                                        <p:attrNameLst>
                                          <p:attrName>style.visibility</p:attrName>
                                        </p:attrNameLst>
                                      </p:cBhvr>
                                      <p:to>
                                        <p:strVal val="visible"/>
                                      </p:to>
                                    </p:set>
                                    <p:animEffect transition="in" filter="fade">
                                      <p:cBhvr>
                                        <p:cTn id="61" dur="500"/>
                                        <p:tgtEl>
                                          <p:spTgt spid="11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500"/>
                                        <p:tgtEl>
                                          <p:spTgt spid="5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fade">
                                      <p:cBhvr>
                                        <p:cTn id="67" dur="500"/>
                                        <p:tgtEl>
                                          <p:spTgt spid="1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20"/>
                                        </p:tgtEl>
                                        <p:attrNameLst>
                                          <p:attrName>style.visibility</p:attrName>
                                        </p:attrNameLst>
                                      </p:cBhvr>
                                      <p:to>
                                        <p:strVal val="visible"/>
                                      </p:to>
                                    </p:set>
                                    <p:animEffect transition="in" filter="fade">
                                      <p:cBhvr>
                                        <p:cTn id="72" dur="500"/>
                                        <p:tgtEl>
                                          <p:spTgt spid="120"/>
                                        </p:tgtEl>
                                      </p:cBhvr>
                                    </p:animEffect>
                                  </p:childTnLst>
                                </p:cTn>
                              </p:par>
                            </p:childTnLst>
                          </p:cTn>
                        </p:par>
                      </p:childTnLst>
                    </p:cTn>
                  </p:par>
                  <p:par>
                    <p:cTn id="73" fill="hold">
                      <p:stCondLst>
                        <p:cond delay="indefinite"/>
                      </p:stCondLst>
                      <p:childTnLst>
                        <p:par>
                          <p:cTn id="74" fill="hold">
                            <p:stCondLst>
                              <p:cond delay="0"/>
                            </p:stCondLst>
                            <p:childTnLst>
                              <p:par>
                                <p:cTn id="75" presetID="56" presetClass="path" presetSubtype="0" accel="50000" decel="50000" fill="hold" grpId="1" nodeType="clickEffect">
                                  <p:stCondLst>
                                    <p:cond delay="0"/>
                                  </p:stCondLst>
                                  <p:childTnLst>
                                    <p:animMotion origin="layout" path="M 4.79167E-6 4.07407E-6 L 0.27591 0.09305 " pathEditMode="relative" rAng="0" ptsTypes="AA">
                                      <p:cBhvr>
                                        <p:cTn id="76" dur="2000" fill="hold"/>
                                        <p:tgtEl>
                                          <p:spTgt spid="120"/>
                                        </p:tgtEl>
                                        <p:attrNameLst>
                                          <p:attrName>ppt_x</p:attrName>
                                          <p:attrName>ppt_y</p:attrName>
                                        </p:attrNameLst>
                                      </p:cBhvr>
                                      <p:rCtr x="13789" y="4653"/>
                                    </p:animMotion>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121"/>
                                        </p:tgtEl>
                                        <p:attrNameLst>
                                          <p:attrName>style.visibility</p:attrName>
                                        </p:attrNameLst>
                                      </p:cBhvr>
                                      <p:to>
                                        <p:strVal val="visible"/>
                                      </p:to>
                                    </p:set>
                                    <p:anim calcmode="lin" valueType="num">
                                      <p:cBhvr>
                                        <p:cTn id="81" dur="500" fill="hold"/>
                                        <p:tgtEl>
                                          <p:spTgt spid="121"/>
                                        </p:tgtEl>
                                        <p:attrNameLst>
                                          <p:attrName>ppt_w</p:attrName>
                                        </p:attrNameLst>
                                      </p:cBhvr>
                                      <p:tavLst>
                                        <p:tav tm="0">
                                          <p:val>
                                            <p:fltVal val="0"/>
                                          </p:val>
                                        </p:tav>
                                        <p:tav tm="100000">
                                          <p:val>
                                            <p:strVal val="#ppt_w"/>
                                          </p:val>
                                        </p:tav>
                                      </p:tavLst>
                                    </p:anim>
                                    <p:anim calcmode="lin" valueType="num">
                                      <p:cBhvr>
                                        <p:cTn id="82" dur="500" fill="hold"/>
                                        <p:tgtEl>
                                          <p:spTgt spid="121"/>
                                        </p:tgtEl>
                                        <p:attrNameLst>
                                          <p:attrName>ppt_h</p:attrName>
                                        </p:attrNameLst>
                                      </p:cBhvr>
                                      <p:tavLst>
                                        <p:tav tm="0">
                                          <p:val>
                                            <p:fltVal val="0"/>
                                          </p:val>
                                        </p:tav>
                                        <p:tav tm="100000">
                                          <p:val>
                                            <p:strVal val="#ppt_h"/>
                                          </p:val>
                                        </p:tav>
                                      </p:tavLst>
                                    </p:anim>
                                    <p:animEffect transition="in" filter="fade">
                                      <p:cBhvr>
                                        <p:cTn id="83" dur="500"/>
                                        <p:tgtEl>
                                          <p:spTgt spid="12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fade">
                                      <p:cBhvr>
                                        <p:cTn id="88" dur="500"/>
                                        <p:tgtEl>
                                          <p:spTgt spid="3"/>
                                        </p:tgtEl>
                                      </p:cBhvr>
                                    </p:animEffect>
                                  </p:childTnLst>
                                </p:cTn>
                              </p:par>
                              <p:par>
                                <p:cTn id="89" presetID="49" presetClass="path" presetSubtype="0" accel="50000" decel="50000" fill="hold" grpId="1" nodeType="withEffect">
                                  <p:stCondLst>
                                    <p:cond delay="0"/>
                                  </p:stCondLst>
                                  <p:childTnLst>
                                    <p:animMotion origin="layout" path="M -1.04167E-6 3.33333E-6 L 0.29427 0.10787 " pathEditMode="relative" rAng="0" ptsTypes="AA">
                                      <p:cBhvr>
                                        <p:cTn id="90" dur="2000" fill="hold"/>
                                        <p:tgtEl>
                                          <p:spTgt spid="121"/>
                                        </p:tgtEl>
                                        <p:attrNameLst>
                                          <p:attrName>ppt_x</p:attrName>
                                          <p:attrName>ppt_y</p:attrName>
                                        </p:attrNameLst>
                                      </p:cBhvr>
                                      <p:rCtr x="14714" y="5394"/>
                                    </p:animMotion>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22"/>
                                        </p:tgtEl>
                                        <p:attrNameLst>
                                          <p:attrName>style.visibility</p:attrName>
                                        </p:attrNameLst>
                                      </p:cBhvr>
                                      <p:to>
                                        <p:strVal val="visible"/>
                                      </p:to>
                                    </p:set>
                                    <p:animEffect transition="in" filter="wipe(left)">
                                      <p:cBhvr>
                                        <p:cTn id="95"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2" grpId="0" animBg="1"/>
      <p:bldP spid="59" grpId="0" animBg="1"/>
      <p:bldP spid="60" grpId="0" animBg="1"/>
      <p:bldP spid="33" grpId="0"/>
      <p:bldP spid="61" grpId="0"/>
      <p:bldP spid="64" grpId="0"/>
      <p:bldP spid="66" grpId="0"/>
      <p:bldP spid="116" grpId="0" animBg="1"/>
      <p:bldP spid="117" grpId="0" animBg="1"/>
      <p:bldP spid="120" grpId="0"/>
      <p:bldP spid="120" grpId="1"/>
      <p:bldP spid="121" grpId="0"/>
      <p:bldP spid="121" grpId="1"/>
      <p:bldP spid="122"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rc 20"/>
          <p:cNvSpPr/>
          <p:nvPr/>
        </p:nvSpPr>
        <p:spPr>
          <a:xfrm>
            <a:off x="4315143" y="916915"/>
            <a:ext cx="252189" cy="496299"/>
          </a:xfrm>
          <a:prstGeom prst="arc">
            <a:avLst>
              <a:gd name="adj1" fmla="val 10764031"/>
              <a:gd name="adj2" fmla="val 0"/>
            </a:avLst>
          </a:prstGeom>
          <a:ln w="28575">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grpSp>
        <p:nvGrpSpPr>
          <p:cNvPr id="23" name="Group 22"/>
          <p:cNvGrpSpPr/>
          <p:nvPr/>
        </p:nvGrpSpPr>
        <p:grpSpPr>
          <a:xfrm>
            <a:off x="2018532" y="1152464"/>
            <a:ext cx="4652916" cy="1212842"/>
            <a:chOff x="1856509" y="1248003"/>
            <a:chExt cx="3962400" cy="672961"/>
          </a:xfrm>
        </p:grpSpPr>
        <p:cxnSp>
          <p:nvCxnSpPr>
            <p:cNvPr id="24" name="Straight Arrow Connector 23"/>
            <p:cNvCxnSpPr/>
            <p:nvPr/>
          </p:nvCxnSpPr>
          <p:spPr>
            <a:xfrm>
              <a:off x="1856509" y="1248004"/>
              <a:ext cx="396240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141465" y="1252859"/>
              <a:ext cx="0" cy="1398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972946" y="1260133"/>
              <a:ext cx="0" cy="1398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820158" y="1260133"/>
              <a:ext cx="0" cy="1398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651638" y="1252859"/>
              <a:ext cx="0" cy="1398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490985" y="1252859"/>
              <a:ext cx="0" cy="1398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18327" y="1252859"/>
              <a:ext cx="0" cy="599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687781" y="1252859"/>
              <a:ext cx="0" cy="599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503054" y="1252859"/>
              <a:ext cx="0" cy="599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37345" y="1256210"/>
              <a:ext cx="0" cy="599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606799" y="1256210"/>
              <a:ext cx="0" cy="599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422072" y="1256210"/>
              <a:ext cx="0" cy="599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027054" y="1256210"/>
              <a:ext cx="0" cy="599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396508" y="1256210"/>
              <a:ext cx="0" cy="599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211781" y="1256210"/>
              <a:ext cx="0" cy="599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899890" y="1248003"/>
              <a:ext cx="0" cy="599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269344" y="1248003"/>
              <a:ext cx="0" cy="599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084617" y="1248003"/>
              <a:ext cx="0" cy="5992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508491" y="1482478"/>
              <a:ext cx="748146"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sp>
          <p:nvSpPr>
            <p:cNvPr id="43" name="TextBox 42"/>
            <p:cNvSpPr txBox="1"/>
            <p:nvPr/>
          </p:nvSpPr>
          <p:spPr>
            <a:xfrm>
              <a:off x="3606799" y="1520854"/>
              <a:ext cx="489528"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0</a:t>
              </a:r>
            </a:p>
          </p:txBody>
        </p:sp>
        <p:sp>
          <p:nvSpPr>
            <p:cNvPr id="44" name="TextBox 43"/>
            <p:cNvSpPr txBox="1"/>
            <p:nvPr/>
          </p:nvSpPr>
          <p:spPr>
            <a:xfrm>
              <a:off x="2718387" y="1520854"/>
              <a:ext cx="503383"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1-</a:t>
              </a:r>
            </a:p>
          </p:txBody>
        </p:sp>
      </p:grpSp>
      <p:sp>
        <p:nvSpPr>
          <p:cNvPr id="45" name="Arc 44"/>
          <p:cNvSpPr/>
          <p:nvPr/>
        </p:nvSpPr>
        <p:spPr>
          <a:xfrm>
            <a:off x="3856920" y="732972"/>
            <a:ext cx="708987" cy="842074"/>
          </a:xfrm>
          <a:prstGeom prst="arc">
            <a:avLst>
              <a:gd name="adj1" fmla="val 10717579"/>
              <a:gd name="adj2" fmla="val 0"/>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46" name="Rectangle 45"/>
              <p:cNvSpPr/>
              <p:nvPr/>
            </p:nvSpPr>
            <p:spPr>
              <a:xfrm>
                <a:off x="4558801" y="376562"/>
                <a:ext cx="373820" cy="603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i="1" smtClean="0">
                              <a:solidFill>
                                <a:schemeClr val="accent6">
                                  <a:lumMod val="75000"/>
                                </a:schemeClr>
                              </a:solidFill>
                              <a:latin typeface="Cambria Math" panose="02040503050406030204" pitchFamily="18" charset="0"/>
                            </a:rPr>
                          </m:ctrlPr>
                        </m:fPr>
                        <m:num>
                          <m:r>
                            <m:rPr>
                              <m:nor/>
                            </m:rPr>
                            <a:rPr lang="fa-IR" b="0" i="0" smtClean="0">
                              <a:solidFill>
                                <a:schemeClr val="accent6">
                                  <a:lumMod val="75000"/>
                                </a:schemeClr>
                              </a:solidFill>
                              <a:latin typeface="Cambria Math" panose="02040503050406030204" pitchFamily="18" charset="0"/>
                              <a:cs typeface="B Koodak" panose="00000700000000000000" pitchFamily="2" charset="-78"/>
                            </a:rPr>
                            <m:t>1</m:t>
                          </m:r>
                        </m:num>
                        <m:den>
                          <m:r>
                            <m:rPr>
                              <m:nor/>
                            </m:rPr>
                            <a:rPr lang="fa-IR" b="0" i="0" smtClean="0">
                              <a:solidFill>
                                <a:schemeClr val="accent6">
                                  <a:lumMod val="75000"/>
                                </a:schemeClr>
                              </a:solidFill>
                              <a:latin typeface="Cambria Math" panose="02040503050406030204" pitchFamily="18" charset="0"/>
                              <a:cs typeface="B Koodak" panose="00000700000000000000" pitchFamily="2" charset="-78"/>
                            </a:rPr>
                            <m:t>4</m:t>
                          </m:r>
                        </m:den>
                      </m:f>
                    </m:oMath>
                  </m:oMathPara>
                </a14:m>
                <a:endParaRPr lang="fa-IR" dirty="0">
                  <a:solidFill>
                    <a:schemeClr val="accent6">
                      <a:lumMod val="75000"/>
                    </a:schemeClr>
                  </a:solidFill>
                </a:endParaRPr>
              </a:p>
            </p:txBody>
          </p:sp>
        </mc:Choice>
        <mc:Fallback xmlns="">
          <p:sp>
            <p:nvSpPr>
              <p:cNvPr id="46" name="Rectangle 45"/>
              <p:cNvSpPr>
                <a:spLocks noRot="1" noChangeAspect="1" noMove="1" noResize="1" noEditPoints="1" noAdjustHandles="1" noChangeArrowheads="1" noChangeShapeType="1" noTextEdit="1"/>
              </p:cNvSpPr>
              <p:nvPr/>
            </p:nvSpPr>
            <p:spPr>
              <a:xfrm>
                <a:off x="4558801" y="376562"/>
                <a:ext cx="373820" cy="60349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3013604" y="370185"/>
                <a:ext cx="957826" cy="6040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mtClean="0">
                          <a:solidFill>
                            <a:srgbClr val="FF0000"/>
                          </a:solidFill>
                          <a:latin typeface="Cambria Math" panose="02040503050406030204" pitchFamily="18" charset="0"/>
                          <a:cs typeface="B Koodak" panose="00000700000000000000" pitchFamily="2" charset="-78"/>
                        </a:rPr>
                        <m:t>+</m:t>
                      </m:r>
                      <m:d>
                        <m:dPr>
                          <m:ctrlPr>
                            <a:rPr lang="fa-IR" i="1">
                              <a:solidFill>
                                <a:srgbClr val="FF0000"/>
                              </a:solidFill>
                              <a:latin typeface="Cambria Math" panose="02040503050406030204" pitchFamily="18" charset="0"/>
                            </a:rPr>
                          </m:ctrlPr>
                        </m:dPr>
                        <m:e>
                          <m:r>
                            <m:rPr>
                              <m:nor/>
                            </m:rPr>
                            <a:rPr lang="fa-IR">
                              <a:solidFill>
                                <a:srgbClr val="FF0000"/>
                              </a:solidFill>
                              <a:latin typeface="Cambria Math" panose="02040503050406030204" pitchFamily="18" charset="0"/>
                              <a:cs typeface="B Koodak" panose="00000700000000000000" pitchFamily="2" charset="-78"/>
                            </a:rPr>
                            <m:t>−</m:t>
                          </m:r>
                          <m:f>
                            <m:fPr>
                              <m:ctrlPr>
                                <a:rPr lang="fa-IR" i="1">
                                  <a:solidFill>
                                    <a:srgbClr val="FF0000"/>
                                  </a:solidFill>
                                  <a:latin typeface="Cambria Math" panose="02040503050406030204" pitchFamily="18" charset="0"/>
                                </a:rPr>
                              </m:ctrlPr>
                            </m:fPr>
                            <m:num>
                              <m:r>
                                <m:rPr>
                                  <m:nor/>
                                </m:rPr>
                                <a:rPr lang="fa-IR" b="0" i="0" smtClean="0">
                                  <a:solidFill>
                                    <a:srgbClr val="FF0000"/>
                                  </a:solidFill>
                                  <a:latin typeface="Cambria Math" panose="02040503050406030204" pitchFamily="18" charset="0"/>
                                  <a:cs typeface="B Koodak" panose="00000700000000000000" pitchFamily="2" charset="-78"/>
                                </a:rPr>
                                <m:t>3</m:t>
                              </m:r>
                            </m:num>
                            <m:den>
                              <m:r>
                                <m:rPr>
                                  <m:nor/>
                                </m:rPr>
                                <a:rPr lang="fa-IR" b="0" i="0" smtClean="0">
                                  <a:solidFill>
                                    <a:srgbClr val="FF0000"/>
                                  </a:solidFill>
                                  <a:latin typeface="Cambria Math" panose="02040503050406030204" pitchFamily="18" charset="0"/>
                                  <a:cs typeface="B Koodak" panose="00000700000000000000" pitchFamily="2" charset="-78"/>
                                </a:rPr>
                                <m:t>4</m:t>
                              </m:r>
                            </m:den>
                          </m:f>
                        </m:e>
                      </m:d>
                    </m:oMath>
                  </m:oMathPara>
                </a14:m>
                <a:endParaRPr lang="fa-IR" dirty="0">
                  <a:solidFill>
                    <a:srgbClr val="FF0000"/>
                  </a:solidFill>
                </a:endParaRPr>
              </a:p>
            </p:txBody>
          </p:sp>
        </mc:Choice>
        <mc:Fallback xmlns="">
          <p:sp>
            <p:nvSpPr>
              <p:cNvPr id="47" name="Rectangle 46"/>
              <p:cNvSpPr>
                <a:spLocks noRot="1" noChangeAspect="1" noMove="1" noResize="1" noEditPoints="1" noAdjustHandles="1" noChangeArrowheads="1" noChangeShapeType="1" noTextEdit="1"/>
              </p:cNvSpPr>
              <p:nvPr/>
            </p:nvSpPr>
            <p:spPr>
              <a:xfrm>
                <a:off x="3013604" y="370185"/>
                <a:ext cx="957826" cy="60407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9753958" y="481986"/>
                <a:ext cx="976865" cy="802336"/>
              </a:xfrm>
              <a:prstGeom prst="rect">
                <a:avLst/>
              </a:prstGeom>
            </p:spPr>
            <p:txBody>
              <a:bodyPr wrap="square">
                <a:spAutoFit/>
              </a:bodyPr>
              <a:lstStyle/>
              <a:p>
                <a:r>
                  <a:rPr lang="fa-IR" dirty="0">
                    <a:solidFill>
                      <a:srgbClr val="FF0000"/>
                    </a:solidFill>
                  </a:rPr>
                  <a:t> </a:t>
                </a:r>
              </a:p>
              <a:p>
                <a:r>
                  <a:rPr lang="fa-IR" dirty="0">
                    <a:solidFill>
                      <a:schemeClr val="tx1"/>
                    </a:solidFill>
                  </a:rPr>
                  <a:t> - = </a:t>
                </a:r>
                <a14:m>
                  <m:oMath xmlns:m="http://schemas.openxmlformats.org/officeDocument/2006/math">
                    <m:f>
                      <m:fPr>
                        <m:ctrlPr>
                          <a:rPr lang="fa-IR" i="1">
                            <a:solidFill>
                              <a:schemeClr val="tx1"/>
                            </a:solidFill>
                            <a:latin typeface="Cambria Math" panose="02040503050406030204" pitchFamily="18" charset="0"/>
                          </a:rPr>
                        </m:ctrlPr>
                      </m:fPr>
                      <m:num>
                        <m:r>
                          <m:rPr>
                            <m:nor/>
                          </m:rPr>
                          <a:rPr lang="fa-IR" b="0" i="0" smtClean="0">
                            <a:solidFill>
                              <a:schemeClr val="tx1"/>
                            </a:solidFill>
                            <a:latin typeface="Cambria Math" panose="02040503050406030204" pitchFamily="18" charset="0"/>
                            <a:cs typeface="B Koodak" panose="00000700000000000000" pitchFamily="2" charset="-78"/>
                          </a:rPr>
                          <m:t>2</m:t>
                        </m:r>
                      </m:num>
                      <m:den>
                        <m:r>
                          <m:rPr>
                            <m:nor/>
                          </m:rPr>
                          <a:rPr lang="fa-IR" b="0" i="0" smtClean="0">
                            <a:solidFill>
                              <a:schemeClr val="tx1"/>
                            </a:solidFill>
                            <a:latin typeface="Cambria Math" panose="02040503050406030204" pitchFamily="18" charset="0"/>
                            <a:cs typeface="B Koodak" panose="00000700000000000000" pitchFamily="2" charset="-78"/>
                          </a:rPr>
                          <m:t>4</m:t>
                        </m:r>
                      </m:den>
                    </m:f>
                  </m:oMath>
                </a14:m>
                <a:endParaRPr lang="fa-IR" dirty="0">
                  <a:solidFill>
                    <a:schemeClr val="tx1"/>
                  </a:solidFill>
                </a:endParaRPr>
              </a:p>
            </p:txBody>
          </p:sp>
        </mc:Choice>
        <mc:Fallback xmlns="">
          <p:sp>
            <p:nvSpPr>
              <p:cNvPr id="48" name="Rectangle 47"/>
              <p:cNvSpPr>
                <a:spLocks noRot="1" noChangeAspect="1" noMove="1" noResize="1" noEditPoints="1" noAdjustHandles="1" noChangeArrowheads="1" noChangeShapeType="1" noTextEdit="1"/>
              </p:cNvSpPr>
              <p:nvPr/>
            </p:nvSpPr>
            <p:spPr>
              <a:xfrm>
                <a:off x="9753958" y="481986"/>
                <a:ext cx="976865" cy="802336"/>
              </a:xfrm>
              <a:prstGeom prst="rect">
                <a:avLst/>
              </a:prstGeom>
              <a:blipFill>
                <a:blip r:embed="rId4"/>
                <a:stretch>
                  <a:fillRect l="-5625" t="-3788" b="-3788"/>
                </a:stretch>
              </a:blipFill>
            </p:spPr>
            <p:txBody>
              <a:bodyPr/>
              <a:lstStyle/>
              <a:p>
                <a:r>
                  <a:rPr lang="en-US">
                    <a:noFill/>
                  </a:rPr>
                  <a:t> </a:t>
                </a:r>
              </a:p>
            </p:txBody>
          </p:sp>
        </mc:Fallback>
      </mc:AlternateContent>
      <p:sp>
        <p:nvSpPr>
          <p:cNvPr id="2" name="TextBox 1"/>
          <p:cNvSpPr txBox="1"/>
          <p:nvPr/>
        </p:nvSpPr>
        <p:spPr>
          <a:xfrm>
            <a:off x="5592274" y="2365306"/>
            <a:ext cx="6257366" cy="400110"/>
          </a:xfrm>
          <a:prstGeom prst="rect">
            <a:avLst/>
          </a:prstGeom>
          <a:noFill/>
        </p:spPr>
        <p:txBody>
          <a:bodyPr wrap="square" rtlCol="1">
            <a:spAutoFit/>
          </a:bodyPr>
          <a:lstStyle/>
          <a:p>
            <a:pPr algn="r"/>
            <a:r>
              <a:rPr lang="fa-IR" sz="2000" dirty="0">
                <a:cs typeface="B Koodak" panose="00000700000000000000" pitchFamily="2" charset="-78"/>
              </a:rPr>
              <a:t>حاصل عبارت روبه رو را به دست آورید و با حاصل جمع بالا مقایسه کنید.</a:t>
            </a:r>
          </a:p>
        </p:txBody>
      </p:sp>
      <mc:AlternateContent xmlns:mc="http://schemas.openxmlformats.org/markup-compatibility/2006" xmlns:a14="http://schemas.microsoft.com/office/drawing/2010/main">
        <mc:Choice Requires="a14">
          <p:sp>
            <p:nvSpPr>
              <p:cNvPr id="3" name="Rectangle 2"/>
              <p:cNvSpPr/>
              <p:nvPr/>
            </p:nvSpPr>
            <p:spPr>
              <a:xfrm>
                <a:off x="346881" y="2972949"/>
                <a:ext cx="1079078" cy="571182"/>
              </a:xfrm>
              <a:prstGeom prst="rect">
                <a:avLst/>
              </a:prstGeom>
            </p:spPr>
            <p:txBody>
              <a:bodyPr wrap="none">
                <a:spAutoFit/>
              </a:bodyPr>
              <a:lstStyle/>
              <a:p>
                <a14:m>
                  <m:oMath xmlns:m="http://schemas.openxmlformats.org/officeDocument/2006/math">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1</m:t>
                        </m:r>
                        <m:r>
                          <m:rPr>
                            <m:nor/>
                          </m:rPr>
                          <a:rPr lang="fa-IR" sz="2000" b="0" i="0" smtClean="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3</m:t>
                            </m:r>
                          </m:e>
                        </m:d>
                      </m:num>
                      <m:den>
                        <m:r>
                          <m:rPr>
                            <m:nor/>
                          </m:rPr>
                          <a:rPr lang="fa-IR" sz="2000" b="0" i="0" smtClean="0">
                            <a:latin typeface="Cambria Math" panose="02040503050406030204" pitchFamily="18" charset="0"/>
                            <a:cs typeface="B Koodak" panose="00000700000000000000" pitchFamily="2" charset="-78"/>
                          </a:rPr>
                          <m:t>4</m:t>
                        </m:r>
                      </m:den>
                    </m:f>
                  </m:oMath>
                </a14:m>
                <a:r>
                  <a:rPr lang="fa-IR" sz="2000" dirty="0">
                    <a:cs typeface="B Koodak" panose="00000700000000000000" pitchFamily="2" charset="-78"/>
                  </a:rPr>
                  <a:t> = </a:t>
                </a:r>
              </a:p>
            </p:txBody>
          </p:sp>
        </mc:Choice>
        <mc:Fallback xmlns="">
          <p:sp>
            <p:nvSpPr>
              <p:cNvPr id="3" name="Rectangle 2"/>
              <p:cNvSpPr>
                <a:spLocks noRot="1" noChangeAspect="1" noMove="1" noResize="1" noEditPoints="1" noAdjustHandles="1" noChangeArrowheads="1" noChangeShapeType="1" noTextEdit="1"/>
              </p:cNvSpPr>
              <p:nvPr/>
            </p:nvSpPr>
            <p:spPr>
              <a:xfrm>
                <a:off x="346881" y="2972949"/>
                <a:ext cx="1079078" cy="571182"/>
              </a:xfrm>
              <a:prstGeom prst="rect">
                <a:avLst/>
              </a:prstGeom>
              <a:blipFill>
                <a:blip r:embed="rId5"/>
                <a:stretch>
                  <a:fillRect r="-12429" b="-215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328065" y="3049953"/>
                <a:ext cx="527709" cy="525337"/>
              </a:xfrm>
              <a:prstGeom prst="rect">
                <a:avLst/>
              </a:prstGeom>
            </p:spPr>
            <p:txBody>
              <a:bodyPr wrap="none">
                <a:spAutoFit/>
              </a:bodyPr>
              <a:lstStyle/>
              <a:p>
                <a:r>
                  <a:rPr lang="fa-IR" dirty="0">
                    <a:solidFill>
                      <a:srgbClr val="FF0000"/>
                    </a:solidFill>
                    <a:cs typeface="B Koodak" panose="00000700000000000000" pitchFamily="2" charset="-78"/>
                  </a:rPr>
                  <a:t> -</a:t>
                </a:r>
                <a:r>
                  <a:rPr lang="fa-IR" dirty="0">
                    <a:solidFill>
                      <a:srgbClr val="FF0000"/>
                    </a:solidFill>
                  </a:rPr>
                  <a:t> </a:t>
                </a:r>
                <a14:m>
                  <m:oMath xmlns:m="http://schemas.openxmlformats.org/officeDocument/2006/math">
                    <m:f>
                      <m:fPr>
                        <m:ctrlPr>
                          <a:rPr lang="fa-IR" i="1">
                            <a:solidFill>
                              <a:srgbClr val="FF0000"/>
                            </a:solidFill>
                            <a:latin typeface="Cambria Math" panose="02040503050406030204" pitchFamily="18" charset="0"/>
                          </a:rPr>
                        </m:ctrlPr>
                      </m:fPr>
                      <m:num>
                        <m:r>
                          <m:rPr>
                            <m:nor/>
                          </m:rPr>
                          <a:rPr lang="fa-IR">
                            <a:solidFill>
                              <a:srgbClr val="FF0000"/>
                            </a:solidFill>
                            <a:latin typeface="Cambria Math" panose="02040503050406030204" pitchFamily="18" charset="0"/>
                            <a:cs typeface="B Koodak" panose="00000700000000000000" pitchFamily="2" charset="-78"/>
                          </a:rPr>
                          <m:t>2</m:t>
                        </m:r>
                      </m:num>
                      <m:den>
                        <m:r>
                          <m:rPr>
                            <m:nor/>
                          </m:rPr>
                          <a:rPr lang="fa-IR">
                            <a:solidFill>
                              <a:srgbClr val="FF0000"/>
                            </a:solidFill>
                            <a:latin typeface="Cambria Math" panose="02040503050406030204" pitchFamily="18" charset="0"/>
                            <a:cs typeface="B Koodak" panose="00000700000000000000" pitchFamily="2" charset="-78"/>
                          </a:rPr>
                          <m:t>4</m:t>
                        </m:r>
                      </m:den>
                    </m:f>
                  </m:oMath>
                </a14:m>
                <a:endParaRPr lang="fa-IR" dirty="0"/>
              </a:p>
            </p:txBody>
          </p:sp>
        </mc:Choice>
        <mc:Fallback xmlns="">
          <p:sp>
            <p:nvSpPr>
              <p:cNvPr id="5" name="Rectangle 4"/>
              <p:cNvSpPr>
                <a:spLocks noRot="1" noChangeAspect="1" noMove="1" noResize="1" noEditPoints="1" noAdjustHandles="1" noChangeArrowheads="1" noChangeShapeType="1" noTextEdit="1"/>
              </p:cNvSpPr>
              <p:nvPr/>
            </p:nvSpPr>
            <p:spPr>
              <a:xfrm>
                <a:off x="1328065" y="3049953"/>
                <a:ext cx="527709" cy="525337"/>
              </a:xfrm>
              <a:prstGeom prst="rect">
                <a:avLst/>
              </a:prstGeom>
              <a:blipFill>
                <a:blip r:embed="rId6"/>
                <a:stretch>
                  <a:fillRect l="-11628" b="-15116"/>
                </a:stretch>
              </a:blipFill>
            </p:spPr>
            <p:txBody>
              <a:bodyPr/>
              <a:lstStyle/>
              <a:p>
                <a:r>
                  <a:rPr lang="en-US">
                    <a:noFill/>
                  </a:rPr>
                  <a:t> </a:t>
                </a:r>
              </a:p>
            </p:txBody>
          </p:sp>
        </mc:Fallback>
      </mc:AlternateContent>
      <p:sp>
        <p:nvSpPr>
          <p:cNvPr id="6" name="Left Arrow 5"/>
          <p:cNvSpPr/>
          <p:nvPr/>
        </p:nvSpPr>
        <p:spPr>
          <a:xfrm>
            <a:off x="2353146" y="2889935"/>
            <a:ext cx="1778125" cy="737208"/>
          </a:xfrm>
          <a:prstGeom prst="leftArrow">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TextBox 6"/>
          <p:cNvSpPr txBox="1"/>
          <p:nvPr/>
        </p:nvSpPr>
        <p:spPr>
          <a:xfrm>
            <a:off x="2372140" y="3086544"/>
            <a:ext cx="1759131" cy="400110"/>
          </a:xfrm>
          <a:prstGeom prst="rect">
            <a:avLst/>
          </a:prstGeom>
          <a:noFill/>
        </p:spPr>
        <p:txBody>
          <a:bodyPr wrap="square" rtlCol="1">
            <a:spAutoFit/>
          </a:bodyPr>
          <a:lstStyle/>
          <a:p>
            <a:pPr algn="r"/>
            <a:r>
              <a:rPr lang="fa-IR" sz="2000" dirty="0">
                <a:solidFill>
                  <a:srgbClr val="FF0000"/>
                </a:solidFill>
                <a:cs typeface="B Koodak" panose="00000700000000000000" pitchFamily="2" charset="-78"/>
              </a:rPr>
              <a:t>حاصل یکی است</a:t>
            </a:r>
          </a:p>
        </p:txBody>
      </p:sp>
      <p:sp>
        <p:nvSpPr>
          <p:cNvPr id="8" name="TextBox 7"/>
          <p:cNvSpPr txBox="1"/>
          <p:nvPr/>
        </p:nvSpPr>
        <p:spPr>
          <a:xfrm>
            <a:off x="1389300" y="4046998"/>
            <a:ext cx="10460340" cy="707886"/>
          </a:xfrm>
          <a:prstGeom prst="rect">
            <a:avLst/>
          </a:prstGeom>
          <a:noFill/>
        </p:spPr>
        <p:txBody>
          <a:bodyPr wrap="square" rtlCol="1">
            <a:spAutoFit/>
          </a:bodyPr>
          <a:lstStyle/>
          <a:p>
            <a:pPr algn="r"/>
            <a:r>
              <a:rPr lang="fa-IR" sz="2000" dirty="0">
                <a:cs typeface="B Koodak" panose="00000700000000000000" pitchFamily="2" charset="-78"/>
              </a:rPr>
              <a:t>با توجه به تساوی های زیر توضیح دهید که چگونه میتوانیم حاصل جمع و تفریق دو عدد گویا را با استفاده از جمع و تفریق دو عدد صحیح به دست آوریم؟</a:t>
            </a:r>
          </a:p>
        </p:txBody>
      </p:sp>
      <mc:AlternateContent xmlns:mc="http://schemas.openxmlformats.org/markup-compatibility/2006" xmlns:a14="http://schemas.microsoft.com/office/drawing/2010/main">
        <mc:Choice Requires="a14">
          <p:sp>
            <p:nvSpPr>
              <p:cNvPr id="9" name="Rectangle 8"/>
              <p:cNvSpPr/>
              <p:nvPr/>
            </p:nvSpPr>
            <p:spPr>
              <a:xfrm>
                <a:off x="506899" y="4931680"/>
                <a:ext cx="1246367" cy="603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b="0" i="0" smtClean="0">
                          <a:latin typeface="Cambria Math" panose="02040503050406030204" pitchFamily="18" charset="0"/>
                          <a:cs typeface="B Koodak" panose="00000700000000000000" pitchFamily="2" charset="-78"/>
                        </a:rPr>
                        <m:t>−</m:t>
                      </m:r>
                      <m:f>
                        <m:fPr>
                          <m:ctrlPr>
                            <a:rPr lang="fa-IR" i="1">
                              <a:latin typeface="Cambria Math" panose="02040503050406030204" pitchFamily="18" charset="0"/>
                            </a:rPr>
                          </m:ctrlPr>
                        </m:fPr>
                        <m:num>
                          <m:r>
                            <m:rPr>
                              <m:nor/>
                            </m:rPr>
                            <a:rPr lang="fa-IR" b="0" i="0" smtClean="0">
                              <a:latin typeface="Cambria Math" panose="02040503050406030204" pitchFamily="18" charset="0"/>
                              <a:cs typeface="B Koodak" panose="00000700000000000000" pitchFamily="2" charset="-78"/>
                            </a:rPr>
                            <m:t>3</m:t>
                          </m:r>
                        </m:num>
                        <m:den>
                          <m:r>
                            <m:rPr>
                              <m:nor/>
                            </m:rPr>
                            <a:rPr lang="fa-IR">
                              <a:latin typeface="Cambria Math" panose="02040503050406030204" pitchFamily="18" charset="0"/>
                              <a:cs typeface="B Koodak" panose="00000700000000000000" pitchFamily="2" charset="-78"/>
                            </a:rPr>
                            <m:t>5</m:t>
                          </m:r>
                        </m:den>
                      </m:f>
                      <m:r>
                        <m:rPr>
                          <m:nor/>
                        </m:rPr>
                        <a:rPr lang="fa-IR">
                          <a:latin typeface="Cambria Math" panose="02040503050406030204" pitchFamily="18" charset="0"/>
                        </a:rPr>
                        <m:t> </m:t>
                      </m:r>
                      <m:r>
                        <m:rPr>
                          <m:nor/>
                        </m:rPr>
                        <a:rPr lang="fa-IR">
                          <a:latin typeface="Cambria Math" panose="02040503050406030204" pitchFamily="18" charset="0"/>
                          <a:cs typeface="B Koodak" panose="00000700000000000000" pitchFamily="2" charset="-78"/>
                        </a:rPr>
                        <m:t>+</m:t>
                      </m:r>
                      <m:d>
                        <m:dPr>
                          <m:ctrlPr>
                            <a:rPr lang="fa-IR" i="1">
                              <a:latin typeface="Cambria Math" panose="02040503050406030204" pitchFamily="18" charset="0"/>
                            </a:rPr>
                          </m:ctrlPr>
                        </m:dPr>
                        <m:e>
                          <m:f>
                            <m:fPr>
                              <m:ctrlPr>
                                <a:rPr lang="fa-IR" i="1">
                                  <a:latin typeface="Cambria Math" panose="02040503050406030204" pitchFamily="18" charset="0"/>
                                </a:rPr>
                              </m:ctrlPr>
                            </m:fPr>
                            <m:num>
                              <m:r>
                                <m:rPr>
                                  <m:nor/>
                                </m:rPr>
                                <a:rPr lang="fa-IR" b="0" i="0" smtClean="0">
                                  <a:latin typeface="Cambria Math" panose="02040503050406030204" pitchFamily="18" charset="0"/>
                                  <a:cs typeface="B Koodak" panose="00000700000000000000" pitchFamily="2" charset="-78"/>
                                </a:rPr>
                                <m:t>2</m:t>
                              </m:r>
                            </m:num>
                            <m:den>
                              <m:r>
                                <m:rPr>
                                  <m:nor/>
                                </m:rPr>
                                <a:rPr lang="fa-IR">
                                  <a:latin typeface="Cambria Math" panose="02040503050406030204" pitchFamily="18" charset="0"/>
                                  <a:cs typeface="B Koodak" panose="00000700000000000000" pitchFamily="2" charset="-78"/>
                                </a:rPr>
                                <m:t>5</m:t>
                              </m:r>
                            </m:den>
                          </m:f>
                        </m:e>
                      </m:d>
                      <m:r>
                        <m:rPr>
                          <m:nor/>
                        </m:rPr>
                        <a:rPr lang="fa-IR">
                          <a:latin typeface="Cambria Math" panose="02040503050406030204" pitchFamily="18" charset="0"/>
                          <a:cs typeface="B Koodak" panose="00000700000000000000" pitchFamily="2" charset="-78"/>
                        </a:rPr>
                        <m:t>=</m:t>
                      </m:r>
                    </m:oMath>
                  </m:oMathPara>
                </a14:m>
                <a:endParaRPr lang="fa-IR" dirty="0">
                  <a:cs typeface="B Koodak" panose="00000700000000000000" pitchFamily="2" charset="-78"/>
                </a:endParaRPr>
              </a:p>
            </p:txBody>
          </p:sp>
        </mc:Choice>
        <mc:Fallback xmlns="">
          <p:sp>
            <p:nvSpPr>
              <p:cNvPr id="9" name="Rectangle 8"/>
              <p:cNvSpPr>
                <a:spLocks noRot="1" noChangeAspect="1" noMove="1" noResize="1" noEditPoints="1" noAdjustHandles="1" noChangeArrowheads="1" noChangeShapeType="1" noTextEdit="1"/>
              </p:cNvSpPr>
              <p:nvPr/>
            </p:nvSpPr>
            <p:spPr>
              <a:xfrm>
                <a:off x="506899" y="4931680"/>
                <a:ext cx="1246367" cy="60349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715111" y="4882665"/>
                <a:ext cx="886012" cy="6387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i="1">
                              <a:latin typeface="Cambria Math" panose="02040503050406030204" pitchFamily="18" charset="0"/>
                            </a:rPr>
                          </m:ctrlPr>
                        </m:fPr>
                        <m:num>
                          <m:r>
                            <m:rPr>
                              <m:nor/>
                            </m:rPr>
                            <a:rPr lang="fa-IR" b="0" i="0" smtClean="0">
                              <a:latin typeface="Cambria Math" panose="02040503050406030204" pitchFamily="18" charset="0"/>
                              <a:cs typeface="B Koodak" panose="00000700000000000000" pitchFamily="2" charset="-78"/>
                            </a:rPr>
                            <m:t>2</m:t>
                          </m:r>
                          <m:r>
                            <m:rPr>
                              <m:nor/>
                            </m:rPr>
                            <a:rPr lang="fa-IR">
                              <a:latin typeface="Cambria Math" panose="02040503050406030204" pitchFamily="18" charset="0"/>
                              <a:cs typeface="B Koodak" panose="00000700000000000000" pitchFamily="2" charset="-78"/>
                            </a:rPr>
                            <m:t>+</m:t>
                          </m:r>
                          <m:d>
                            <m:dPr>
                              <m:ctrlPr>
                                <a:rPr lang="fa-IR" i="1">
                                  <a:latin typeface="Cambria Math" panose="02040503050406030204" pitchFamily="18" charset="0"/>
                                </a:rPr>
                              </m:ctrlPr>
                            </m:dPr>
                            <m:e>
                              <m:r>
                                <m:rPr>
                                  <m:nor/>
                                </m:rPr>
                                <a:rPr lang="fa-IR" b="0" i="0" smtClean="0">
                                  <a:latin typeface="Cambria Math" panose="02040503050406030204" pitchFamily="18" charset="0"/>
                                  <a:cs typeface="B Koodak" panose="00000700000000000000" pitchFamily="2" charset="-78"/>
                                </a:rPr>
                                <m:t>−</m:t>
                              </m:r>
                              <m:r>
                                <m:rPr>
                                  <m:nor/>
                                </m:rPr>
                                <a:rPr lang="fa-IR">
                                  <a:latin typeface="Cambria Math" panose="02040503050406030204" pitchFamily="18" charset="0"/>
                                  <a:cs typeface="B Koodak" panose="00000700000000000000" pitchFamily="2" charset="-78"/>
                                </a:rPr>
                                <m:t>3</m:t>
                              </m:r>
                            </m:e>
                          </m:d>
                        </m:num>
                        <m:den>
                          <m:r>
                            <m:rPr>
                              <m:nor/>
                            </m:rPr>
                            <a:rPr lang="fa-IR" b="0" i="0" smtClean="0">
                              <a:latin typeface="Cambria Math" panose="02040503050406030204" pitchFamily="18" charset="0"/>
                              <a:cs typeface="B Koodak" panose="00000700000000000000" pitchFamily="2" charset="-78"/>
                            </a:rPr>
                            <m:t>5</m:t>
                          </m:r>
                        </m:den>
                      </m:f>
                    </m:oMath>
                  </m:oMathPara>
                </a14:m>
                <a:endParaRPr lang="fa-IR" dirty="0">
                  <a:cs typeface="B Koodak" panose="00000700000000000000" pitchFamily="2" charset="-78"/>
                </a:endParaRPr>
              </a:p>
            </p:txBody>
          </p:sp>
        </mc:Choice>
        <mc:Fallback xmlns="">
          <p:sp>
            <p:nvSpPr>
              <p:cNvPr id="10" name="Rectangle 9"/>
              <p:cNvSpPr>
                <a:spLocks noRot="1" noChangeAspect="1" noMove="1" noResize="1" noEditPoints="1" noAdjustHandles="1" noChangeArrowheads="1" noChangeShapeType="1" noTextEdit="1"/>
              </p:cNvSpPr>
              <p:nvPr/>
            </p:nvSpPr>
            <p:spPr>
              <a:xfrm>
                <a:off x="1715111" y="4882665"/>
                <a:ext cx="886012" cy="638701"/>
              </a:xfrm>
              <a:prstGeom prst="rect">
                <a:avLst/>
              </a:prstGeom>
              <a:blipFill>
                <a:blip r:embed="rId8"/>
                <a:stretch>
                  <a:fillRect b="-952"/>
                </a:stretch>
              </a:blipFill>
            </p:spPr>
            <p:txBody>
              <a:bodyPr/>
              <a:lstStyle/>
              <a:p>
                <a:r>
                  <a:rPr lang="en-US">
                    <a:noFill/>
                  </a:rPr>
                  <a:t> </a:t>
                </a:r>
              </a:p>
            </p:txBody>
          </p:sp>
        </mc:Fallback>
      </mc:AlternateContent>
      <p:grpSp>
        <p:nvGrpSpPr>
          <p:cNvPr id="18" name="Group 17"/>
          <p:cNvGrpSpPr/>
          <p:nvPr/>
        </p:nvGrpSpPr>
        <p:grpSpPr>
          <a:xfrm>
            <a:off x="3216785" y="4915803"/>
            <a:ext cx="3657149" cy="602601"/>
            <a:chOff x="5083692" y="4629592"/>
            <a:chExt cx="2901951" cy="602601"/>
          </a:xfrm>
        </p:grpSpPr>
        <mc:AlternateContent xmlns:mc="http://schemas.openxmlformats.org/markup-compatibility/2006" xmlns:a14="http://schemas.microsoft.com/office/drawing/2010/main">
          <mc:Choice Requires="a14">
            <p:sp>
              <p:nvSpPr>
                <p:cNvPr id="11" name="Rectangle 10"/>
                <p:cNvSpPr/>
                <p:nvPr/>
              </p:nvSpPr>
              <p:spPr>
                <a:xfrm>
                  <a:off x="5083692" y="4629592"/>
                  <a:ext cx="1390637" cy="6026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b="0" i="0" smtClean="0">
                            <a:latin typeface="Cambria Math" panose="02040503050406030204" pitchFamily="18" charset="0"/>
                            <a:cs typeface="B Koodak" panose="00000700000000000000" pitchFamily="2" charset="-78"/>
                          </a:rPr>
                          <m:t>−</m:t>
                        </m:r>
                        <m:f>
                          <m:fPr>
                            <m:ctrlPr>
                              <a:rPr lang="fa-IR" i="1">
                                <a:latin typeface="Cambria Math" panose="02040503050406030204" pitchFamily="18" charset="0"/>
                              </a:rPr>
                            </m:ctrlPr>
                          </m:fPr>
                          <m:num>
                            <m:r>
                              <m:rPr>
                                <m:nor/>
                              </m:rPr>
                              <a:rPr lang="fa-IR">
                                <a:latin typeface="Cambria Math" panose="02040503050406030204" pitchFamily="18" charset="0"/>
                                <a:cs typeface="B Koodak" panose="00000700000000000000" pitchFamily="2" charset="-78"/>
                              </a:rPr>
                              <m:t>3</m:t>
                            </m:r>
                          </m:num>
                          <m:den>
                            <m:r>
                              <m:rPr>
                                <m:nor/>
                              </m:rPr>
                              <a:rPr lang="fa-IR" b="0" i="0" smtClean="0">
                                <a:latin typeface="Cambria Math" panose="02040503050406030204" pitchFamily="18" charset="0"/>
                                <a:cs typeface="B Koodak" panose="00000700000000000000" pitchFamily="2" charset="-78"/>
                              </a:rPr>
                              <m:t>7</m:t>
                            </m:r>
                          </m:den>
                        </m:f>
                        <m:r>
                          <m:rPr>
                            <m:nor/>
                          </m:rPr>
                          <a:rPr lang="fa-IR">
                            <a:latin typeface="Cambria Math" panose="02040503050406030204" pitchFamily="18" charset="0"/>
                          </a:rPr>
                          <m:t> </m:t>
                        </m:r>
                        <m:r>
                          <m:rPr>
                            <m:nor/>
                          </m:rPr>
                          <a:rPr lang="fa-IR" b="0" i="0" smtClean="0">
                            <a:latin typeface="Cambria Math" panose="02040503050406030204" pitchFamily="18" charset="0"/>
                            <a:cs typeface="B Koodak" panose="00000700000000000000" pitchFamily="2" charset="-78"/>
                          </a:rPr>
                          <m:t>−</m:t>
                        </m:r>
                        <m:d>
                          <m:dPr>
                            <m:ctrlPr>
                              <a:rPr lang="fa-IR" i="1">
                                <a:latin typeface="Cambria Math" panose="02040503050406030204" pitchFamily="18" charset="0"/>
                              </a:rPr>
                            </m:ctrlPr>
                          </m:dPr>
                          <m:e>
                            <m:r>
                              <m:rPr>
                                <m:nor/>
                              </m:rPr>
                              <a:rPr lang="fa-IR" b="0" i="0" smtClean="0">
                                <a:latin typeface="Cambria Math" panose="02040503050406030204" pitchFamily="18" charset="0"/>
                                <a:cs typeface="B Koodak" panose="00000700000000000000" pitchFamily="2" charset="-78"/>
                              </a:rPr>
                              <m:t>−</m:t>
                            </m:r>
                            <m:f>
                              <m:fPr>
                                <m:ctrlPr>
                                  <a:rPr lang="fa-IR" i="1">
                                    <a:latin typeface="Cambria Math" panose="02040503050406030204" pitchFamily="18" charset="0"/>
                                  </a:rPr>
                                </m:ctrlPr>
                              </m:fPr>
                              <m:num>
                                <m:r>
                                  <m:rPr>
                                    <m:nor/>
                                  </m:rPr>
                                  <a:rPr lang="fa-IR" b="0" i="0" smtClean="0">
                                    <a:latin typeface="Cambria Math" panose="02040503050406030204" pitchFamily="18" charset="0"/>
                                    <a:cs typeface="B Koodak" panose="00000700000000000000" pitchFamily="2" charset="-78"/>
                                  </a:rPr>
                                  <m:t>4</m:t>
                                </m:r>
                              </m:num>
                              <m:den>
                                <m:r>
                                  <m:rPr>
                                    <m:nor/>
                                  </m:rPr>
                                  <a:rPr lang="fa-IR" b="0" i="0" smtClean="0">
                                    <a:latin typeface="Cambria Math" panose="02040503050406030204" pitchFamily="18" charset="0"/>
                                    <a:cs typeface="B Koodak" panose="00000700000000000000" pitchFamily="2" charset="-78"/>
                                  </a:rPr>
                                  <m:t>7</m:t>
                                </m:r>
                              </m:den>
                            </m:f>
                          </m:e>
                        </m:d>
                        <m:r>
                          <m:rPr>
                            <m:nor/>
                          </m:rPr>
                          <a:rPr lang="fa-IR">
                            <a:latin typeface="Cambria Math" panose="02040503050406030204" pitchFamily="18" charset="0"/>
                            <a:cs typeface="B Koodak" panose="00000700000000000000" pitchFamily="2" charset="-78"/>
                          </a:rPr>
                          <m:t>=</m:t>
                        </m:r>
                      </m:oMath>
                    </m:oMathPara>
                  </a14:m>
                  <a:endParaRPr lang="fa-IR" dirty="0">
                    <a:cs typeface="B Koodak" panose="00000700000000000000" pitchFamily="2" charset="-78"/>
                  </a:endParaRPr>
                </a:p>
              </p:txBody>
            </p:sp>
          </mc:Choice>
          <mc:Fallback xmlns="">
            <p:sp>
              <p:nvSpPr>
                <p:cNvPr id="11" name="Rectangle 10"/>
                <p:cNvSpPr>
                  <a:spLocks noRot="1" noChangeAspect="1" noMove="1" noResize="1" noEditPoints="1" noAdjustHandles="1" noChangeArrowheads="1" noChangeShapeType="1" noTextEdit="1"/>
                </p:cNvSpPr>
                <p:nvPr/>
              </p:nvSpPr>
              <p:spPr>
                <a:xfrm>
                  <a:off x="5083692" y="4629592"/>
                  <a:ext cx="1390637" cy="602601"/>
                </a:xfrm>
                <a:prstGeom prst="rect">
                  <a:avLst/>
                </a:prstGeom>
                <a:blipFill>
                  <a:blip r:embed="rId11"/>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6365258" y="4658532"/>
                  <a:ext cx="1094017" cy="524631"/>
                </a:xfrm>
                <a:prstGeom prst="rect">
                  <a:avLst/>
                </a:prstGeom>
              </p:spPr>
              <p:txBody>
                <a:bodyPr wrap="none">
                  <a:spAutoFit/>
                </a:bodyPr>
                <a:lstStyle/>
                <a:p>
                  <a14:m>
                    <m:oMath xmlns:m="http://schemas.openxmlformats.org/officeDocument/2006/math">
                      <m:f>
                        <m:fPr>
                          <m:ctrlPr>
                            <a:rPr lang="fa-IR" i="1">
                              <a:latin typeface="Cambria Math" panose="02040503050406030204" pitchFamily="18" charset="0"/>
                            </a:rPr>
                          </m:ctrlPr>
                        </m:fPr>
                        <m:num>
                          <m:r>
                            <m:rPr>
                              <m:nor/>
                            </m:rPr>
                            <a:rPr lang="fa-IR" b="0" i="0" smtClean="0">
                              <a:latin typeface="Cambria Math" panose="02040503050406030204" pitchFamily="18" charset="0"/>
                              <a:cs typeface="B Koodak" panose="00000700000000000000" pitchFamily="2" charset="-78"/>
                            </a:rPr>
                            <m:t>−</m:t>
                          </m:r>
                          <m:r>
                            <m:rPr>
                              <m:nor/>
                            </m:rPr>
                            <a:rPr lang="fa-IR" b="0" i="0" smtClean="0">
                              <a:latin typeface="Cambria Math" panose="02040503050406030204" pitchFamily="18" charset="0"/>
                              <a:cs typeface="B Koodak" panose="00000700000000000000" pitchFamily="2" charset="-78"/>
                            </a:rPr>
                            <m:t>3</m:t>
                          </m:r>
                          <m:r>
                            <m:rPr>
                              <m:nor/>
                            </m:rPr>
                            <a:rPr lang="fa-IR" b="0" i="0" smtClean="0">
                              <a:latin typeface="Cambria Math" panose="02040503050406030204" pitchFamily="18" charset="0"/>
                              <a:cs typeface="B Koodak" panose="00000700000000000000" pitchFamily="2" charset="-78"/>
                            </a:rPr>
                            <m:t>−</m:t>
                          </m:r>
                          <m:d>
                            <m:dPr>
                              <m:ctrlPr>
                                <a:rPr lang="fa-IR" i="1">
                                  <a:latin typeface="Cambria Math" panose="02040503050406030204" pitchFamily="18" charset="0"/>
                                </a:rPr>
                              </m:ctrlPr>
                            </m:dPr>
                            <m:e>
                              <m:r>
                                <m:rPr>
                                  <m:nor/>
                                </m:rPr>
                                <a:rPr lang="fa-IR" b="0" i="0" smtClean="0">
                                  <a:latin typeface="Cambria Math" panose="02040503050406030204" pitchFamily="18" charset="0"/>
                                  <a:cs typeface="B Koodak" panose="00000700000000000000" pitchFamily="2" charset="-78"/>
                                </a:rPr>
                                <m:t>−</m:t>
                              </m:r>
                              <m:r>
                                <m:rPr>
                                  <m:nor/>
                                </m:rPr>
                                <a:rPr lang="fa-IR" b="0" i="0" smtClean="0">
                                  <a:latin typeface="Cambria Math" panose="02040503050406030204" pitchFamily="18" charset="0"/>
                                  <a:cs typeface="B Koodak" panose="00000700000000000000" pitchFamily="2" charset="-78"/>
                                </a:rPr>
                                <m:t>4</m:t>
                              </m:r>
                            </m:e>
                          </m:d>
                        </m:num>
                        <m:den>
                          <m:r>
                            <m:rPr>
                              <m:nor/>
                            </m:rPr>
                            <a:rPr lang="fa-IR" b="0" i="0" smtClean="0">
                              <a:latin typeface="Cambria Math" panose="02040503050406030204" pitchFamily="18" charset="0"/>
                              <a:cs typeface="B Koodak" panose="00000700000000000000" pitchFamily="2" charset="-78"/>
                            </a:rPr>
                            <m:t>7</m:t>
                          </m:r>
                        </m:den>
                      </m:f>
                    </m:oMath>
                  </a14:m>
                  <a:r>
                    <a:rPr lang="fa-IR" dirty="0">
                      <a:cs typeface="B Koodak" panose="00000700000000000000" pitchFamily="2" charset="-78"/>
                    </a:rPr>
                    <a:t> = </a:t>
                  </a:r>
                </a:p>
              </p:txBody>
            </p:sp>
          </mc:Choice>
          <mc:Fallback xmlns="">
            <p:sp>
              <p:nvSpPr>
                <p:cNvPr id="49" name="Rectangle 48"/>
                <p:cNvSpPr>
                  <a:spLocks noRot="1" noChangeAspect="1" noMove="1" noResize="1" noEditPoints="1" noAdjustHandles="1" noChangeArrowheads="1" noChangeShapeType="1" noTextEdit="1"/>
                </p:cNvSpPr>
                <p:nvPr/>
              </p:nvSpPr>
              <p:spPr>
                <a:xfrm>
                  <a:off x="6365258" y="4658532"/>
                  <a:ext cx="1094017" cy="524631"/>
                </a:xfrm>
                <a:prstGeom prst="rect">
                  <a:avLst/>
                </a:prstGeom>
                <a:blipFill>
                  <a:blip r:embed="rId12"/>
                  <a:stretch>
                    <a:fillRect r="-3352" b="-15116"/>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7291222" y="4629592"/>
                  <a:ext cx="694421" cy="6024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i="1" smtClean="0">
                                <a:latin typeface="Cambria Math" panose="02040503050406030204" pitchFamily="18" charset="0"/>
                              </a:rPr>
                            </m:ctrlPr>
                          </m:fPr>
                          <m:num>
                            <m:r>
                              <m:rPr>
                                <m:nor/>
                              </m:rPr>
                              <a:rPr lang="fa-IR" b="0" i="0" smtClean="0">
                                <a:latin typeface="Cambria Math" panose="02040503050406030204" pitchFamily="18" charset="0"/>
                                <a:cs typeface="B Koodak" panose="00000700000000000000" pitchFamily="2" charset="-78"/>
                              </a:rPr>
                              <m:t>−</m:t>
                            </m:r>
                            <m:r>
                              <m:rPr>
                                <m:nor/>
                              </m:rPr>
                              <a:rPr lang="fa-IR" b="0" i="0" smtClean="0">
                                <a:latin typeface="Cambria Math" panose="02040503050406030204" pitchFamily="18" charset="0"/>
                                <a:cs typeface="B Koodak" panose="00000700000000000000" pitchFamily="2" charset="-78"/>
                              </a:rPr>
                              <m:t>3</m:t>
                            </m:r>
                            <m:r>
                              <m:rPr>
                                <m:nor/>
                              </m:rPr>
                              <a:rPr lang="fa-IR" b="0" i="0" smtClean="0">
                                <a:latin typeface="Cambria Math" panose="02040503050406030204" pitchFamily="18" charset="0"/>
                                <a:cs typeface="B Koodak" panose="00000700000000000000" pitchFamily="2" charset="-78"/>
                              </a:rPr>
                              <m:t>+</m:t>
                            </m:r>
                            <m:r>
                              <m:rPr>
                                <m:nor/>
                              </m:rPr>
                              <a:rPr lang="fa-IR" b="0" i="0" smtClean="0">
                                <a:latin typeface="Cambria Math" panose="02040503050406030204" pitchFamily="18" charset="0"/>
                                <a:cs typeface="B Koodak" panose="00000700000000000000" pitchFamily="2" charset="-78"/>
                              </a:rPr>
                              <m:t>4</m:t>
                            </m:r>
                          </m:num>
                          <m:den>
                            <m:r>
                              <m:rPr>
                                <m:nor/>
                              </m:rPr>
                              <a:rPr lang="fa-IR" b="0" i="0" smtClean="0">
                                <a:latin typeface="Cambria Math" panose="02040503050406030204" pitchFamily="18" charset="0"/>
                                <a:cs typeface="B Koodak" panose="00000700000000000000" pitchFamily="2" charset="-78"/>
                              </a:rPr>
                              <m:t>7</m:t>
                            </m:r>
                          </m:den>
                        </m:f>
                      </m:oMath>
                    </m:oMathPara>
                  </a14:m>
                  <a:endParaRPr lang="fa-IR" dirty="0">
                    <a:cs typeface="B Koodak" panose="00000700000000000000" pitchFamily="2" charset="-78"/>
                  </a:endParaRPr>
                </a:p>
              </p:txBody>
            </p:sp>
          </mc:Choice>
          <mc:Fallback xmlns="">
            <p:sp>
              <p:nvSpPr>
                <p:cNvPr id="50" name="Rectangle 49"/>
                <p:cNvSpPr>
                  <a:spLocks noRot="1" noChangeAspect="1" noMove="1" noResize="1" noEditPoints="1" noAdjustHandles="1" noChangeArrowheads="1" noChangeShapeType="1" noTextEdit="1"/>
                </p:cNvSpPr>
                <p:nvPr/>
              </p:nvSpPr>
              <p:spPr>
                <a:xfrm>
                  <a:off x="7291222" y="4629592"/>
                  <a:ext cx="694421" cy="602409"/>
                </a:xfrm>
                <a:prstGeom prst="rect">
                  <a:avLst/>
                </a:prstGeom>
                <a:blipFill>
                  <a:blip r:embed="rId13"/>
                  <a:stretch>
                    <a:fillRect/>
                  </a:stretch>
                </a:blipFill>
              </p:spPr>
              <p:txBody>
                <a:bodyPr/>
                <a:lstStyle/>
                <a:p>
                  <a:r>
                    <a:rPr lang="fa-IR">
                      <a:noFill/>
                    </a:rPr>
                    <a:t> </a:t>
                  </a:r>
                </a:p>
              </p:txBody>
            </p:sp>
          </mc:Fallback>
        </mc:AlternateContent>
      </p:grpSp>
      <p:sp>
        <p:nvSpPr>
          <p:cNvPr id="12" name="Cloud 11"/>
          <p:cNvSpPr/>
          <p:nvPr/>
        </p:nvSpPr>
        <p:spPr>
          <a:xfrm>
            <a:off x="7044672" y="4778944"/>
            <a:ext cx="4140164" cy="1623214"/>
          </a:xfrm>
          <a:prstGeom prst="cloud">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000">
              <a:solidFill>
                <a:srgbClr val="CC0000"/>
              </a:solidFill>
            </a:endParaRPr>
          </a:p>
        </p:txBody>
      </p:sp>
      <p:grpSp>
        <p:nvGrpSpPr>
          <p:cNvPr id="19" name="Group 18"/>
          <p:cNvGrpSpPr/>
          <p:nvPr/>
        </p:nvGrpSpPr>
        <p:grpSpPr>
          <a:xfrm>
            <a:off x="7745984" y="5194766"/>
            <a:ext cx="1359473" cy="478467"/>
            <a:chOff x="7912378" y="5044231"/>
            <a:chExt cx="1482174" cy="620276"/>
          </a:xfrm>
        </p:grpSpPr>
        <p:grpSp>
          <p:nvGrpSpPr>
            <p:cNvPr id="17" name="Group 16"/>
            <p:cNvGrpSpPr/>
            <p:nvPr/>
          </p:nvGrpSpPr>
          <p:grpSpPr>
            <a:xfrm>
              <a:off x="7912378" y="5044231"/>
              <a:ext cx="838349" cy="620276"/>
              <a:chOff x="3896384" y="4963029"/>
              <a:chExt cx="838349" cy="620276"/>
            </a:xfrm>
          </p:grpSpPr>
          <mc:AlternateContent xmlns:mc="http://schemas.openxmlformats.org/markup-compatibility/2006" xmlns:a14="http://schemas.microsoft.com/office/drawing/2010/main">
            <mc:Choice Requires="a14">
              <p:sp>
                <p:nvSpPr>
                  <p:cNvPr id="15" name="Rectangle 14"/>
                  <p:cNvSpPr/>
                  <p:nvPr/>
                </p:nvSpPr>
                <p:spPr>
                  <a:xfrm>
                    <a:off x="3896384" y="4963905"/>
                    <a:ext cx="396262" cy="6194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CC0000"/>
                                  </a:solidFill>
                                  <a:latin typeface="Cambria Math" panose="02040503050406030204" pitchFamily="18" charset="0"/>
                                </a:rPr>
                              </m:ctrlPr>
                            </m:fPr>
                            <m:num>
                              <m:r>
                                <m:rPr>
                                  <m:nor/>
                                </m:rPr>
                                <a:rPr lang="en-US" sz="2000" b="0" i="0" smtClean="0">
                                  <a:solidFill>
                                    <a:srgbClr val="CC0000"/>
                                  </a:solidFill>
                                  <a:latin typeface="Cambria Math" panose="02040503050406030204" pitchFamily="18" charset="0"/>
                                </a:rPr>
                                <m:t>a</m:t>
                              </m:r>
                            </m:num>
                            <m:den>
                              <m:r>
                                <m:rPr>
                                  <m:nor/>
                                </m:rPr>
                                <a:rPr lang="en-US" sz="2000" b="0" i="0" smtClean="0">
                                  <a:solidFill>
                                    <a:srgbClr val="CC0000"/>
                                  </a:solidFill>
                                  <a:latin typeface="Cambria Math" panose="02040503050406030204" pitchFamily="18" charset="0"/>
                                  <a:cs typeface="B Koodak" panose="00000700000000000000" pitchFamily="2" charset="-78"/>
                                </a:rPr>
                                <m:t>b</m:t>
                              </m:r>
                            </m:den>
                          </m:f>
                        </m:oMath>
                      </m:oMathPara>
                    </a14:m>
                    <a:endParaRPr lang="fa-IR" sz="2000" dirty="0">
                      <a:solidFill>
                        <a:srgbClr val="CC0000"/>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3896384" y="4963905"/>
                    <a:ext cx="396262" cy="61940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4336867" y="4963029"/>
                    <a:ext cx="397866" cy="6194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CC0000"/>
                                  </a:solidFill>
                                  <a:latin typeface="Cambria Math" panose="02040503050406030204" pitchFamily="18" charset="0"/>
                                </a:rPr>
                              </m:ctrlPr>
                            </m:fPr>
                            <m:num>
                              <m:r>
                                <m:rPr>
                                  <m:nor/>
                                </m:rPr>
                                <a:rPr lang="en-US" sz="2000" b="0" i="0" smtClean="0">
                                  <a:solidFill>
                                    <a:srgbClr val="CC0000"/>
                                  </a:solidFill>
                                  <a:latin typeface="Cambria Math" panose="02040503050406030204" pitchFamily="18" charset="0"/>
                                </a:rPr>
                                <m:t>c</m:t>
                              </m:r>
                            </m:num>
                            <m:den>
                              <m:r>
                                <m:rPr>
                                  <m:nor/>
                                </m:rPr>
                                <a:rPr lang="en-US" sz="2000" b="0" i="0" smtClean="0">
                                  <a:solidFill>
                                    <a:srgbClr val="CC0000"/>
                                  </a:solidFill>
                                  <a:latin typeface="Cambria Math" panose="02040503050406030204" pitchFamily="18" charset="0"/>
                                  <a:cs typeface="B Koodak" panose="00000700000000000000" pitchFamily="2" charset="-78"/>
                                </a:rPr>
                                <m:t>d</m:t>
                              </m:r>
                            </m:den>
                          </m:f>
                        </m:oMath>
                      </m:oMathPara>
                    </a14:m>
                    <a:endParaRPr lang="fa-IR" sz="2000" dirty="0">
                      <a:solidFill>
                        <a:srgbClr val="CC0000"/>
                      </a:solidFill>
                    </a:endParaRPr>
                  </a:p>
                </p:txBody>
              </p:sp>
            </mc:Choice>
            <mc:Fallback xmlns="">
              <p:sp>
                <p:nvSpPr>
                  <p:cNvPr id="51" name="Rectangle 50"/>
                  <p:cNvSpPr>
                    <a:spLocks noRot="1" noChangeAspect="1" noMove="1" noResize="1" noEditPoints="1" noAdjustHandles="1" noChangeArrowheads="1" noChangeShapeType="1" noTextEdit="1"/>
                  </p:cNvSpPr>
                  <p:nvPr/>
                </p:nvSpPr>
                <p:spPr>
                  <a:xfrm>
                    <a:off x="4336867" y="4963029"/>
                    <a:ext cx="397866" cy="61940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132173" y="5023648"/>
                    <a:ext cx="37221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smtClean="0">
                              <a:solidFill>
                                <a:srgbClr val="CC0000"/>
                              </a:solidFill>
                              <a:latin typeface="Cambria Math" panose="02040503050406030204" pitchFamily="18" charset="0"/>
                              <a:cs typeface="B Koodak" panose="00000700000000000000" pitchFamily="2" charset="-78"/>
                            </a:rPr>
                            <m:t>+</m:t>
                          </m:r>
                        </m:oMath>
                      </m:oMathPara>
                    </a14:m>
                    <a:endParaRPr lang="fa-IR" sz="2000" dirty="0">
                      <a:solidFill>
                        <a:srgbClr val="CC0000"/>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4132173" y="5023648"/>
                    <a:ext cx="372217" cy="400110"/>
                  </a:xfrm>
                  <a:prstGeom prst="rect">
                    <a:avLst/>
                  </a:prstGeom>
                  <a:blipFill>
                    <a:blip r:embed="rId1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2" name="Rectangle 51"/>
                <p:cNvSpPr/>
                <p:nvPr/>
              </p:nvSpPr>
              <p:spPr>
                <a:xfrm>
                  <a:off x="8668071" y="5082254"/>
                  <a:ext cx="726481" cy="534955"/>
                </a:xfrm>
                <a:prstGeom prst="rect">
                  <a:avLst/>
                </a:prstGeom>
              </p:spPr>
              <p:txBody>
                <a:bodyPr wrap="none">
                  <a:spAutoFit/>
                </a:bodyPr>
                <a:lstStyle/>
                <a:p>
                  <a:r>
                    <a:rPr lang="en-US" sz="2000" dirty="0">
                      <a:solidFill>
                        <a:srgbClr val="CC0000"/>
                      </a:solidFill>
                    </a:rPr>
                    <a:t>= </a:t>
                  </a:r>
                  <a14:m>
                    <m:oMath xmlns:m="http://schemas.openxmlformats.org/officeDocument/2006/math">
                      <m:f>
                        <m:fPr>
                          <m:ctrlPr>
                            <a:rPr lang="fa-IR" sz="2000" i="1" smtClean="0">
                              <a:solidFill>
                                <a:srgbClr val="CC0000"/>
                              </a:solidFill>
                              <a:latin typeface="Cambria Math" panose="02040503050406030204" pitchFamily="18" charset="0"/>
                            </a:rPr>
                          </m:ctrlPr>
                        </m:fPr>
                        <m:num>
                          <m:r>
                            <m:rPr>
                              <m:nor/>
                            </m:rPr>
                            <a:rPr lang="en-US" sz="2000" b="0" i="0" smtClean="0">
                              <a:solidFill>
                                <a:srgbClr val="CC0000"/>
                              </a:solidFill>
                              <a:latin typeface="Cambria Math" panose="02040503050406030204" pitchFamily="18" charset="0"/>
                            </a:rPr>
                            <m:t>a</m:t>
                          </m:r>
                          <m:r>
                            <m:rPr>
                              <m:nor/>
                            </m:rPr>
                            <a:rPr lang="fa-IR" sz="2000">
                              <a:solidFill>
                                <a:srgbClr val="CC0000"/>
                              </a:solidFill>
                              <a:latin typeface="Cambria Math" panose="02040503050406030204" pitchFamily="18" charset="0"/>
                              <a:cs typeface="B Koodak" panose="00000700000000000000" pitchFamily="2" charset="-78"/>
                            </a:rPr>
                            <m:t>+</m:t>
                          </m:r>
                          <m:r>
                            <m:rPr>
                              <m:nor/>
                            </m:rPr>
                            <a:rPr lang="en-US" sz="2000" b="0" i="0" smtClean="0">
                              <a:solidFill>
                                <a:srgbClr val="CC0000"/>
                              </a:solidFill>
                              <a:latin typeface="Cambria Math" panose="02040503050406030204" pitchFamily="18" charset="0"/>
                              <a:cs typeface="B Koodak" panose="00000700000000000000" pitchFamily="2" charset="-78"/>
                            </a:rPr>
                            <m:t>c</m:t>
                          </m:r>
                        </m:num>
                        <m:den>
                          <m:r>
                            <m:rPr>
                              <m:nor/>
                            </m:rPr>
                            <a:rPr lang="en-US" sz="2000" b="0" i="0" smtClean="0">
                              <a:solidFill>
                                <a:srgbClr val="CC0000"/>
                              </a:solidFill>
                              <a:latin typeface="Cambria Math" panose="02040503050406030204" pitchFamily="18" charset="0"/>
                              <a:cs typeface="B Koodak" panose="00000700000000000000" pitchFamily="2" charset="-78"/>
                            </a:rPr>
                            <m:t>d</m:t>
                          </m:r>
                        </m:den>
                      </m:f>
                    </m:oMath>
                  </a14:m>
                  <a:endParaRPr lang="fa-IR" sz="2000" dirty="0">
                    <a:solidFill>
                      <a:srgbClr val="CC0000"/>
                    </a:solidFill>
                    <a:cs typeface="B Koodak" panose="00000700000000000000" pitchFamily="2" charset="-78"/>
                  </a:endParaRPr>
                </a:p>
              </p:txBody>
            </p:sp>
          </mc:Choice>
          <mc:Fallback xmlns="">
            <p:sp>
              <p:nvSpPr>
                <p:cNvPr id="52" name="Rectangle 51"/>
                <p:cNvSpPr>
                  <a:spLocks noRot="1" noChangeAspect="1" noMove="1" noResize="1" noEditPoints="1" noAdjustHandles="1" noChangeArrowheads="1" noChangeShapeType="1" noTextEdit="1"/>
                </p:cNvSpPr>
                <p:nvPr/>
              </p:nvSpPr>
              <p:spPr>
                <a:xfrm>
                  <a:off x="8668071" y="5082254"/>
                  <a:ext cx="726481" cy="534955"/>
                </a:xfrm>
                <a:prstGeom prst="rect">
                  <a:avLst/>
                </a:prstGeom>
                <a:blipFill>
                  <a:blip r:embed="rId17"/>
                  <a:stretch>
                    <a:fillRect l="-8403" b="-6818"/>
                  </a:stretch>
                </a:blipFill>
              </p:spPr>
              <p:txBody>
                <a:bodyPr/>
                <a:lstStyle/>
                <a:p>
                  <a:r>
                    <a:rPr lang="en-US">
                      <a:noFill/>
                    </a:rPr>
                    <a:t> </a:t>
                  </a:r>
                </a:p>
              </p:txBody>
            </p:sp>
          </mc:Fallback>
        </mc:AlternateContent>
      </p:grpSp>
      <p:grpSp>
        <p:nvGrpSpPr>
          <p:cNvPr id="20" name="Group 19"/>
          <p:cNvGrpSpPr/>
          <p:nvPr/>
        </p:nvGrpSpPr>
        <p:grpSpPr>
          <a:xfrm>
            <a:off x="9371592" y="5161558"/>
            <a:ext cx="1389749" cy="499444"/>
            <a:chOff x="8821241" y="5235671"/>
            <a:chExt cx="1515182" cy="647470"/>
          </a:xfrm>
        </p:grpSpPr>
        <p:grpSp>
          <p:nvGrpSpPr>
            <p:cNvPr id="53" name="Group 52"/>
            <p:cNvGrpSpPr/>
            <p:nvPr/>
          </p:nvGrpSpPr>
          <p:grpSpPr>
            <a:xfrm>
              <a:off x="8821241" y="5262865"/>
              <a:ext cx="838349" cy="620276"/>
              <a:chOff x="3896384" y="4963029"/>
              <a:chExt cx="838349" cy="620276"/>
            </a:xfrm>
          </p:grpSpPr>
          <mc:AlternateContent xmlns:mc="http://schemas.openxmlformats.org/markup-compatibility/2006" xmlns:a14="http://schemas.microsoft.com/office/drawing/2010/main">
            <mc:Choice Requires="a14">
              <p:sp>
                <p:nvSpPr>
                  <p:cNvPr id="54" name="Rectangle 53"/>
                  <p:cNvSpPr/>
                  <p:nvPr/>
                </p:nvSpPr>
                <p:spPr>
                  <a:xfrm>
                    <a:off x="3896384" y="4963905"/>
                    <a:ext cx="396262" cy="6194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CC0000"/>
                                  </a:solidFill>
                                  <a:latin typeface="Cambria Math" panose="02040503050406030204" pitchFamily="18" charset="0"/>
                                </a:rPr>
                              </m:ctrlPr>
                            </m:fPr>
                            <m:num>
                              <m:r>
                                <m:rPr>
                                  <m:nor/>
                                </m:rPr>
                                <a:rPr lang="en-US" sz="2000" b="0" i="0" smtClean="0">
                                  <a:solidFill>
                                    <a:srgbClr val="CC0000"/>
                                  </a:solidFill>
                                  <a:latin typeface="Cambria Math" panose="02040503050406030204" pitchFamily="18" charset="0"/>
                                </a:rPr>
                                <m:t>a</m:t>
                              </m:r>
                            </m:num>
                            <m:den>
                              <m:r>
                                <m:rPr>
                                  <m:nor/>
                                </m:rPr>
                                <a:rPr lang="en-US" sz="2000" b="0" i="0" smtClean="0">
                                  <a:solidFill>
                                    <a:srgbClr val="CC0000"/>
                                  </a:solidFill>
                                  <a:latin typeface="Cambria Math" panose="02040503050406030204" pitchFamily="18" charset="0"/>
                                  <a:cs typeface="B Koodak" panose="00000700000000000000" pitchFamily="2" charset="-78"/>
                                </a:rPr>
                                <m:t>b</m:t>
                              </m:r>
                            </m:den>
                          </m:f>
                        </m:oMath>
                      </m:oMathPara>
                    </a14:m>
                    <a:endParaRPr lang="fa-IR" sz="2000" dirty="0">
                      <a:solidFill>
                        <a:srgbClr val="CC0000"/>
                      </a:solidFill>
                    </a:endParaRPr>
                  </a:p>
                </p:txBody>
              </p:sp>
            </mc:Choice>
            <mc:Fallback xmlns="">
              <p:sp>
                <p:nvSpPr>
                  <p:cNvPr id="54" name="Rectangle 53"/>
                  <p:cNvSpPr>
                    <a:spLocks noRot="1" noChangeAspect="1" noMove="1" noResize="1" noEditPoints="1" noAdjustHandles="1" noChangeArrowheads="1" noChangeShapeType="1" noTextEdit="1"/>
                  </p:cNvSpPr>
                  <p:nvPr/>
                </p:nvSpPr>
                <p:spPr>
                  <a:xfrm>
                    <a:off x="3896384" y="4963905"/>
                    <a:ext cx="396262" cy="61940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4336867" y="4963029"/>
                    <a:ext cx="397866" cy="6194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CC0000"/>
                                  </a:solidFill>
                                  <a:latin typeface="Cambria Math" panose="02040503050406030204" pitchFamily="18" charset="0"/>
                                </a:rPr>
                              </m:ctrlPr>
                            </m:fPr>
                            <m:num>
                              <m:r>
                                <m:rPr>
                                  <m:nor/>
                                </m:rPr>
                                <a:rPr lang="en-US" sz="2000" b="0" i="0" smtClean="0">
                                  <a:solidFill>
                                    <a:srgbClr val="CC0000"/>
                                  </a:solidFill>
                                  <a:latin typeface="Cambria Math" panose="02040503050406030204" pitchFamily="18" charset="0"/>
                                </a:rPr>
                                <m:t>c</m:t>
                              </m:r>
                            </m:num>
                            <m:den>
                              <m:r>
                                <m:rPr>
                                  <m:nor/>
                                </m:rPr>
                                <a:rPr lang="en-US" sz="2000" b="0" i="0" smtClean="0">
                                  <a:solidFill>
                                    <a:srgbClr val="CC0000"/>
                                  </a:solidFill>
                                  <a:latin typeface="Cambria Math" panose="02040503050406030204" pitchFamily="18" charset="0"/>
                                  <a:cs typeface="B Koodak" panose="00000700000000000000" pitchFamily="2" charset="-78"/>
                                </a:rPr>
                                <m:t>d</m:t>
                              </m:r>
                            </m:den>
                          </m:f>
                        </m:oMath>
                      </m:oMathPara>
                    </a14:m>
                    <a:endParaRPr lang="fa-IR" sz="2000" dirty="0">
                      <a:solidFill>
                        <a:srgbClr val="CC0000"/>
                      </a:solidFill>
                    </a:endParaRPr>
                  </a:p>
                </p:txBody>
              </p:sp>
            </mc:Choice>
            <mc:Fallback xmlns="">
              <p:sp>
                <p:nvSpPr>
                  <p:cNvPr id="55" name="Rectangle 54"/>
                  <p:cNvSpPr>
                    <a:spLocks noRot="1" noChangeAspect="1" noMove="1" noResize="1" noEditPoints="1" noAdjustHandles="1" noChangeArrowheads="1" noChangeShapeType="1" noTextEdit="1"/>
                  </p:cNvSpPr>
                  <p:nvPr/>
                </p:nvSpPr>
                <p:spPr>
                  <a:xfrm>
                    <a:off x="4336867" y="4963029"/>
                    <a:ext cx="397866" cy="619400"/>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4132173" y="5023648"/>
                    <a:ext cx="447558" cy="4376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rgbClr val="CC0000"/>
                              </a:solidFill>
                              <a:latin typeface="Cambria Math" panose="02040503050406030204" pitchFamily="18" charset="0"/>
                              <a:cs typeface="B Koodak" panose="00000700000000000000" pitchFamily="2" charset="-78"/>
                            </a:rPr>
                            <m:t>−</m:t>
                          </m:r>
                        </m:oMath>
                      </m:oMathPara>
                    </a14:m>
                    <a:endParaRPr lang="fa-IR" sz="2000" dirty="0">
                      <a:solidFill>
                        <a:srgbClr val="CC0000"/>
                      </a:solidFill>
                    </a:endParaRPr>
                  </a:p>
                </p:txBody>
              </p:sp>
            </mc:Choice>
            <mc:Fallback xmlns="">
              <p:sp>
                <p:nvSpPr>
                  <p:cNvPr id="56" name="Rectangle 55"/>
                  <p:cNvSpPr>
                    <a:spLocks noRot="1" noChangeAspect="1" noMove="1" noResize="1" noEditPoints="1" noAdjustHandles="1" noChangeArrowheads="1" noChangeShapeType="1" noTextEdit="1"/>
                  </p:cNvSpPr>
                  <p:nvPr/>
                </p:nvSpPr>
                <p:spPr>
                  <a:xfrm>
                    <a:off x="4132173" y="5023648"/>
                    <a:ext cx="447558" cy="437684"/>
                  </a:xfrm>
                  <a:prstGeom prst="rect">
                    <a:avLst/>
                  </a:prstGeom>
                  <a:blipFill>
                    <a:blip r:embed="rId20"/>
                    <a:stretch>
                      <a:fillRect l="-6757" r="-4054" b="-2361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7" name="Rectangle 56"/>
                <p:cNvSpPr/>
                <p:nvPr/>
              </p:nvSpPr>
              <p:spPr>
                <a:xfrm>
                  <a:off x="9534600" y="5235671"/>
                  <a:ext cx="801823" cy="595228"/>
                </a:xfrm>
                <a:prstGeom prst="rect">
                  <a:avLst/>
                </a:prstGeom>
              </p:spPr>
              <p:txBody>
                <a:bodyPr wrap="none">
                  <a:spAutoFit/>
                </a:bodyPr>
                <a:lstStyle/>
                <a:p>
                  <a:r>
                    <a:rPr lang="en-US" sz="2000" dirty="0">
                      <a:solidFill>
                        <a:srgbClr val="CC0000"/>
                      </a:solidFill>
                    </a:rPr>
                    <a:t>= </a:t>
                  </a:r>
                  <a14:m>
                    <m:oMath xmlns:m="http://schemas.openxmlformats.org/officeDocument/2006/math">
                      <m:f>
                        <m:fPr>
                          <m:ctrlPr>
                            <a:rPr lang="fa-IR" sz="2000" i="1" smtClean="0">
                              <a:solidFill>
                                <a:srgbClr val="CC0000"/>
                              </a:solidFill>
                              <a:latin typeface="Cambria Math" panose="02040503050406030204" pitchFamily="18" charset="0"/>
                            </a:rPr>
                          </m:ctrlPr>
                        </m:fPr>
                        <m:num>
                          <m:r>
                            <m:rPr>
                              <m:nor/>
                            </m:rPr>
                            <a:rPr lang="en-US" sz="2000" b="0" i="0" smtClean="0">
                              <a:solidFill>
                                <a:srgbClr val="CC0000"/>
                              </a:solidFill>
                              <a:latin typeface="Cambria Math" panose="02040503050406030204" pitchFamily="18" charset="0"/>
                              <a:cs typeface="B Koodak" panose="00000700000000000000" pitchFamily="2" charset="-78"/>
                            </a:rPr>
                            <m:t>a</m:t>
                          </m:r>
                          <m:r>
                            <m:rPr>
                              <m:nor/>
                            </m:rPr>
                            <a:rPr lang="fa-IR" sz="2000" b="0" i="0" smtClean="0">
                              <a:solidFill>
                                <a:srgbClr val="CC0000"/>
                              </a:solidFill>
                              <a:latin typeface="Cambria Math" panose="02040503050406030204" pitchFamily="18" charset="0"/>
                              <a:cs typeface="B Koodak" panose="00000700000000000000" pitchFamily="2" charset="-78"/>
                            </a:rPr>
                            <m:t>−</m:t>
                          </m:r>
                          <m:r>
                            <m:rPr>
                              <m:nor/>
                            </m:rPr>
                            <a:rPr lang="en-US" sz="2000" b="0" i="0" smtClean="0">
                              <a:solidFill>
                                <a:srgbClr val="CC0000"/>
                              </a:solidFill>
                              <a:latin typeface="Cambria Math" panose="02040503050406030204" pitchFamily="18" charset="0"/>
                              <a:cs typeface="B Koodak" panose="00000700000000000000" pitchFamily="2" charset="-78"/>
                            </a:rPr>
                            <m:t>c</m:t>
                          </m:r>
                        </m:num>
                        <m:den>
                          <m:r>
                            <m:rPr>
                              <m:nor/>
                            </m:rPr>
                            <a:rPr lang="en-US" sz="2000" b="0" i="0" smtClean="0">
                              <a:solidFill>
                                <a:srgbClr val="CC0000"/>
                              </a:solidFill>
                              <a:latin typeface="Cambria Math" panose="02040503050406030204" pitchFamily="18" charset="0"/>
                              <a:cs typeface="B Koodak" panose="00000700000000000000" pitchFamily="2" charset="-78"/>
                            </a:rPr>
                            <m:t>b</m:t>
                          </m:r>
                        </m:den>
                      </m:f>
                    </m:oMath>
                  </a14:m>
                  <a:endParaRPr lang="fa-IR" sz="2000" dirty="0">
                    <a:solidFill>
                      <a:srgbClr val="CC0000"/>
                    </a:solidFill>
                    <a:cs typeface="B Koodak" panose="00000700000000000000" pitchFamily="2" charset="-78"/>
                  </a:endParaRPr>
                </a:p>
              </p:txBody>
            </p:sp>
          </mc:Choice>
          <mc:Fallback xmlns="">
            <p:sp>
              <p:nvSpPr>
                <p:cNvPr id="57" name="Rectangle 56"/>
                <p:cNvSpPr>
                  <a:spLocks noRot="1" noChangeAspect="1" noMove="1" noResize="1" noEditPoints="1" noAdjustHandles="1" noChangeArrowheads="1" noChangeShapeType="1" noTextEdit="1"/>
                </p:cNvSpPr>
                <p:nvPr/>
              </p:nvSpPr>
              <p:spPr>
                <a:xfrm>
                  <a:off x="9534600" y="5235671"/>
                  <a:ext cx="801823" cy="595228"/>
                </a:xfrm>
                <a:prstGeom prst="rect">
                  <a:avLst/>
                </a:prstGeom>
                <a:blipFill>
                  <a:blip r:embed="rId21"/>
                  <a:stretch>
                    <a:fillRect l="-8397" b="-7216"/>
                  </a:stretch>
                </a:blipFill>
              </p:spPr>
              <p:txBody>
                <a:bodyPr/>
                <a:lstStyle/>
                <a:p>
                  <a:r>
                    <a:rPr lang="en-US">
                      <a:noFill/>
                    </a:rPr>
                    <a:t> </a:t>
                  </a:r>
                </a:p>
              </p:txBody>
            </p:sp>
          </mc:Fallback>
        </mc:AlternateContent>
      </p:grpSp>
    </p:spTree>
    <p:extLst>
      <p:ext uri="{BB962C8B-B14F-4D97-AF65-F5344CB8AC3E}">
        <p14:creationId xmlns:p14="http://schemas.microsoft.com/office/powerpoint/2010/main" val="141322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50" presetClass="path" presetSubtype="0" accel="50000" decel="50000" fill="hold" grpId="1" nodeType="clickEffect">
                                  <p:stCondLst>
                                    <p:cond delay="0"/>
                                  </p:stCondLst>
                                  <p:childTnLst>
                                    <p:animMotion origin="layout" path="M 3.75E-6 2.59259E-6 L 0.17018 2.59259E-6 C 0.24648 2.59259E-6 0.34062 0.0118 0.34062 0.02153 L 0.34062 0.04328 " pathEditMode="relative" rAng="0" ptsTypes="AAAA">
                                      <p:cBhvr>
                                        <p:cTn id="11" dur="2000" fill="hold"/>
                                        <p:tgtEl>
                                          <p:spTgt spid="46"/>
                                        </p:tgtEl>
                                        <p:attrNameLst>
                                          <p:attrName>ppt_x</p:attrName>
                                          <p:attrName>ppt_y</p:attrName>
                                        </p:attrNameLst>
                                      </p:cBhvr>
                                      <p:rCtr x="17031" y="2153"/>
                                    </p:animMotion>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7">
                                            <p:txEl>
                                              <p:pRg st="0" end="0"/>
                                            </p:txEl>
                                          </p:spTgt>
                                        </p:tgtEl>
                                        <p:attrNameLst>
                                          <p:attrName>style.visibility</p:attrName>
                                        </p:attrNameLst>
                                      </p:cBhvr>
                                      <p:to>
                                        <p:strVal val="visible"/>
                                      </p:to>
                                    </p:set>
                                    <p:animEffect transition="in" filter="barn(inVertical)">
                                      <p:cBhvr>
                                        <p:cTn id="16" dur="500"/>
                                        <p:tgtEl>
                                          <p:spTgt spid="4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path" presetSubtype="0" accel="50000" decel="50000" fill="hold" grpId="0" nodeType="clickEffect">
                                  <p:stCondLst>
                                    <p:cond delay="0"/>
                                  </p:stCondLst>
                                  <p:childTnLst>
                                    <p:animMotion origin="layout" path="M 4.16667E-6 -3.7037E-7 L 0.2427 -3.7037E-7 C 0.35143 -3.7037E-7 0.48554 0.0125 0.48554 0.02292 L 0.48554 0.04607 " pathEditMode="relative" rAng="0" ptsTypes="AAAA">
                                      <p:cBhvr>
                                        <p:cTn id="20" dur="2000" fill="hold"/>
                                        <p:tgtEl>
                                          <p:spTgt spid="47">
                                            <p:txEl>
                                              <p:pRg st="0" end="0"/>
                                            </p:txEl>
                                          </p:spTgt>
                                        </p:tgtEl>
                                        <p:attrNameLst>
                                          <p:attrName>ppt_x</p:attrName>
                                          <p:attrName>ppt_y</p:attrName>
                                        </p:attrNameLst>
                                      </p:cBhvr>
                                      <p:rCtr x="24271" y="2292"/>
                                    </p:animMotion>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right)">
                                      <p:cBhvr>
                                        <p:cTn id="42" dur="500"/>
                                        <p:tgtEl>
                                          <p:spTgt spid="7"/>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right)">
                                      <p:cBhvr>
                                        <p:cTn id="45" dur="500"/>
                                        <p:tgtEl>
                                          <p:spTgt spid="6"/>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right)">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1000"/>
                                        <p:tgtEl>
                                          <p:spTgt spid="19"/>
                                        </p:tgtEl>
                                      </p:cBhvr>
                                    </p:animEffect>
                                    <p:anim calcmode="lin" valueType="num">
                                      <p:cBhvr>
                                        <p:cTn id="76" dur="1000" fill="hold"/>
                                        <p:tgtEl>
                                          <p:spTgt spid="19"/>
                                        </p:tgtEl>
                                        <p:attrNameLst>
                                          <p:attrName>ppt_x</p:attrName>
                                        </p:attrNameLst>
                                      </p:cBhvr>
                                      <p:tavLst>
                                        <p:tav tm="0">
                                          <p:val>
                                            <p:strVal val="#ppt_x"/>
                                          </p:val>
                                        </p:tav>
                                        <p:tav tm="100000">
                                          <p:val>
                                            <p:strVal val="#ppt_x"/>
                                          </p:val>
                                        </p:tav>
                                      </p:tavLst>
                                    </p:anim>
                                    <p:anim calcmode="lin" valueType="num">
                                      <p:cBhvr>
                                        <p:cTn id="77" dur="1000" fill="hold"/>
                                        <p:tgtEl>
                                          <p:spTgt spid="19"/>
                                        </p:tgtEl>
                                        <p:attrNameLst>
                                          <p:attrName>ppt_y</p:attrName>
                                        </p:attrNameLst>
                                      </p:cBhvr>
                                      <p:tavLst>
                                        <p:tav tm="0">
                                          <p:val>
                                            <p:strVal val="#ppt_y-.1"/>
                                          </p:val>
                                        </p:tav>
                                        <p:tav tm="100000">
                                          <p:val>
                                            <p:strVal val="#ppt_y"/>
                                          </p:val>
                                        </p:tav>
                                      </p:tavLst>
                                    </p:anim>
                                  </p:childTnLst>
                                </p:cTn>
                              </p:par>
                              <p:par>
                                <p:cTn id="78" presetID="47" presetClass="entr" presetSubtype="0" fill="hold"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1000"/>
                                        <p:tgtEl>
                                          <p:spTgt spid="20"/>
                                        </p:tgtEl>
                                      </p:cBhvr>
                                    </p:animEffect>
                                    <p:anim calcmode="lin" valueType="num">
                                      <p:cBhvr>
                                        <p:cTn id="81" dur="1000" fill="hold"/>
                                        <p:tgtEl>
                                          <p:spTgt spid="20"/>
                                        </p:tgtEl>
                                        <p:attrNameLst>
                                          <p:attrName>ppt_x</p:attrName>
                                        </p:attrNameLst>
                                      </p:cBhvr>
                                      <p:tavLst>
                                        <p:tav tm="0">
                                          <p:val>
                                            <p:strVal val="#ppt_x"/>
                                          </p:val>
                                        </p:tav>
                                        <p:tav tm="100000">
                                          <p:val>
                                            <p:strVal val="#ppt_x"/>
                                          </p:val>
                                        </p:tav>
                                      </p:tavLst>
                                    </p:anim>
                                    <p:anim calcmode="lin" valueType="num">
                                      <p:cBhvr>
                                        <p:cTn id="82" dur="1000" fill="hold"/>
                                        <p:tgtEl>
                                          <p:spTgt spid="20"/>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fade">
                                      <p:cBhvr>
                                        <p:cTn id="85" dur="1000"/>
                                        <p:tgtEl>
                                          <p:spTgt spid="12"/>
                                        </p:tgtEl>
                                      </p:cBhvr>
                                    </p:animEffect>
                                    <p:anim calcmode="lin" valueType="num">
                                      <p:cBhvr>
                                        <p:cTn id="86" dur="1000" fill="hold"/>
                                        <p:tgtEl>
                                          <p:spTgt spid="12"/>
                                        </p:tgtEl>
                                        <p:attrNameLst>
                                          <p:attrName>ppt_x</p:attrName>
                                        </p:attrNameLst>
                                      </p:cBhvr>
                                      <p:tavLst>
                                        <p:tav tm="0">
                                          <p:val>
                                            <p:strVal val="#ppt_x"/>
                                          </p:val>
                                        </p:tav>
                                        <p:tav tm="100000">
                                          <p:val>
                                            <p:strVal val="#ppt_x"/>
                                          </p:val>
                                        </p:tav>
                                      </p:tavLst>
                                    </p:anim>
                                    <p:anim calcmode="lin" valueType="num">
                                      <p:cBhvr>
                                        <p:cTn id="8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P spid="47" grpId="0" build="allAtOnce"/>
      <p:bldP spid="48" grpId="0"/>
      <p:bldP spid="2" grpId="0"/>
      <p:bldP spid="3" grpId="0"/>
      <p:bldP spid="5" grpId="0"/>
      <p:bldP spid="6" grpId="0" animBg="1"/>
      <p:bldP spid="7" grpId="0"/>
      <p:bldP spid="8" grpId="0"/>
      <p:bldP spid="9" grpId="0"/>
      <p:bldP spid="10" grpId="0"/>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02715" y="572464"/>
            <a:ext cx="8634812" cy="461665"/>
          </a:xfrm>
          <a:prstGeom prst="rect">
            <a:avLst/>
          </a:prstGeom>
          <a:noFill/>
        </p:spPr>
        <p:txBody>
          <a:bodyPr wrap="square" rtlCol="1">
            <a:spAutoFit/>
          </a:bodyPr>
          <a:lstStyle/>
          <a:p>
            <a:pPr algn="r"/>
            <a:r>
              <a:rPr lang="fa-IR" sz="2400" dirty="0">
                <a:cs typeface="B Koodak" panose="00000700000000000000" pitchFamily="2" charset="-78"/>
              </a:rPr>
              <a:t>2- مانند نمونه ابتدا مخرج هارا یکی کنید. سپس جمع و تفریق ها را انجام دهید.</a:t>
            </a:r>
          </a:p>
        </p:txBody>
      </p:sp>
      <mc:AlternateContent xmlns:mc="http://schemas.openxmlformats.org/markup-compatibility/2006" xmlns:a14="http://schemas.microsoft.com/office/drawing/2010/main">
        <mc:Choice Requires="a14">
          <p:sp>
            <p:nvSpPr>
              <p:cNvPr id="6" name="Rectangle 5"/>
              <p:cNvSpPr/>
              <p:nvPr/>
            </p:nvSpPr>
            <p:spPr>
              <a:xfrm>
                <a:off x="576884" y="1676116"/>
                <a:ext cx="938077" cy="7705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400" i="1" smtClean="0">
                              <a:solidFill>
                                <a:schemeClr val="tx1"/>
                              </a:solidFill>
                              <a:latin typeface="Cambria Math" panose="02040503050406030204" pitchFamily="18" charset="0"/>
                            </a:rPr>
                          </m:ctrlPr>
                        </m:fPr>
                        <m:num>
                          <m:r>
                            <m:rPr>
                              <m:nor/>
                            </m:rPr>
                            <a:rPr lang="fa-IR" sz="2400" b="0" i="0" smtClean="0">
                              <a:solidFill>
                                <a:schemeClr val="tx1"/>
                              </a:solidFill>
                              <a:latin typeface="Cambria Math" panose="02040503050406030204" pitchFamily="18" charset="0"/>
                              <a:cs typeface="B Koodak" panose="00000700000000000000" pitchFamily="2" charset="-78"/>
                            </a:rPr>
                            <m:t>5</m:t>
                          </m:r>
                        </m:num>
                        <m:den>
                          <m:r>
                            <m:rPr>
                              <m:nor/>
                            </m:rPr>
                            <a:rPr lang="fa-IR" sz="2400" b="0" i="0" smtClean="0">
                              <a:solidFill>
                                <a:schemeClr val="tx1"/>
                              </a:solidFill>
                              <a:latin typeface="Cambria Math" panose="02040503050406030204" pitchFamily="18" charset="0"/>
                              <a:cs typeface="B Koodak" panose="00000700000000000000" pitchFamily="2" charset="-78"/>
                            </a:rPr>
                            <m:t>7</m:t>
                          </m:r>
                        </m:den>
                      </m:f>
                      <m:r>
                        <m:rPr>
                          <m:nor/>
                        </m:rPr>
                        <a:rPr lang="fa-IR" sz="2400" b="0" i="0" smtClean="0">
                          <a:solidFill>
                            <a:schemeClr val="tx1"/>
                          </a:solidFill>
                          <a:latin typeface="Cambria Math" panose="02040503050406030204" pitchFamily="18" charset="0"/>
                          <a:cs typeface="B Koodak" panose="00000700000000000000" pitchFamily="2" charset="-78"/>
                        </a:rPr>
                        <m:t>−</m:t>
                      </m:r>
                      <m:f>
                        <m:fPr>
                          <m:ctrlPr>
                            <a:rPr lang="fa-IR" sz="2400" i="1">
                              <a:solidFill>
                                <a:schemeClr val="tx1"/>
                              </a:solidFill>
                              <a:latin typeface="Cambria Math" panose="02040503050406030204" pitchFamily="18" charset="0"/>
                            </a:rPr>
                          </m:ctrlPr>
                        </m:fPr>
                        <m:num>
                          <m:r>
                            <m:rPr>
                              <m:nor/>
                            </m:rPr>
                            <a:rPr lang="fa-IR" sz="2400" b="0" i="0" smtClean="0">
                              <a:solidFill>
                                <a:schemeClr val="tx1"/>
                              </a:solidFill>
                              <a:latin typeface="Cambria Math" panose="02040503050406030204" pitchFamily="18" charset="0"/>
                              <a:cs typeface="B Koodak" panose="00000700000000000000" pitchFamily="2" charset="-78"/>
                            </a:rPr>
                            <m:t>3</m:t>
                          </m:r>
                        </m:num>
                        <m:den>
                          <m:r>
                            <m:rPr>
                              <m:nor/>
                            </m:rPr>
                            <a:rPr lang="fa-IR" sz="2400" b="0" i="0" smtClean="0">
                              <a:solidFill>
                                <a:schemeClr val="tx1"/>
                              </a:solidFill>
                              <a:latin typeface="Cambria Math" panose="02040503050406030204" pitchFamily="18" charset="0"/>
                              <a:cs typeface="B Koodak" panose="00000700000000000000" pitchFamily="2" charset="-78"/>
                            </a:rPr>
                            <m:t>4</m:t>
                          </m:r>
                        </m:den>
                      </m:f>
                    </m:oMath>
                  </m:oMathPara>
                </a14:m>
                <a:endParaRPr lang="fa-IR" sz="2400" dirty="0">
                  <a:solidFill>
                    <a:schemeClr val="tx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576884" y="1676116"/>
                <a:ext cx="938077" cy="7705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421510" y="1754294"/>
                <a:ext cx="1412566" cy="669735"/>
              </a:xfrm>
              <a:prstGeom prst="rect">
                <a:avLst/>
              </a:prstGeom>
            </p:spPr>
            <p:txBody>
              <a:bodyPr wrap="none">
                <a:spAutoFit/>
              </a:bodyPr>
              <a:lstStyle/>
              <a:p>
                <a:r>
                  <a:rPr lang="en-US" sz="2400" dirty="0">
                    <a:solidFill>
                      <a:schemeClr val="tx1"/>
                    </a:solidFill>
                    <a:cs typeface="B Koodak" panose="00000700000000000000" pitchFamily="2" charset="-78"/>
                  </a:rPr>
                  <a:t>=</a:t>
                </a:r>
                <a:r>
                  <a:rPr lang="en-US" sz="2400" dirty="0">
                    <a:solidFill>
                      <a:schemeClr val="tx1"/>
                    </a:solidFill>
                  </a:rPr>
                  <a:t> </a:t>
                </a:r>
                <a14:m>
                  <m:oMath xmlns:m="http://schemas.openxmlformats.org/officeDocument/2006/math">
                    <m:f>
                      <m:fPr>
                        <m:ctrlPr>
                          <a:rPr lang="fa-IR" sz="2400" i="1" smtClean="0">
                            <a:solidFill>
                              <a:schemeClr val="tx1"/>
                            </a:solidFill>
                            <a:latin typeface="Cambria Math" panose="02040503050406030204" pitchFamily="18" charset="0"/>
                          </a:rPr>
                        </m:ctrlPr>
                      </m:fPr>
                      <m:num>
                        <m:r>
                          <m:rPr>
                            <m:nor/>
                          </m:rPr>
                          <a:rPr lang="fa-IR" sz="2400" b="0" i="0" smtClean="0">
                            <a:solidFill>
                              <a:schemeClr val="tx1"/>
                            </a:solidFill>
                            <a:latin typeface="Cambria Math" panose="02040503050406030204" pitchFamily="18" charset="0"/>
                            <a:cs typeface="B Koodak" panose="00000700000000000000" pitchFamily="2" charset="-78"/>
                          </a:rPr>
                          <m:t>20</m:t>
                        </m:r>
                      </m:num>
                      <m:den>
                        <m:r>
                          <m:rPr>
                            <m:nor/>
                          </m:rPr>
                          <a:rPr lang="fa-IR" sz="2400" b="0" i="0" smtClean="0">
                            <a:solidFill>
                              <a:schemeClr val="tx1"/>
                            </a:solidFill>
                            <a:latin typeface="Cambria Math" panose="02040503050406030204" pitchFamily="18" charset="0"/>
                            <a:cs typeface="B Koodak" panose="00000700000000000000" pitchFamily="2" charset="-78"/>
                          </a:rPr>
                          <m:t>28</m:t>
                        </m:r>
                      </m:den>
                    </m:f>
                    <m:r>
                      <m:rPr>
                        <m:nor/>
                      </m:rPr>
                      <a:rPr lang="fa-IR" sz="2400" b="0" i="0" smtClean="0">
                        <a:solidFill>
                          <a:schemeClr val="tx1"/>
                        </a:solidFill>
                        <a:latin typeface="Cambria Math" panose="02040503050406030204" pitchFamily="18" charset="0"/>
                        <a:cs typeface="B Koodak" panose="00000700000000000000" pitchFamily="2" charset="-78"/>
                      </a:rPr>
                      <m:t>−</m:t>
                    </m:r>
                    <m:f>
                      <m:fPr>
                        <m:ctrlPr>
                          <a:rPr lang="fa-IR" sz="2400" i="1">
                            <a:solidFill>
                              <a:schemeClr val="tx1"/>
                            </a:solidFill>
                            <a:latin typeface="Cambria Math" panose="02040503050406030204" pitchFamily="18" charset="0"/>
                          </a:rPr>
                        </m:ctrlPr>
                      </m:fPr>
                      <m:num>
                        <m:r>
                          <m:rPr>
                            <m:nor/>
                          </m:rPr>
                          <a:rPr lang="fa-IR" sz="2400" b="0" i="0" smtClean="0">
                            <a:solidFill>
                              <a:schemeClr val="tx1"/>
                            </a:solidFill>
                            <a:latin typeface="Cambria Math" panose="02040503050406030204" pitchFamily="18" charset="0"/>
                            <a:cs typeface="B Koodak" panose="00000700000000000000" pitchFamily="2" charset="-78"/>
                          </a:rPr>
                          <m:t>21</m:t>
                        </m:r>
                      </m:num>
                      <m:den>
                        <m:r>
                          <m:rPr>
                            <m:nor/>
                          </m:rPr>
                          <a:rPr lang="fa-IR" sz="2400" b="0" i="0" smtClean="0">
                            <a:solidFill>
                              <a:schemeClr val="tx1"/>
                            </a:solidFill>
                            <a:latin typeface="Cambria Math" panose="02040503050406030204" pitchFamily="18" charset="0"/>
                            <a:cs typeface="B Koodak" panose="00000700000000000000" pitchFamily="2" charset="-78"/>
                          </a:rPr>
                          <m:t>28</m:t>
                        </m:r>
                      </m:den>
                    </m:f>
                  </m:oMath>
                </a14:m>
                <a:endParaRPr lang="fa-IR" sz="24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421510" y="1754294"/>
                <a:ext cx="1412566" cy="669735"/>
              </a:xfrm>
              <a:prstGeom prst="rect">
                <a:avLst/>
              </a:prstGeom>
              <a:blipFill>
                <a:blip r:embed="rId5"/>
                <a:stretch>
                  <a:fillRect l="-6466" b="-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834076" y="1754294"/>
                <a:ext cx="1339179" cy="670183"/>
              </a:xfrm>
              <a:prstGeom prst="rect">
                <a:avLst/>
              </a:prstGeom>
            </p:spPr>
            <p:txBody>
              <a:bodyPr wrap="square">
                <a:spAutoFit/>
              </a:bodyPr>
              <a:lstStyle/>
              <a:p>
                <a:r>
                  <a:rPr lang="en-US" sz="2400" dirty="0">
                    <a:solidFill>
                      <a:schemeClr val="tx1"/>
                    </a:solidFill>
                  </a:rPr>
                  <a:t>=</a:t>
                </a:r>
                <a:r>
                  <a:rPr lang="fa-IR" sz="2400" dirty="0">
                    <a:solidFill>
                      <a:schemeClr val="tx1"/>
                    </a:solidFill>
                  </a:rPr>
                  <a:t> </a:t>
                </a:r>
                <a14:m>
                  <m:oMath xmlns:m="http://schemas.openxmlformats.org/officeDocument/2006/math">
                    <m:f>
                      <m:fPr>
                        <m:ctrlPr>
                          <a:rPr lang="fa-IR" sz="2400" i="1" smtClean="0">
                            <a:solidFill>
                              <a:schemeClr val="tx1"/>
                            </a:solidFill>
                            <a:latin typeface="Cambria Math" panose="02040503050406030204" pitchFamily="18" charset="0"/>
                          </a:rPr>
                        </m:ctrlPr>
                      </m:fPr>
                      <m:num>
                        <m:r>
                          <m:rPr>
                            <m:nor/>
                          </m:rPr>
                          <a:rPr lang="fa-IR" sz="2400" b="0" i="0" smtClean="0">
                            <a:solidFill>
                              <a:schemeClr val="tx1"/>
                            </a:solidFill>
                            <a:latin typeface="Cambria Math" panose="02040503050406030204" pitchFamily="18" charset="0"/>
                            <a:cs typeface="B Koodak" panose="00000700000000000000" pitchFamily="2" charset="-78"/>
                          </a:rPr>
                          <m:t>20</m:t>
                        </m:r>
                        <m:r>
                          <a:rPr lang="fa-IR" sz="2400" b="0" i="1" smtClean="0">
                            <a:solidFill>
                              <a:schemeClr val="tx1"/>
                            </a:solidFill>
                            <a:latin typeface="Cambria Math" panose="02040503050406030204" pitchFamily="18" charset="0"/>
                            <a:cs typeface="B Koodak" panose="00000700000000000000" pitchFamily="2" charset="-78"/>
                          </a:rPr>
                          <m:t>−</m:t>
                        </m:r>
                        <m:r>
                          <m:rPr>
                            <m:nor/>
                          </m:rPr>
                          <a:rPr lang="fa-IR" sz="2400" dirty="0">
                            <a:solidFill>
                              <a:schemeClr val="tx1"/>
                            </a:solidFill>
                            <a:cs typeface="B Koodak" panose="00000700000000000000" pitchFamily="2" charset="-78"/>
                          </a:rPr>
                          <m:t>28 </m:t>
                        </m:r>
                      </m:num>
                      <m:den>
                        <m:r>
                          <m:rPr>
                            <m:nor/>
                          </m:rPr>
                          <a:rPr lang="fa-IR" sz="2400">
                            <a:solidFill>
                              <a:schemeClr val="tx1"/>
                            </a:solidFill>
                            <a:latin typeface="Cambria Math" panose="02040503050406030204" pitchFamily="18" charset="0"/>
                            <a:cs typeface="B Koodak" panose="00000700000000000000" pitchFamily="2" charset="-78"/>
                          </a:rPr>
                          <m:t>5</m:t>
                        </m:r>
                      </m:den>
                    </m:f>
                  </m:oMath>
                </a14:m>
                <a:endParaRPr lang="fa-IR" sz="2400" dirty="0">
                  <a:solidFill>
                    <a:schemeClr val="tx1"/>
                  </a:solidFill>
                  <a:cs typeface="B Koodak" panose="00000700000000000000" pitchFamily="2" charset="-78"/>
                </a:endParaRPr>
              </a:p>
            </p:txBody>
          </p:sp>
        </mc:Choice>
        <mc:Fallback xmlns="">
          <p:sp>
            <p:nvSpPr>
              <p:cNvPr id="8" name="Rectangle 7"/>
              <p:cNvSpPr>
                <a:spLocks noRot="1" noChangeAspect="1" noMove="1" noResize="1" noEditPoints="1" noAdjustHandles="1" noChangeArrowheads="1" noChangeShapeType="1" noTextEdit="1"/>
              </p:cNvSpPr>
              <p:nvPr/>
            </p:nvSpPr>
            <p:spPr>
              <a:xfrm>
                <a:off x="2834076" y="1754294"/>
                <a:ext cx="1339179" cy="670183"/>
              </a:xfrm>
              <a:prstGeom prst="rect">
                <a:avLst/>
              </a:prstGeom>
              <a:blipFill>
                <a:blip r:embed="rId6"/>
                <a:stretch>
                  <a:fillRect l="-7273" b="-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025989" y="1732945"/>
                <a:ext cx="1019831" cy="666593"/>
              </a:xfrm>
              <a:prstGeom prst="rect">
                <a:avLst/>
              </a:prstGeom>
            </p:spPr>
            <p:txBody>
              <a:bodyPr wrap="none">
                <a:spAutoFit/>
              </a:bodyPr>
              <a:lstStyle/>
              <a:p>
                <a:r>
                  <a:rPr lang="fa-IR" sz="2400" dirty="0">
                    <a:solidFill>
                      <a:schemeClr val="tx1"/>
                    </a:solidFill>
                    <a:cs typeface="B Koodak" panose="00000700000000000000" pitchFamily="2" charset="-78"/>
                  </a:rPr>
                  <a:t> - = </a:t>
                </a:r>
                <a14:m>
                  <m:oMath xmlns:m="http://schemas.openxmlformats.org/officeDocument/2006/math">
                    <m:f>
                      <m:fPr>
                        <m:ctrlPr>
                          <a:rPr lang="fa-IR" sz="2400" i="1">
                            <a:solidFill>
                              <a:schemeClr val="tx1"/>
                            </a:solidFill>
                            <a:latin typeface="Cambria Math" panose="02040503050406030204" pitchFamily="18" charset="0"/>
                          </a:rPr>
                        </m:ctrlPr>
                      </m:fPr>
                      <m:num>
                        <m:r>
                          <m:rPr>
                            <m:nor/>
                          </m:rPr>
                          <a:rPr lang="fa-IR" sz="2400" b="0" i="0" smtClean="0">
                            <a:solidFill>
                              <a:schemeClr val="tx1"/>
                            </a:solidFill>
                            <a:latin typeface="Cambria Math" panose="02040503050406030204" pitchFamily="18" charset="0"/>
                            <a:cs typeface="B Koodak" panose="00000700000000000000" pitchFamily="2" charset="-78"/>
                          </a:rPr>
                          <m:t>1</m:t>
                        </m:r>
                      </m:num>
                      <m:den>
                        <m:r>
                          <m:rPr>
                            <m:nor/>
                          </m:rPr>
                          <a:rPr lang="fa-IR" sz="2400" b="0" i="0" smtClean="0">
                            <a:solidFill>
                              <a:schemeClr val="tx1"/>
                            </a:solidFill>
                            <a:latin typeface="Cambria Math" panose="02040503050406030204" pitchFamily="18" charset="0"/>
                            <a:cs typeface="B Koodak" panose="00000700000000000000" pitchFamily="2" charset="-78"/>
                          </a:rPr>
                          <m:t>28</m:t>
                        </m:r>
                      </m:den>
                    </m:f>
                  </m:oMath>
                </a14:m>
                <a:endParaRPr lang="fa-IR" sz="2400" dirty="0">
                  <a:solidFill>
                    <a:schemeClr val="tx1"/>
                  </a:solidFill>
                  <a:cs typeface="B Koodak" panose="00000700000000000000" pitchFamily="2" charset="-78"/>
                </a:endParaRPr>
              </a:p>
            </p:txBody>
          </p:sp>
        </mc:Choice>
        <mc:Fallback xmlns="">
          <p:sp>
            <p:nvSpPr>
              <p:cNvPr id="9" name="Rectangle 8"/>
              <p:cNvSpPr>
                <a:spLocks noRot="1" noChangeAspect="1" noMove="1" noResize="1" noEditPoints="1" noAdjustHandles="1" noChangeArrowheads="1" noChangeShapeType="1" noTextEdit="1"/>
              </p:cNvSpPr>
              <p:nvPr/>
            </p:nvSpPr>
            <p:spPr>
              <a:xfrm>
                <a:off x="4025989" y="1732945"/>
                <a:ext cx="1019831" cy="666593"/>
              </a:xfrm>
              <a:prstGeom prst="rect">
                <a:avLst/>
              </a:prstGeom>
              <a:blipFill>
                <a:blip r:embed="rId7"/>
                <a:stretch>
                  <a:fillRect l="-9524" b="-1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27717" y="2996916"/>
                <a:ext cx="1114408" cy="665631"/>
              </a:xfrm>
              <a:prstGeom prst="rect">
                <a:avLst/>
              </a:prstGeom>
            </p:spPr>
            <p:txBody>
              <a:bodyPr wrap="none">
                <a:spAutoFit/>
              </a:bodyPr>
              <a:lstStyle/>
              <a:p>
                <a14:m>
                  <m:oMath xmlns:m="http://schemas.openxmlformats.org/officeDocument/2006/math">
                    <m:f>
                      <m:fPr>
                        <m:ctrlPr>
                          <a:rPr lang="fa-IR" sz="2400" i="1">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6</m:t>
                        </m:r>
                      </m:num>
                      <m:den>
                        <m:r>
                          <m:rPr>
                            <m:nor/>
                          </m:rPr>
                          <a:rPr lang="fa-IR" sz="2400">
                            <a:latin typeface="Cambria Math" panose="02040503050406030204" pitchFamily="18" charset="0"/>
                            <a:cs typeface="B Koodak" panose="00000700000000000000" pitchFamily="2" charset="-78"/>
                          </a:rPr>
                          <m:t>5</m:t>
                        </m:r>
                      </m:den>
                    </m:f>
                    <m:r>
                      <m:rPr>
                        <m:nor/>
                      </m:rPr>
                      <a:rPr lang="fa-IR" sz="2400" b="0" i="0" smtClean="0">
                        <a:latin typeface="Cambria Math" panose="02040503050406030204" pitchFamily="18" charset="0"/>
                        <a:cs typeface="B Koodak" panose="00000700000000000000" pitchFamily="2" charset="-78"/>
                      </a:rPr>
                      <m:t>+</m:t>
                    </m:r>
                    <m:f>
                      <m:fPr>
                        <m:ctrlPr>
                          <a:rPr lang="fa-IR" sz="2400" i="1">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7</m:t>
                        </m:r>
                      </m:num>
                      <m:den>
                        <m:r>
                          <m:rPr>
                            <m:nor/>
                          </m:rPr>
                          <a:rPr lang="fa-IR" sz="2400">
                            <a:latin typeface="Cambria Math" panose="02040503050406030204" pitchFamily="18" charset="0"/>
                            <a:cs typeface="B Koodak" panose="00000700000000000000" pitchFamily="2" charset="-78"/>
                          </a:rPr>
                          <m:t>5</m:t>
                        </m:r>
                      </m:den>
                    </m:f>
                  </m:oMath>
                </a14:m>
                <a:r>
                  <a:rPr lang="fa-IR" sz="2400" dirty="0"/>
                  <a:t> = </a:t>
                </a:r>
              </a:p>
            </p:txBody>
          </p:sp>
        </mc:Choice>
        <mc:Fallback xmlns="">
          <p:sp>
            <p:nvSpPr>
              <p:cNvPr id="10" name="Rectangle 9"/>
              <p:cNvSpPr>
                <a:spLocks noRot="1" noChangeAspect="1" noMove="1" noResize="1" noEditPoints="1" noAdjustHandles="1" noChangeArrowheads="1" noChangeShapeType="1" noTextEdit="1"/>
              </p:cNvSpPr>
              <p:nvPr/>
            </p:nvSpPr>
            <p:spPr>
              <a:xfrm>
                <a:off x="627717" y="2996916"/>
                <a:ext cx="1114408" cy="665631"/>
              </a:xfrm>
              <a:prstGeom prst="rect">
                <a:avLst/>
              </a:prstGeom>
              <a:blipFill>
                <a:blip r:embed="rId8"/>
                <a:stretch>
                  <a:fillRect r="-6557" b="-64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562761" y="2944241"/>
                <a:ext cx="728084" cy="7693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400" i="1" smtClean="0">
                              <a:solidFill>
                                <a:srgbClr val="0070C0"/>
                              </a:solidFill>
                              <a:latin typeface="Cambria Math" panose="02040503050406030204" pitchFamily="18" charset="0"/>
                            </a:rPr>
                          </m:ctrlPr>
                        </m:fPr>
                        <m:num>
                          <m:r>
                            <m:rPr>
                              <m:nor/>
                            </m:rPr>
                            <a:rPr lang="fa-IR" sz="2400" b="0" i="0" smtClean="0">
                              <a:solidFill>
                                <a:srgbClr val="0070C0"/>
                              </a:solidFill>
                              <a:latin typeface="Cambria Math" panose="02040503050406030204" pitchFamily="18" charset="0"/>
                              <a:cs typeface="B Koodak" panose="00000700000000000000" pitchFamily="2" charset="-78"/>
                            </a:rPr>
                            <m:t>6</m:t>
                          </m:r>
                          <m:r>
                            <m:rPr>
                              <m:nor/>
                            </m:rPr>
                            <a:rPr lang="fa-IR" sz="2400" b="0" i="0" smtClean="0">
                              <a:solidFill>
                                <a:srgbClr val="0070C0"/>
                              </a:solidFill>
                              <a:latin typeface="Cambria Math" panose="02040503050406030204" pitchFamily="18" charset="0"/>
                              <a:cs typeface="B Koodak" panose="00000700000000000000" pitchFamily="2" charset="-78"/>
                            </a:rPr>
                            <m:t>+</m:t>
                          </m:r>
                          <m:r>
                            <m:rPr>
                              <m:nor/>
                            </m:rPr>
                            <a:rPr lang="fa-IR" sz="2400" b="0" i="0" smtClean="0">
                              <a:solidFill>
                                <a:srgbClr val="0070C0"/>
                              </a:solidFill>
                              <a:latin typeface="Cambria Math" panose="02040503050406030204" pitchFamily="18" charset="0"/>
                              <a:cs typeface="B Koodak" panose="00000700000000000000" pitchFamily="2" charset="-78"/>
                            </a:rPr>
                            <m:t>7</m:t>
                          </m:r>
                        </m:num>
                        <m:den>
                          <m:r>
                            <m:rPr>
                              <m:nor/>
                            </m:rPr>
                            <a:rPr lang="fa-IR" sz="2400" b="0" i="0" smtClean="0">
                              <a:solidFill>
                                <a:srgbClr val="0070C0"/>
                              </a:solidFill>
                              <a:latin typeface="Cambria Math" panose="02040503050406030204" pitchFamily="18" charset="0"/>
                              <a:cs typeface="B Koodak" panose="00000700000000000000" pitchFamily="2" charset="-78"/>
                            </a:rPr>
                            <m:t>5</m:t>
                          </m:r>
                        </m:den>
                      </m:f>
                    </m:oMath>
                  </m:oMathPara>
                </a14:m>
                <a:endParaRPr lang="fa-IR" sz="2400" dirty="0">
                  <a:solidFill>
                    <a:srgbClr val="0070C0"/>
                  </a:solidFill>
                  <a:cs typeface="B Koodak" panose="00000700000000000000" pitchFamily="2" charset="-78"/>
                </a:endParaRPr>
              </a:p>
            </p:txBody>
          </p:sp>
        </mc:Choice>
        <mc:Fallback xmlns="">
          <p:sp>
            <p:nvSpPr>
              <p:cNvPr id="11" name="Rectangle 10"/>
              <p:cNvSpPr>
                <a:spLocks noRot="1" noChangeAspect="1" noMove="1" noResize="1" noEditPoints="1" noAdjustHandles="1" noChangeArrowheads="1" noChangeShapeType="1" noTextEdit="1"/>
              </p:cNvSpPr>
              <p:nvPr/>
            </p:nvSpPr>
            <p:spPr>
              <a:xfrm>
                <a:off x="1562761" y="2944241"/>
                <a:ext cx="728084" cy="76931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391154" y="2945558"/>
                <a:ext cx="1692707" cy="7734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400" b="0" i="0" smtClean="0">
                          <a:latin typeface="Cambria Math" panose="02040503050406030204" pitchFamily="18" charset="0"/>
                          <a:cs typeface="B Koodak" panose="00000700000000000000" pitchFamily="2" charset="-78"/>
                        </a:rPr>
                        <m:t>−</m:t>
                      </m:r>
                      <m:f>
                        <m:fPr>
                          <m:ctrlPr>
                            <a:rPr lang="fa-IR" sz="2400" i="1">
                              <a:latin typeface="Cambria Math" panose="02040503050406030204" pitchFamily="18" charset="0"/>
                            </a:rPr>
                          </m:ctrlPr>
                        </m:fPr>
                        <m:num>
                          <m:r>
                            <m:rPr>
                              <m:nor/>
                            </m:rPr>
                            <a:rPr lang="fa-IR" sz="2400">
                              <a:latin typeface="Cambria Math" panose="02040503050406030204" pitchFamily="18" charset="0"/>
                              <a:cs typeface="B Koodak" panose="00000700000000000000" pitchFamily="2" charset="-78"/>
                            </a:rPr>
                            <m:t>3</m:t>
                          </m:r>
                        </m:num>
                        <m:den>
                          <m:r>
                            <m:rPr>
                              <m:nor/>
                            </m:rPr>
                            <a:rPr lang="fa-IR" sz="2400" b="0" i="0" smtClean="0">
                              <a:latin typeface="Cambria Math" panose="02040503050406030204" pitchFamily="18" charset="0"/>
                              <a:cs typeface="B Koodak" panose="00000700000000000000" pitchFamily="2" charset="-78"/>
                            </a:rPr>
                            <m:t>4</m:t>
                          </m:r>
                        </m:den>
                      </m:f>
                      <m:r>
                        <m:rPr>
                          <m:nor/>
                        </m:rPr>
                        <a:rPr lang="fa-IR" sz="2400">
                          <a:latin typeface="Cambria Math" panose="02040503050406030204" pitchFamily="18" charset="0"/>
                        </a:rPr>
                        <m:t> </m:t>
                      </m:r>
                      <m:r>
                        <m:rPr>
                          <m:nor/>
                        </m:rPr>
                        <a:rPr lang="fa-IR" sz="2400">
                          <a:latin typeface="Cambria Math" panose="02040503050406030204" pitchFamily="18" charset="0"/>
                          <a:cs typeface="B Koodak" panose="00000700000000000000" pitchFamily="2" charset="-78"/>
                        </a:rPr>
                        <m:t>+</m:t>
                      </m:r>
                      <m:d>
                        <m:dPr>
                          <m:ctrlPr>
                            <a:rPr lang="fa-IR" sz="2400" i="1">
                              <a:latin typeface="Cambria Math" panose="02040503050406030204" pitchFamily="18" charset="0"/>
                            </a:rPr>
                          </m:ctrlPr>
                        </m:dPr>
                        <m:e>
                          <m:f>
                            <m:fPr>
                              <m:ctrlPr>
                                <a:rPr lang="fa-IR" sz="2400" i="1">
                                  <a:latin typeface="Cambria Math" panose="02040503050406030204" pitchFamily="18" charset="0"/>
                                </a:rPr>
                              </m:ctrlPr>
                            </m:fPr>
                            <m:num>
                              <m:r>
                                <m:rPr>
                                  <m:nor/>
                                </m:rPr>
                                <a:rPr lang="fa-IR" sz="2400">
                                  <a:latin typeface="Cambria Math" panose="02040503050406030204" pitchFamily="18" charset="0"/>
                                  <a:cs typeface="B Koodak" panose="00000700000000000000" pitchFamily="2" charset="-78"/>
                                </a:rPr>
                                <m:t>2</m:t>
                              </m:r>
                            </m:num>
                            <m:den>
                              <m:r>
                                <m:rPr>
                                  <m:nor/>
                                </m:rPr>
                                <a:rPr lang="fa-IR" sz="2400" b="0" i="0" smtClean="0">
                                  <a:latin typeface="Cambria Math" panose="02040503050406030204" pitchFamily="18" charset="0"/>
                                  <a:cs typeface="B Koodak" panose="00000700000000000000" pitchFamily="2" charset="-78"/>
                                </a:rPr>
                                <m:t>3</m:t>
                              </m:r>
                            </m:den>
                          </m:f>
                        </m:e>
                      </m:d>
                      <m:r>
                        <m:rPr>
                          <m:nor/>
                        </m:rPr>
                        <a:rPr lang="fa-IR" sz="2400">
                          <a:latin typeface="Cambria Math" panose="02040503050406030204" pitchFamily="18" charset="0"/>
                          <a:cs typeface="B Koodak" panose="00000700000000000000" pitchFamily="2" charset="-78"/>
                        </a:rPr>
                        <m:t>=</m:t>
                      </m:r>
                    </m:oMath>
                  </m:oMathPara>
                </a14:m>
                <a:endParaRPr lang="fa-IR" sz="2400" dirty="0">
                  <a:cs typeface="B Koodak" panose="00000700000000000000" pitchFamily="2" charset="-78"/>
                </a:endParaRPr>
              </a:p>
            </p:txBody>
          </p:sp>
        </mc:Choice>
        <mc:Fallback xmlns="">
          <p:sp>
            <p:nvSpPr>
              <p:cNvPr id="12" name="Rectangle 11"/>
              <p:cNvSpPr>
                <a:spLocks noRot="1" noChangeAspect="1" noMove="1" noResize="1" noEditPoints="1" noAdjustHandles="1" noChangeArrowheads="1" noChangeShapeType="1" noTextEdit="1"/>
              </p:cNvSpPr>
              <p:nvPr/>
            </p:nvSpPr>
            <p:spPr>
              <a:xfrm>
                <a:off x="5391154" y="2945558"/>
                <a:ext cx="1692707" cy="77341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337338" y="4490270"/>
                <a:ext cx="851515" cy="670055"/>
              </a:xfrm>
              <a:prstGeom prst="rect">
                <a:avLst/>
              </a:prstGeom>
            </p:spPr>
            <p:txBody>
              <a:bodyPr wrap="none">
                <a:spAutoFit/>
              </a:bodyPr>
              <a:lstStyle/>
              <a:p>
                <a:r>
                  <a:rPr lang="fa-IR" sz="2400" dirty="0">
                    <a:solidFill>
                      <a:srgbClr val="0070C0"/>
                    </a:solidFill>
                    <a:cs typeface="B Koodak" panose="00000700000000000000" pitchFamily="2" charset="-78"/>
                  </a:rPr>
                  <a:t> - =</a:t>
                </a:r>
                <a:r>
                  <a:rPr lang="fa-IR" sz="2400" dirty="0">
                    <a:solidFill>
                      <a:srgbClr val="0070C0"/>
                    </a:solidFill>
                  </a:rPr>
                  <a:t> </a:t>
                </a:r>
                <a14:m>
                  <m:oMath xmlns:m="http://schemas.openxmlformats.org/officeDocument/2006/math">
                    <m:f>
                      <m:fPr>
                        <m:ctrlPr>
                          <a:rPr lang="fa-IR" sz="2400" i="1">
                            <a:solidFill>
                              <a:srgbClr val="0070C0"/>
                            </a:solidFill>
                            <a:latin typeface="Cambria Math" panose="02040503050406030204" pitchFamily="18" charset="0"/>
                          </a:rPr>
                        </m:ctrlPr>
                      </m:fPr>
                      <m:num>
                        <m:r>
                          <m:rPr>
                            <m:nor/>
                          </m:rPr>
                          <a:rPr lang="fa-IR" sz="2400" b="0" i="0" smtClean="0">
                            <a:solidFill>
                              <a:srgbClr val="0070C0"/>
                            </a:solidFill>
                            <a:latin typeface="Cambria Math" panose="02040503050406030204" pitchFamily="18" charset="0"/>
                            <a:cs typeface="B Koodak" panose="00000700000000000000" pitchFamily="2" charset="-78"/>
                          </a:rPr>
                          <m:t>5</m:t>
                        </m:r>
                      </m:num>
                      <m:den>
                        <m:r>
                          <m:rPr>
                            <m:nor/>
                          </m:rPr>
                          <a:rPr lang="fa-IR" sz="2400" b="0" i="0" smtClean="0">
                            <a:solidFill>
                              <a:srgbClr val="0070C0"/>
                            </a:solidFill>
                            <a:latin typeface="Cambria Math" panose="02040503050406030204" pitchFamily="18" charset="0"/>
                            <a:cs typeface="B Koodak" panose="00000700000000000000" pitchFamily="2" charset="-78"/>
                          </a:rPr>
                          <m:t>6</m:t>
                        </m:r>
                      </m:den>
                    </m:f>
                  </m:oMath>
                </a14:m>
                <a:endParaRPr lang="fa-IR" sz="2400" dirty="0">
                  <a:solidFill>
                    <a:srgbClr val="0070C0"/>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3337338" y="4490270"/>
                <a:ext cx="851515" cy="670055"/>
              </a:xfrm>
              <a:prstGeom prst="rect">
                <a:avLst/>
              </a:prstGeom>
              <a:blipFill>
                <a:blip r:embed="rId11"/>
                <a:stretch>
                  <a:fillRect l="-11429" b="-1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7876393" y="2985569"/>
                <a:ext cx="1019831" cy="666721"/>
              </a:xfrm>
              <a:prstGeom prst="rect">
                <a:avLst/>
              </a:prstGeom>
            </p:spPr>
            <p:txBody>
              <a:bodyPr wrap="none">
                <a:spAutoFit/>
              </a:bodyPr>
              <a:lstStyle/>
              <a:p>
                <a:r>
                  <a:rPr lang="fa-IR" sz="2400" dirty="0">
                    <a:solidFill>
                      <a:srgbClr val="0070C0"/>
                    </a:solidFill>
                    <a:cs typeface="B Koodak" panose="00000700000000000000" pitchFamily="2" charset="-78"/>
                  </a:rPr>
                  <a:t> - =</a:t>
                </a:r>
                <a:r>
                  <a:rPr lang="fa-IR" sz="2400" dirty="0">
                    <a:solidFill>
                      <a:srgbClr val="0070C0"/>
                    </a:solidFill>
                  </a:rPr>
                  <a:t> </a:t>
                </a:r>
                <a14:m>
                  <m:oMath xmlns:m="http://schemas.openxmlformats.org/officeDocument/2006/math">
                    <m:f>
                      <m:fPr>
                        <m:ctrlPr>
                          <a:rPr lang="fa-IR" sz="2400" i="1">
                            <a:solidFill>
                              <a:srgbClr val="0070C0"/>
                            </a:solidFill>
                            <a:latin typeface="Cambria Math" panose="02040503050406030204" pitchFamily="18" charset="0"/>
                          </a:rPr>
                        </m:ctrlPr>
                      </m:fPr>
                      <m:num>
                        <m:r>
                          <m:rPr>
                            <m:nor/>
                          </m:rPr>
                          <a:rPr lang="fa-IR" sz="2400" b="0" i="0" smtClean="0">
                            <a:solidFill>
                              <a:srgbClr val="0070C0"/>
                            </a:solidFill>
                            <a:latin typeface="Cambria Math" panose="02040503050406030204" pitchFamily="18" charset="0"/>
                            <a:cs typeface="B Koodak" panose="00000700000000000000" pitchFamily="2" charset="-78"/>
                          </a:rPr>
                          <m:t>1</m:t>
                        </m:r>
                      </m:num>
                      <m:den>
                        <m:r>
                          <m:rPr>
                            <m:nor/>
                          </m:rPr>
                          <a:rPr lang="fa-IR" sz="2400" b="0" i="0" smtClean="0">
                            <a:solidFill>
                              <a:srgbClr val="0070C0"/>
                            </a:solidFill>
                            <a:latin typeface="Cambria Math" panose="02040503050406030204" pitchFamily="18" charset="0"/>
                            <a:cs typeface="B Koodak" panose="00000700000000000000" pitchFamily="2" charset="-78"/>
                          </a:rPr>
                          <m:t>12</m:t>
                        </m:r>
                      </m:den>
                    </m:f>
                  </m:oMath>
                </a14:m>
                <a:endParaRPr lang="fa-IR" sz="2400" dirty="0">
                  <a:solidFill>
                    <a:srgbClr val="0070C0"/>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7876393" y="2985569"/>
                <a:ext cx="1019831" cy="666721"/>
              </a:xfrm>
              <a:prstGeom prst="rect">
                <a:avLst/>
              </a:prstGeom>
              <a:blipFill>
                <a:blip r:embed="rId12"/>
                <a:stretch>
                  <a:fillRect l="-9581" b="-16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76884" y="4390050"/>
                <a:ext cx="1780872" cy="7702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400" b="0" i="0" smtClean="0">
                          <a:latin typeface="Cambria Math" panose="02040503050406030204" pitchFamily="18" charset="0"/>
                          <a:cs typeface="B Koodak" panose="00000700000000000000" pitchFamily="2" charset="-78"/>
                        </a:rPr>
                        <m:t>−</m:t>
                      </m:r>
                      <m:f>
                        <m:fPr>
                          <m:ctrlPr>
                            <a:rPr lang="fa-IR" sz="2400" i="1">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1</m:t>
                          </m:r>
                        </m:num>
                        <m:den>
                          <m:r>
                            <m:rPr>
                              <m:nor/>
                            </m:rPr>
                            <a:rPr lang="fa-IR" sz="2400" b="0" i="0" smtClean="0">
                              <a:latin typeface="Cambria Math" panose="02040503050406030204" pitchFamily="18" charset="0"/>
                              <a:cs typeface="B Koodak" panose="00000700000000000000" pitchFamily="2" charset="-78"/>
                            </a:rPr>
                            <m:t>2</m:t>
                          </m:r>
                        </m:den>
                      </m:f>
                      <m:r>
                        <m:rPr>
                          <m:nor/>
                        </m:rPr>
                        <a:rPr lang="fa-IR" sz="2400">
                          <a:latin typeface="Cambria Math" panose="02040503050406030204" pitchFamily="18" charset="0"/>
                        </a:rPr>
                        <m:t> </m:t>
                      </m:r>
                      <m:r>
                        <m:rPr>
                          <m:nor/>
                        </m:rPr>
                        <a:rPr lang="fa-IR" sz="2400" b="0" i="0" smtClean="0">
                          <a:latin typeface="Cambria Math" panose="02040503050406030204" pitchFamily="18" charset="0"/>
                          <a:cs typeface="B Koodak" panose="00000700000000000000" pitchFamily="2" charset="-78"/>
                        </a:rPr>
                        <m:t>−</m:t>
                      </m:r>
                      <m:d>
                        <m:dPr>
                          <m:ctrlPr>
                            <a:rPr lang="fa-IR" sz="2400" i="1">
                              <a:latin typeface="Cambria Math" panose="02040503050406030204" pitchFamily="18" charset="0"/>
                            </a:rPr>
                          </m:ctrlPr>
                        </m:dPr>
                        <m:e>
                          <m:f>
                            <m:fPr>
                              <m:ctrlPr>
                                <a:rPr lang="fa-IR" sz="2400" i="1">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1</m:t>
                              </m:r>
                            </m:num>
                            <m:den>
                              <m:r>
                                <m:rPr>
                                  <m:nor/>
                                </m:rPr>
                                <a:rPr lang="fa-IR" sz="2400" b="0" i="0" smtClean="0">
                                  <a:latin typeface="Cambria Math" panose="02040503050406030204" pitchFamily="18" charset="0"/>
                                  <a:cs typeface="B Koodak" panose="00000700000000000000" pitchFamily="2" charset="-78"/>
                                </a:rPr>
                                <m:t>3</m:t>
                              </m:r>
                            </m:den>
                          </m:f>
                        </m:e>
                      </m:d>
                      <m:r>
                        <m:rPr>
                          <m:nor/>
                        </m:rPr>
                        <a:rPr lang="fa-IR" sz="2400">
                          <a:latin typeface="Cambria Math" panose="02040503050406030204" pitchFamily="18" charset="0"/>
                          <a:cs typeface="B Koodak" panose="00000700000000000000" pitchFamily="2" charset="-78"/>
                        </a:rPr>
                        <m:t>=</m:t>
                      </m:r>
                    </m:oMath>
                  </m:oMathPara>
                </a14:m>
                <a:endParaRPr lang="fa-IR" sz="2400" dirty="0">
                  <a:cs typeface="B Koodak" panose="00000700000000000000" pitchFamily="2" charset="-78"/>
                </a:endParaRPr>
              </a:p>
            </p:txBody>
          </p:sp>
        </mc:Choice>
        <mc:Fallback xmlns="">
          <p:sp>
            <p:nvSpPr>
              <p:cNvPr id="16" name="Rectangle 15"/>
              <p:cNvSpPr>
                <a:spLocks noRot="1" noChangeAspect="1" noMove="1" noResize="1" noEditPoints="1" noAdjustHandles="1" noChangeArrowheads="1" noChangeShapeType="1" noTextEdit="1"/>
              </p:cNvSpPr>
              <p:nvPr/>
            </p:nvSpPr>
            <p:spPr>
              <a:xfrm>
                <a:off x="576884" y="4390050"/>
                <a:ext cx="1780872" cy="77027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327261" y="4326025"/>
                <a:ext cx="1057210" cy="89832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fa-IR" sz="2400" i="1" smtClean="0">
                              <a:solidFill>
                                <a:srgbClr val="0070C0"/>
                              </a:solidFill>
                              <a:latin typeface="Cambria Math" panose="02040503050406030204" pitchFamily="18" charset="0"/>
                            </a:rPr>
                          </m:ctrlPr>
                        </m:fPr>
                        <m:num>
                          <m:r>
                            <m:rPr>
                              <m:nor/>
                            </m:rPr>
                            <a:rPr lang="fa-IR" sz="2400" b="0" i="0" smtClean="0">
                              <a:solidFill>
                                <a:srgbClr val="0070C0"/>
                              </a:solidFill>
                              <a:latin typeface="Cambria Math" panose="02040503050406030204" pitchFamily="18" charset="0"/>
                              <a:cs typeface="B Koodak" panose="00000700000000000000" pitchFamily="2" charset="-78"/>
                            </a:rPr>
                            <m:t>−</m:t>
                          </m:r>
                          <m:r>
                            <m:rPr>
                              <m:nor/>
                            </m:rPr>
                            <a:rPr lang="fa-IR" sz="2400" b="0" i="0" smtClean="0">
                              <a:solidFill>
                                <a:srgbClr val="0070C0"/>
                              </a:solidFill>
                              <a:latin typeface="Cambria Math" panose="02040503050406030204" pitchFamily="18" charset="0"/>
                              <a:cs typeface="B Koodak" panose="00000700000000000000" pitchFamily="2" charset="-78"/>
                            </a:rPr>
                            <m:t>3</m:t>
                          </m:r>
                          <m:r>
                            <a:rPr lang="fa-IR" sz="2400" b="0" i="1" smtClean="0">
                              <a:solidFill>
                                <a:srgbClr val="0070C0"/>
                              </a:solidFill>
                              <a:latin typeface="Cambria Math" panose="02040503050406030204" pitchFamily="18" charset="0"/>
                              <a:cs typeface="B Koodak" panose="00000700000000000000" pitchFamily="2" charset="-78"/>
                            </a:rPr>
                            <m:t>−</m:t>
                          </m:r>
                          <m:r>
                            <m:rPr>
                              <m:nor/>
                            </m:rPr>
                            <a:rPr lang="fa-IR" sz="2400" dirty="0">
                              <a:solidFill>
                                <a:srgbClr val="0070C0"/>
                              </a:solidFill>
                              <a:cs typeface="B Koodak" panose="00000700000000000000" pitchFamily="2" charset="-78"/>
                            </a:rPr>
                            <m:t>2</m:t>
                          </m:r>
                        </m:num>
                        <m:den>
                          <m:r>
                            <m:rPr>
                              <m:nor/>
                            </m:rPr>
                            <a:rPr lang="fa-IR" sz="2400" b="0" i="0" smtClean="0">
                              <a:solidFill>
                                <a:srgbClr val="0070C0"/>
                              </a:solidFill>
                              <a:latin typeface="Cambria Math" panose="02040503050406030204" pitchFamily="18" charset="0"/>
                              <a:cs typeface="B Koodak" panose="00000700000000000000" pitchFamily="2" charset="-78"/>
                            </a:rPr>
                            <m:t>6</m:t>
                          </m:r>
                        </m:den>
                      </m:f>
                    </m:oMath>
                  </m:oMathPara>
                </a14:m>
                <a:endParaRPr lang="fa-IR" sz="2400" dirty="0">
                  <a:solidFill>
                    <a:srgbClr val="0070C0"/>
                  </a:solidFill>
                  <a:cs typeface="B Koodak" panose="00000700000000000000" pitchFamily="2" charset="-78"/>
                </a:endParaRPr>
              </a:p>
            </p:txBody>
          </p:sp>
        </mc:Choice>
        <mc:Fallback xmlns="">
          <p:sp>
            <p:nvSpPr>
              <p:cNvPr id="17" name="Rectangle 16"/>
              <p:cNvSpPr>
                <a:spLocks noRot="1" noChangeAspect="1" noMove="1" noResize="1" noEditPoints="1" noAdjustHandles="1" noChangeArrowheads="1" noChangeShapeType="1" noTextEdit="1"/>
              </p:cNvSpPr>
              <p:nvPr/>
            </p:nvSpPr>
            <p:spPr>
              <a:xfrm>
                <a:off x="2327261" y="4326025"/>
                <a:ext cx="1057210" cy="89832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391154" y="4191317"/>
                <a:ext cx="2059090" cy="9221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400" b="0" i="0" smtClean="0">
                          <a:latin typeface="Cambria Math" panose="02040503050406030204" pitchFamily="18" charset="0"/>
                          <a:cs typeface="B Koodak" panose="00000700000000000000" pitchFamily="2" charset="-78"/>
                        </a:rPr>
                        <m:t>−</m:t>
                      </m:r>
                      <m:f>
                        <m:fPr>
                          <m:ctrlPr>
                            <a:rPr lang="fa-IR" sz="2400" i="1">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2</m:t>
                          </m:r>
                        </m:num>
                        <m:den>
                          <m:r>
                            <m:rPr>
                              <m:nor/>
                            </m:rPr>
                            <a:rPr lang="fa-IR" sz="2400" b="0" i="0" smtClean="0">
                              <a:latin typeface="Cambria Math" panose="02040503050406030204" pitchFamily="18" charset="0"/>
                              <a:cs typeface="B Koodak" panose="00000700000000000000" pitchFamily="2" charset="-78"/>
                            </a:rPr>
                            <m:t>5</m:t>
                          </m:r>
                        </m:den>
                      </m:f>
                      <m:r>
                        <m:rPr>
                          <m:nor/>
                        </m:rPr>
                        <a:rPr lang="fa-IR" sz="2400">
                          <a:latin typeface="Cambria Math" panose="02040503050406030204" pitchFamily="18" charset="0"/>
                        </a:rPr>
                        <m:t> </m:t>
                      </m:r>
                      <m:r>
                        <m:rPr>
                          <m:nor/>
                        </m:rPr>
                        <a:rPr lang="fa-IR" sz="2400" b="0" i="0" smtClean="0">
                          <a:latin typeface="Cambria Math" panose="02040503050406030204" pitchFamily="18" charset="0"/>
                          <a:cs typeface="B Koodak" panose="00000700000000000000" pitchFamily="2" charset="-78"/>
                        </a:rPr>
                        <m:t>−</m:t>
                      </m:r>
                      <m:d>
                        <m:dPr>
                          <m:ctrlPr>
                            <a:rPr lang="fa-IR" sz="2400" i="1">
                              <a:latin typeface="Cambria Math" panose="02040503050406030204" pitchFamily="18" charset="0"/>
                            </a:rPr>
                          </m:ctrlPr>
                        </m:dPr>
                        <m:e>
                          <m:f>
                            <m:fPr>
                              <m:ctrlPr>
                                <a:rPr lang="fa-IR" sz="2400" i="1">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cs typeface="B Koodak" panose="00000700000000000000" pitchFamily="2" charset="-78"/>
                                </a:rPr>
                                <m:t>2</m:t>
                              </m:r>
                            </m:num>
                            <m:den>
                              <m:r>
                                <m:rPr>
                                  <m:nor/>
                                </m:rPr>
                                <a:rPr lang="fa-IR" sz="2400" b="0" i="0" smtClean="0">
                                  <a:latin typeface="Cambria Math" panose="02040503050406030204" pitchFamily="18" charset="0"/>
                                  <a:cs typeface="B Koodak" panose="00000700000000000000" pitchFamily="2" charset="-78"/>
                                </a:rPr>
                                <m:t>3</m:t>
                              </m:r>
                            </m:den>
                          </m:f>
                        </m:e>
                      </m:d>
                      <m:r>
                        <m:rPr>
                          <m:nor/>
                        </m:rPr>
                        <a:rPr lang="fa-IR" sz="2400">
                          <a:latin typeface="Cambria Math" panose="02040503050406030204" pitchFamily="18" charset="0"/>
                          <a:cs typeface="B Koodak" panose="00000700000000000000" pitchFamily="2" charset="-78"/>
                        </a:rPr>
                        <m:t>=</m:t>
                      </m:r>
                    </m:oMath>
                  </m:oMathPara>
                </a14:m>
                <a:endParaRPr lang="fa-IR" sz="2400" dirty="0">
                  <a:cs typeface="B Koodak" panose="00000700000000000000" pitchFamily="2" charset="-78"/>
                </a:endParaRPr>
              </a:p>
            </p:txBody>
          </p:sp>
        </mc:Choice>
        <mc:Fallback xmlns="">
          <p:sp>
            <p:nvSpPr>
              <p:cNvPr id="18" name="Rectangle 17"/>
              <p:cNvSpPr>
                <a:spLocks noRot="1" noChangeAspect="1" noMove="1" noResize="1" noEditPoints="1" noAdjustHandles="1" noChangeArrowheads="1" noChangeShapeType="1" noTextEdit="1"/>
              </p:cNvSpPr>
              <p:nvPr/>
            </p:nvSpPr>
            <p:spPr>
              <a:xfrm>
                <a:off x="5391154" y="4191317"/>
                <a:ext cx="2059090" cy="922176"/>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7364927" y="4326025"/>
                <a:ext cx="2042762" cy="710644"/>
              </a:xfrm>
              <a:prstGeom prst="rect">
                <a:avLst/>
              </a:prstGeom>
            </p:spPr>
            <p:txBody>
              <a:bodyPr wrap="square">
                <a:spAutoFit/>
              </a:bodyPr>
              <a:lstStyle/>
              <a:p>
                <a14:m>
                  <m:oMath xmlns:m="http://schemas.openxmlformats.org/officeDocument/2006/math">
                    <m:f>
                      <m:fPr>
                        <m:ctrlPr>
                          <a:rPr lang="fa-IR" sz="2400" i="1" smtClean="0">
                            <a:solidFill>
                              <a:srgbClr val="0070C0"/>
                            </a:solidFill>
                            <a:latin typeface="Cambria Math" panose="02040503050406030204" pitchFamily="18" charset="0"/>
                          </a:rPr>
                        </m:ctrlPr>
                      </m:fPr>
                      <m:num>
                        <m:r>
                          <m:rPr>
                            <m:nor/>
                          </m:rPr>
                          <a:rPr lang="fa-IR" sz="2400" b="0" i="0" smtClean="0">
                            <a:solidFill>
                              <a:srgbClr val="0070C0"/>
                            </a:solidFill>
                            <a:latin typeface="Cambria Math" panose="02040503050406030204" pitchFamily="18" charset="0"/>
                            <a:cs typeface="B Koodak" panose="00000700000000000000" pitchFamily="2" charset="-78"/>
                          </a:rPr>
                          <m:t>−</m:t>
                        </m:r>
                        <m:r>
                          <m:rPr>
                            <m:nor/>
                          </m:rPr>
                          <a:rPr lang="fa-IR" sz="2400" b="0" i="0" smtClean="0">
                            <a:solidFill>
                              <a:srgbClr val="0070C0"/>
                            </a:solidFill>
                            <a:latin typeface="Cambria Math" panose="02040503050406030204" pitchFamily="18" charset="0"/>
                            <a:cs typeface="B Koodak" panose="00000700000000000000" pitchFamily="2" charset="-78"/>
                          </a:rPr>
                          <m:t>6</m:t>
                        </m:r>
                        <m:r>
                          <a:rPr lang="fa-IR" sz="2400" b="0" i="1" smtClean="0">
                            <a:solidFill>
                              <a:srgbClr val="0070C0"/>
                            </a:solidFill>
                            <a:latin typeface="Cambria Math" panose="02040503050406030204" pitchFamily="18" charset="0"/>
                            <a:cs typeface="B Koodak" panose="00000700000000000000" pitchFamily="2" charset="-78"/>
                          </a:rPr>
                          <m:t>−</m:t>
                        </m:r>
                        <m:r>
                          <m:rPr>
                            <m:nor/>
                          </m:rPr>
                          <a:rPr lang="fa-IR" sz="2400" b="0" i="0" smtClean="0">
                            <a:solidFill>
                              <a:srgbClr val="0070C0"/>
                            </a:solidFill>
                            <a:latin typeface="Cambria Math" panose="02040503050406030204" pitchFamily="18" charset="0"/>
                            <a:cs typeface="B Koodak" panose="00000700000000000000" pitchFamily="2" charset="-78"/>
                          </a:rPr>
                          <m:t>(</m:t>
                        </m:r>
                        <m:r>
                          <m:rPr>
                            <m:nor/>
                          </m:rPr>
                          <a:rPr lang="fa-IR" sz="2400" b="0" i="0" smtClean="0">
                            <a:solidFill>
                              <a:srgbClr val="0070C0"/>
                            </a:solidFill>
                            <a:latin typeface="Cambria Math" panose="02040503050406030204" pitchFamily="18" charset="0"/>
                            <a:cs typeface="B Koodak" panose="00000700000000000000" pitchFamily="2" charset="-78"/>
                          </a:rPr>
                          <m:t>−</m:t>
                        </m:r>
                        <m:r>
                          <m:rPr>
                            <m:nor/>
                          </m:rPr>
                          <a:rPr lang="fa-IR" sz="2400" b="0" i="0" dirty="0" smtClean="0">
                            <a:solidFill>
                              <a:srgbClr val="0070C0"/>
                            </a:solidFill>
                            <a:cs typeface="B Koodak" panose="00000700000000000000" pitchFamily="2" charset="-78"/>
                          </a:rPr>
                          <m:t>10</m:t>
                        </m:r>
                        <m:r>
                          <m:rPr>
                            <m:nor/>
                          </m:rPr>
                          <a:rPr lang="fa-IR" sz="2400" b="0" i="0" dirty="0" smtClean="0">
                            <a:solidFill>
                              <a:srgbClr val="0070C0"/>
                            </a:solidFill>
                            <a:cs typeface="B Koodak" panose="00000700000000000000" pitchFamily="2" charset="-78"/>
                          </a:rPr>
                          <m:t>) </m:t>
                        </m:r>
                      </m:num>
                      <m:den>
                        <m:r>
                          <m:rPr>
                            <m:nor/>
                          </m:rPr>
                          <a:rPr lang="fa-IR" sz="2400" b="0" i="0" smtClean="0">
                            <a:solidFill>
                              <a:srgbClr val="0070C0"/>
                            </a:solidFill>
                            <a:latin typeface="Cambria Math" panose="02040503050406030204" pitchFamily="18" charset="0"/>
                            <a:cs typeface="B Koodak" panose="00000700000000000000" pitchFamily="2" charset="-78"/>
                          </a:rPr>
                          <m:t>15</m:t>
                        </m:r>
                      </m:den>
                    </m:f>
                  </m:oMath>
                </a14:m>
                <a:r>
                  <a:rPr lang="fa-IR" sz="2400" dirty="0">
                    <a:solidFill>
                      <a:srgbClr val="0070C0"/>
                    </a:solidFill>
                    <a:cs typeface="B Koodak" panose="00000700000000000000" pitchFamily="2" charset="-78"/>
                  </a:rPr>
                  <a:t>= </a:t>
                </a:r>
              </a:p>
            </p:txBody>
          </p:sp>
        </mc:Choice>
        <mc:Fallback xmlns="">
          <p:sp>
            <p:nvSpPr>
              <p:cNvPr id="21" name="Rectangle 20"/>
              <p:cNvSpPr>
                <a:spLocks noRot="1" noChangeAspect="1" noMove="1" noResize="1" noEditPoints="1" noAdjustHandles="1" noChangeArrowheads="1" noChangeShapeType="1" noTextEdit="1"/>
              </p:cNvSpPr>
              <p:nvPr/>
            </p:nvSpPr>
            <p:spPr>
              <a:xfrm>
                <a:off x="7364927" y="4326025"/>
                <a:ext cx="2042762" cy="710644"/>
              </a:xfrm>
              <a:prstGeom prst="rect">
                <a:avLst/>
              </a:prstGeom>
              <a:blipFill>
                <a:blip r:embed="rId16"/>
                <a:stretch>
                  <a:fillRect b="-15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9106490" y="4310937"/>
                <a:ext cx="1878122" cy="705193"/>
              </a:xfrm>
              <a:prstGeom prst="rect">
                <a:avLst/>
              </a:prstGeom>
            </p:spPr>
            <p:txBody>
              <a:bodyPr wrap="square">
                <a:spAutoFit/>
              </a:bodyPr>
              <a:lstStyle/>
              <a:p>
                <a14:m>
                  <m:oMath xmlns:m="http://schemas.openxmlformats.org/officeDocument/2006/math">
                    <m:f>
                      <m:fPr>
                        <m:ctrlPr>
                          <a:rPr lang="fa-IR" sz="2400" i="1" smtClean="0">
                            <a:solidFill>
                              <a:srgbClr val="0070C0"/>
                            </a:solidFill>
                            <a:latin typeface="Cambria Math" panose="02040503050406030204" pitchFamily="18" charset="0"/>
                          </a:rPr>
                        </m:ctrlPr>
                      </m:fPr>
                      <m:num>
                        <m:r>
                          <m:rPr>
                            <m:nor/>
                          </m:rPr>
                          <a:rPr lang="fa-IR" sz="2400" b="0" i="0" smtClean="0">
                            <a:solidFill>
                              <a:srgbClr val="0070C0"/>
                            </a:solidFill>
                            <a:latin typeface="Cambria Math" panose="02040503050406030204" pitchFamily="18" charset="0"/>
                            <a:cs typeface="B Koodak" panose="00000700000000000000" pitchFamily="2" charset="-78"/>
                          </a:rPr>
                          <m:t>−</m:t>
                        </m:r>
                        <m:r>
                          <m:rPr>
                            <m:nor/>
                          </m:rPr>
                          <a:rPr lang="fa-IR" sz="2400" b="0" i="0" smtClean="0">
                            <a:solidFill>
                              <a:srgbClr val="0070C0"/>
                            </a:solidFill>
                            <a:latin typeface="Cambria Math" panose="02040503050406030204" pitchFamily="18" charset="0"/>
                            <a:cs typeface="B Koodak" panose="00000700000000000000" pitchFamily="2" charset="-78"/>
                          </a:rPr>
                          <m:t>6</m:t>
                        </m:r>
                        <m:r>
                          <a:rPr lang="fa-IR" sz="2400" b="0" i="1" smtClean="0">
                            <a:solidFill>
                              <a:srgbClr val="0070C0"/>
                            </a:solidFill>
                            <a:latin typeface="Cambria Math" panose="02040503050406030204" pitchFamily="18" charset="0"/>
                            <a:cs typeface="B Koodak" panose="00000700000000000000" pitchFamily="2" charset="-78"/>
                          </a:rPr>
                          <m:t>+</m:t>
                        </m:r>
                        <m:r>
                          <m:rPr>
                            <m:nor/>
                          </m:rPr>
                          <a:rPr lang="fa-IR" sz="2400" b="0" i="0" dirty="0" smtClean="0">
                            <a:solidFill>
                              <a:srgbClr val="0070C0"/>
                            </a:solidFill>
                            <a:cs typeface="B Koodak" panose="00000700000000000000" pitchFamily="2" charset="-78"/>
                          </a:rPr>
                          <m:t>10</m:t>
                        </m:r>
                        <m:r>
                          <m:rPr>
                            <m:nor/>
                          </m:rPr>
                          <a:rPr lang="fa-IR" sz="2400" dirty="0">
                            <a:solidFill>
                              <a:srgbClr val="0070C0"/>
                            </a:solidFill>
                            <a:cs typeface="B Koodak" panose="00000700000000000000" pitchFamily="2" charset="-78"/>
                          </a:rPr>
                          <m:t> </m:t>
                        </m:r>
                      </m:num>
                      <m:den>
                        <m:r>
                          <m:rPr>
                            <m:nor/>
                          </m:rPr>
                          <a:rPr lang="fa-IR" sz="2400" b="0" i="0" smtClean="0">
                            <a:solidFill>
                              <a:srgbClr val="0070C0"/>
                            </a:solidFill>
                            <a:latin typeface="Cambria Math" panose="02040503050406030204" pitchFamily="18" charset="0"/>
                            <a:cs typeface="B Koodak" panose="00000700000000000000" pitchFamily="2" charset="-78"/>
                          </a:rPr>
                          <m:t>15</m:t>
                        </m:r>
                      </m:den>
                    </m:f>
                  </m:oMath>
                </a14:m>
                <a:r>
                  <a:rPr lang="fa-IR" sz="2400" dirty="0">
                    <a:solidFill>
                      <a:srgbClr val="0070C0"/>
                    </a:solidFill>
                    <a:cs typeface="B Koodak" panose="00000700000000000000" pitchFamily="2" charset="-78"/>
                  </a:rPr>
                  <a:t>= </a:t>
                </a:r>
              </a:p>
            </p:txBody>
          </p:sp>
        </mc:Choice>
        <mc:Fallback xmlns="">
          <p:sp>
            <p:nvSpPr>
              <p:cNvPr id="22" name="Rectangle 21"/>
              <p:cNvSpPr>
                <a:spLocks noRot="1" noChangeAspect="1" noMove="1" noResize="1" noEditPoints="1" noAdjustHandles="1" noChangeArrowheads="1" noChangeShapeType="1" noTextEdit="1"/>
              </p:cNvSpPr>
              <p:nvPr/>
            </p:nvSpPr>
            <p:spPr>
              <a:xfrm>
                <a:off x="9106490" y="4310937"/>
                <a:ext cx="1878122" cy="705193"/>
              </a:xfrm>
              <a:prstGeom prst="rect">
                <a:avLst/>
              </a:prstGeom>
              <a:blipFill>
                <a:blip r:embed="rId17"/>
                <a:stretch>
                  <a:fillRect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0045551" y="4326025"/>
                <a:ext cx="1087145" cy="7765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fa-IR" sz="2400" i="1" smtClean="0">
                              <a:solidFill>
                                <a:srgbClr val="0070C0"/>
                              </a:solidFill>
                              <a:latin typeface="Cambria Math" panose="02040503050406030204" pitchFamily="18" charset="0"/>
                            </a:rPr>
                          </m:ctrlPr>
                        </m:fPr>
                        <m:num>
                          <m:r>
                            <m:rPr>
                              <m:nor/>
                            </m:rPr>
                            <a:rPr lang="fa-IR" sz="2400" b="0" i="0" smtClean="0">
                              <a:solidFill>
                                <a:srgbClr val="0070C0"/>
                              </a:solidFill>
                              <a:latin typeface="Cambria Math" panose="02040503050406030204" pitchFamily="18" charset="0"/>
                              <a:cs typeface="B Koodak" panose="00000700000000000000" pitchFamily="2" charset="-78"/>
                            </a:rPr>
                            <m:t>4</m:t>
                          </m:r>
                        </m:num>
                        <m:den>
                          <m:r>
                            <m:rPr>
                              <m:nor/>
                            </m:rPr>
                            <a:rPr lang="fa-IR" sz="2400" b="0" i="0" smtClean="0">
                              <a:solidFill>
                                <a:srgbClr val="0070C0"/>
                              </a:solidFill>
                              <a:latin typeface="Cambria Math" panose="02040503050406030204" pitchFamily="18" charset="0"/>
                              <a:cs typeface="B Koodak" panose="00000700000000000000" pitchFamily="2" charset="-78"/>
                            </a:rPr>
                            <m:t>5</m:t>
                          </m:r>
                        </m:den>
                      </m:f>
                    </m:oMath>
                  </m:oMathPara>
                </a14:m>
                <a:endParaRPr lang="fa-IR" sz="2400" dirty="0">
                  <a:solidFill>
                    <a:srgbClr val="0070C0"/>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10045551" y="4326025"/>
                <a:ext cx="1087145" cy="776559"/>
              </a:xfrm>
              <a:prstGeom prst="rect">
                <a:avLst/>
              </a:prstGeom>
              <a:blipFill>
                <a:blip r:embed="rId18"/>
                <a:stretch>
                  <a:fillRect/>
                </a:stretch>
              </a:blipFill>
            </p:spPr>
            <p:txBody>
              <a:bodyPr/>
              <a:lstStyle/>
              <a:p>
                <a:r>
                  <a:rPr lang="en-US">
                    <a:noFill/>
                  </a:rPr>
                  <a:t> </a:t>
                </a:r>
              </a:p>
            </p:txBody>
          </p:sp>
        </mc:Fallback>
      </mc:AlternateContent>
      <p:pic>
        <p:nvPicPr>
          <p:cNvPr id="24" name="Picture 2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770618" y="4714304"/>
            <a:ext cx="999940" cy="1612806"/>
          </a:xfrm>
          <a:prstGeom prst="rect">
            <a:avLst/>
          </a:prstGeom>
        </p:spPr>
      </p:pic>
      <mc:AlternateContent xmlns:mc="http://schemas.openxmlformats.org/markup-compatibility/2006" xmlns:a14="http://schemas.microsoft.com/office/drawing/2010/main">
        <mc:Choice Requires="a14">
          <p:sp>
            <p:nvSpPr>
              <p:cNvPr id="25" name="Rectangle 24"/>
              <p:cNvSpPr/>
              <p:nvPr/>
            </p:nvSpPr>
            <p:spPr>
              <a:xfrm>
                <a:off x="6952803" y="2832289"/>
                <a:ext cx="1057210" cy="88941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fa-IR" sz="2400" i="1" smtClean="0">
                              <a:solidFill>
                                <a:srgbClr val="0070C0"/>
                              </a:solidFill>
                              <a:latin typeface="Cambria Math" panose="02040503050406030204" pitchFamily="18" charset="0"/>
                            </a:rPr>
                          </m:ctrlPr>
                        </m:fPr>
                        <m:num>
                          <m:r>
                            <m:rPr>
                              <m:nor/>
                            </m:rPr>
                            <a:rPr lang="fa-IR" sz="2400" b="0" i="0" smtClean="0">
                              <a:solidFill>
                                <a:srgbClr val="0070C0"/>
                              </a:solidFill>
                              <a:latin typeface="Cambria Math" panose="02040503050406030204" pitchFamily="18" charset="0"/>
                              <a:cs typeface="B Koodak" panose="00000700000000000000" pitchFamily="2" charset="-78"/>
                            </a:rPr>
                            <m:t>−</m:t>
                          </m:r>
                          <m:r>
                            <m:rPr>
                              <m:nor/>
                            </m:rPr>
                            <a:rPr lang="fa-IR" sz="2400" b="0" i="0" smtClean="0">
                              <a:solidFill>
                                <a:srgbClr val="0070C0"/>
                              </a:solidFill>
                              <a:latin typeface="Cambria Math" panose="02040503050406030204" pitchFamily="18" charset="0"/>
                              <a:cs typeface="B Koodak" panose="00000700000000000000" pitchFamily="2" charset="-78"/>
                            </a:rPr>
                            <m:t>9</m:t>
                          </m:r>
                          <m:r>
                            <a:rPr lang="fa-IR" sz="2400" b="0" i="1" smtClean="0">
                              <a:solidFill>
                                <a:srgbClr val="0070C0"/>
                              </a:solidFill>
                              <a:latin typeface="Cambria Math" panose="02040503050406030204" pitchFamily="18" charset="0"/>
                              <a:cs typeface="B Koodak" panose="00000700000000000000" pitchFamily="2" charset="-78"/>
                            </a:rPr>
                            <m:t>+</m:t>
                          </m:r>
                          <m:r>
                            <m:rPr>
                              <m:nor/>
                            </m:rPr>
                            <a:rPr lang="fa-IR" sz="2400" b="0" i="0" dirty="0" smtClean="0">
                              <a:solidFill>
                                <a:srgbClr val="0070C0"/>
                              </a:solidFill>
                              <a:cs typeface="B Koodak" panose="00000700000000000000" pitchFamily="2" charset="-78"/>
                            </a:rPr>
                            <m:t>8</m:t>
                          </m:r>
                        </m:num>
                        <m:den>
                          <m:r>
                            <m:rPr>
                              <m:nor/>
                            </m:rPr>
                            <a:rPr lang="fa-IR" sz="2400" b="0" i="0" smtClean="0">
                              <a:solidFill>
                                <a:srgbClr val="0070C0"/>
                              </a:solidFill>
                              <a:latin typeface="Cambria Math" panose="02040503050406030204" pitchFamily="18" charset="0"/>
                              <a:cs typeface="B Koodak" panose="00000700000000000000" pitchFamily="2" charset="-78"/>
                            </a:rPr>
                            <m:t>12</m:t>
                          </m:r>
                        </m:den>
                      </m:f>
                    </m:oMath>
                  </m:oMathPara>
                </a14:m>
                <a:endParaRPr lang="fa-IR" sz="2400" dirty="0">
                  <a:solidFill>
                    <a:srgbClr val="0070C0"/>
                  </a:solidFill>
                  <a:cs typeface="B Koodak" panose="00000700000000000000" pitchFamily="2" charset="-78"/>
                </a:endParaRPr>
              </a:p>
            </p:txBody>
          </p:sp>
        </mc:Choice>
        <mc:Fallback xmlns="">
          <p:sp>
            <p:nvSpPr>
              <p:cNvPr id="25" name="Rectangle 24"/>
              <p:cNvSpPr>
                <a:spLocks noRot="1" noChangeAspect="1" noMove="1" noResize="1" noEditPoints="1" noAdjustHandles="1" noChangeArrowheads="1" noChangeShapeType="1" noTextEdit="1"/>
              </p:cNvSpPr>
              <p:nvPr/>
            </p:nvSpPr>
            <p:spPr>
              <a:xfrm>
                <a:off x="6952803" y="2832289"/>
                <a:ext cx="1057210" cy="889411"/>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2130897" y="2985569"/>
                <a:ext cx="675185" cy="667299"/>
              </a:xfrm>
              <a:prstGeom prst="rect">
                <a:avLst/>
              </a:prstGeom>
            </p:spPr>
            <p:txBody>
              <a:bodyPr wrap="none">
                <a:spAutoFit/>
              </a:bodyPr>
              <a:lstStyle/>
              <a:p>
                <a:r>
                  <a:rPr lang="en-US" sz="2400" dirty="0">
                    <a:solidFill>
                      <a:srgbClr val="0070C0"/>
                    </a:solidFill>
                  </a:rPr>
                  <a:t>=</a:t>
                </a:r>
                <a14:m>
                  <m:oMath xmlns:m="http://schemas.openxmlformats.org/officeDocument/2006/math">
                    <m:f>
                      <m:fPr>
                        <m:ctrlPr>
                          <a:rPr lang="fa-IR" sz="2400" i="1" smtClean="0">
                            <a:solidFill>
                              <a:srgbClr val="0070C0"/>
                            </a:solidFill>
                            <a:latin typeface="Cambria Math" panose="02040503050406030204" pitchFamily="18" charset="0"/>
                          </a:rPr>
                        </m:ctrlPr>
                      </m:fPr>
                      <m:num>
                        <m:r>
                          <m:rPr>
                            <m:nor/>
                          </m:rPr>
                          <a:rPr lang="fa-IR" sz="2400" b="0" i="0" smtClean="0">
                            <a:solidFill>
                              <a:srgbClr val="0070C0"/>
                            </a:solidFill>
                            <a:latin typeface="Cambria Math" panose="02040503050406030204" pitchFamily="18" charset="0"/>
                            <a:cs typeface="B Koodak" panose="00000700000000000000" pitchFamily="2" charset="-78"/>
                          </a:rPr>
                          <m:t>13</m:t>
                        </m:r>
                      </m:num>
                      <m:den>
                        <m:r>
                          <m:rPr>
                            <m:nor/>
                          </m:rPr>
                          <a:rPr lang="fa-IR" sz="2400" b="0" i="0" smtClean="0">
                            <a:solidFill>
                              <a:srgbClr val="0070C0"/>
                            </a:solidFill>
                            <a:latin typeface="Cambria Math" panose="02040503050406030204" pitchFamily="18" charset="0"/>
                            <a:cs typeface="B Koodak" panose="00000700000000000000" pitchFamily="2" charset="-78"/>
                          </a:rPr>
                          <m:t>5</m:t>
                        </m:r>
                      </m:den>
                    </m:f>
                  </m:oMath>
                </a14:m>
                <a:endParaRPr lang="fa-IR" sz="2400" dirty="0">
                  <a:solidFill>
                    <a:srgbClr val="0070C0"/>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2130897" y="2985569"/>
                <a:ext cx="675185" cy="667299"/>
              </a:xfrm>
              <a:prstGeom prst="rect">
                <a:avLst/>
              </a:prstGeom>
              <a:blipFill>
                <a:blip r:embed="rId21"/>
                <a:stretch>
                  <a:fillRect l="-14545" b="-7339"/>
                </a:stretch>
              </a:blipFill>
            </p:spPr>
            <p:txBody>
              <a:bodyPr/>
              <a:lstStyle/>
              <a:p>
                <a:r>
                  <a:rPr lang="en-US">
                    <a:noFill/>
                  </a:rPr>
                  <a:t> </a:t>
                </a:r>
              </a:p>
            </p:txBody>
          </p:sp>
        </mc:Fallback>
      </mc:AlternateContent>
    </p:spTree>
    <p:extLst>
      <p:ext uri="{BB962C8B-B14F-4D97-AF65-F5344CB8AC3E}">
        <p14:creationId xmlns:p14="http://schemas.microsoft.com/office/powerpoint/2010/main" val="167328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Effect transition="in" filter="fade">
                                      <p:cBhvr>
                                        <p:cTn id="37" dur="500"/>
                                        <p:tgtEl>
                                          <p:spTgt spid="1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P spid="17" grpId="0"/>
      <p:bldP spid="18" grpId="0"/>
      <p:bldP spid="21" grpId="0"/>
      <p:bldP spid="22" grpId="0"/>
      <p:bldP spid="23"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964502" y="2256335"/>
            <a:ext cx="9848088" cy="400110"/>
          </a:xfrm>
          <a:prstGeom prst="rect">
            <a:avLst/>
          </a:prstGeom>
          <a:noFill/>
        </p:spPr>
        <p:txBody>
          <a:bodyPr wrap="square" rtlCol="0">
            <a:spAutoFit/>
          </a:bodyPr>
          <a:lstStyle/>
          <a:p>
            <a:pPr algn="r" rtl="1"/>
            <a:r>
              <a:rPr lang="fa-IR" sz="2000" dirty="0">
                <a:cs typeface="B Koodak" panose="00000700000000000000" pitchFamily="2" charset="-78"/>
              </a:rPr>
              <a:t>با انجام دادن تمرین های زیر ،آنچه را در سال گذشته درباره عدد های صحیح یاد گرفته اید،</a:t>
            </a:r>
            <a:r>
              <a:rPr lang="en-US" sz="2000" dirty="0">
                <a:cs typeface="B Koodak" panose="00000700000000000000" pitchFamily="2" charset="-78"/>
              </a:rPr>
              <a:t> </a:t>
            </a:r>
            <a:r>
              <a:rPr lang="fa-IR" sz="2000" dirty="0">
                <a:cs typeface="B Koodak" panose="00000700000000000000" pitchFamily="2" charset="-78"/>
              </a:rPr>
              <a:t>مرور کنید.</a:t>
            </a:r>
            <a:endParaRPr lang="en-US" sz="2000" dirty="0">
              <a:cs typeface="B Koodak" panose="00000700000000000000" pitchFamily="2" charset="-78"/>
            </a:endParaRPr>
          </a:p>
        </p:txBody>
      </p:sp>
      <p:sp>
        <p:nvSpPr>
          <p:cNvPr id="13" name="TextBox 12"/>
          <p:cNvSpPr txBox="1"/>
          <p:nvPr/>
        </p:nvSpPr>
        <p:spPr>
          <a:xfrm>
            <a:off x="6399411" y="2940392"/>
            <a:ext cx="5376672" cy="400110"/>
          </a:xfrm>
          <a:prstGeom prst="rect">
            <a:avLst/>
          </a:prstGeom>
          <a:noFill/>
        </p:spPr>
        <p:txBody>
          <a:bodyPr wrap="square" rtlCol="0">
            <a:spAutoFit/>
          </a:bodyPr>
          <a:lstStyle/>
          <a:p>
            <a:pPr algn="r"/>
            <a:r>
              <a:rPr lang="fa-IR" sz="2000" dirty="0">
                <a:cs typeface="B Koodak" panose="00000700000000000000" pitchFamily="2" charset="-78"/>
              </a:rPr>
              <a:t>1-برای هر حرکت روی محور یک عدد بنویسید.</a:t>
            </a:r>
            <a:endParaRPr lang="en-US" sz="2000" dirty="0">
              <a:cs typeface="B Koodak" panose="00000700000000000000" pitchFamily="2" charset="-78"/>
            </a:endParaRPr>
          </a:p>
        </p:txBody>
      </p:sp>
      <p:grpSp>
        <p:nvGrpSpPr>
          <p:cNvPr id="198" name="Group 197"/>
          <p:cNvGrpSpPr/>
          <p:nvPr/>
        </p:nvGrpSpPr>
        <p:grpSpPr>
          <a:xfrm>
            <a:off x="387350" y="3571875"/>
            <a:ext cx="5803900" cy="247650"/>
            <a:chOff x="984250" y="4229100"/>
            <a:chExt cx="9814814" cy="514350"/>
          </a:xfrm>
        </p:grpSpPr>
        <p:cxnSp>
          <p:nvCxnSpPr>
            <p:cNvPr id="169" name="Straight Arrow Connector 168"/>
            <p:cNvCxnSpPr/>
            <p:nvPr/>
          </p:nvCxnSpPr>
          <p:spPr>
            <a:xfrm>
              <a:off x="984250" y="4229100"/>
              <a:ext cx="9814814"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323975" y="4229100"/>
              <a:ext cx="0" cy="5143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2237423" y="4229100"/>
              <a:ext cx="0" cy="5143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3150871" y="4229100"/>
              <a:ext cx="0" cy="5143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4064319" y="4229100"/>
              <a:ext cx="0" cy="5143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4977767" y="4229100"/>
              <a:ext cx="0" cy="5143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5891215" y="4229100"/>
              <a:ext cx="0" cy="5143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6804663" y="4229100"/>
              <a:ext cx="0" cy="5143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7718111" y="4229100"/>
              <a:ext cx="0" cy="5143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8631559" y="4229100"/>
              <a:ext cx="0" cy="5143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9545007" y="4229100"/>
              <a:ext cx="0" cy="5143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10458450" y="4229100"/>
              <a:ext cx="0" cy="5143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99" name="TextBox 198"/>
          <p:cNvSpPr txBox="1"/>
          <p:nvPr/>
        </p:nvSpPr>
        <p:spPr>
          <a:xfrm>
            <a:off x="3171433" y="3886200"/>
            <a:ext cx="235211" cy="400110"/>
          </a:xfrm>
          <a:prstGeom prst="rect">
            <a:avLst/>
          </a:prstGeom>
          <a:noFill/>
        </p:spPr>
        <p:txBody>
          <a:bodyPr wrap="square" rtlCol="0">
            <a:spAutoFit/>
          </a:bodyPr>
          <a:lstStyle/>
          <a:p>
            <a:r>
              <a:rPr lang="fa-IR" sz="2000" dirty="0">
                <a:solidFill>
                  <a:schemeClr val="accent1">
                    <a:lumMod val="75000"/>
                  </a:schemeClr>
                </a:solidFill>
                <a:cs typeface="B Koodak" panose="00000700000000000000" pitchFamily="2" charset="-78"/>
              </a:rPr>
              <a:t>0</a:t>
            </a:r>
            <a:endParaRPr lang="en-US" sz="2000" dirty="0">
              <a:solidFill>
                <a:schemeClr val="accent1">
                  <a:lumMod val="75000"/>
                </a:schemeClr>
              </a:solidFill>
              <a:cs typeface="B Koodak" panose="00000700000000000000" pitchFamily="2" charset="-78"/>
            </a:endParaRPr>
          </a:p>
        </p:txBody>
      </p:sp>
      <p:sp>
        <p:nvSpPr>
          <p:cNvPr id="200" name="TextBox 199"/>
          <p:cNvSpPr txBox="1"/>
          <p:nvPr/>
        </p:nvSpPr>
        <p:spPr>
          <a:xfrm>
            <a:off x="3675335" y="3914925"/>
            <a:ext cx="342900" cy="400110"/>
          </a:xfrm>
          <a:prstGeom prst="rect">
            <a:avLst/>
          </a:prstGeom>
          <a:noFill/>
        </p:spPr>
        <p:txBody>
          <a:bodyPr wrap="square" rtlCol="0">
            <a:spAutoFit/>
          </a:bodyPr>
          <a:lstStyle/>
          <a:p>
            <a:r>
              <a:rPr lang="fa-IR" sz="2000" dirty="0">
                <a:solidFill>
                  <a:schemeClr val="accent1">
                    <a:lumMod val="75000"/>
                  </a:schemeClr>
                </a:solidFill>
                <a:cs typeface="B Koodak" panose="00000700000000000000" pitchFamily="2" charset="-78"/>
              </a:rPr>
              <a:t>1</a:t>
            </a:r>
            <a:endParaRPr lang="en-US" sz="2000" dirty="0">
              <a:solidFill>
                <a:schemeClr val="accent1">
                  <a:lumMod val="75000"/>
                </a:schemeClr>
              </a:solidFill>
              <a:cs typeface="B Koodak" panose="00000700000000000000" pitchFamily="2" charset="-78"/>
            </a:endParaRPr>
          </a:p>
        </p:txBody>
      </p:sp>
      <p:sp>
        <p:nvSpPr>
          <p:cNvPr id="201" name="TextBox 200"/>
          <p:cNvSpPr txBox="1"/>
          <p:nvPr/>
        </p:nvSpPr>
        <p:spPr>
          <a:xfrm>
            <a:off x="4234993" y="3920742"/>
            <a:ext cx="451104" cy="400110"/>
          </a:xfrm>
          <a:prstGeom prst="rect">
            <a:avLst/>
          </a:prstGeom>
          <a:noFill/>
        </p:spPr>
        <p:txBody>
          <a:bodyPr wrap="square" rtlCol="0">
            <a:spAutoFit/>
          </a:bodyPr>
          <a:lstStyle/>
          <a:p>
            <a:r>
              <a:rPr lang="fa-IR" sz="2000" dirty="0">
                <a:solidFill>
                  <a:schemeClr val="accent1">
                    <a:lumMod val="75000"/>
                  </a:schemeClr>
                </a:solidFill>
                <a:cs typeface="B Koodak" panose="00000700000000000000" pitchFamily="2" charset="-78"/>
              </a:rPr>
              <a:t>2</a:t>
            </a:r>
            <a:endParaRPr lang="en-US" sz="2000" dirty="0">
              <a:solidFill>
                <a:schemeClr val="accent1">
                  <a:lumMod val="75000"/>
                </a:schemeClr>
              </a:solidFill>
              <a:cs typeface="B Koodak" panose="00000700000000000000" pitchFamily="2" charset="-78"/>
            </a:endParaRPr>
          </a:p>
        </p:txBody>
      </p:sp>
      <p:sp>
        <p:nvSpPr>
          <p:cNvPr id="202" name="TextBox 201"/>
          <p:cNvSpPr txBox="1"/>
          <p:nvPr/>
        </p:nvSpPr>
        <p:spPr>
          <a:xfrm>
            <a:off x="2492173" y="3907557"/>
            <a:ext cx="438150" cy="400110"/>
          </a:xfrm>
          <a:prstGeom prst="rect">
            <a:avLst/>
          </a:prstGeom>
          <a:noFill/>
        </p:spPr>
        <p:txBody>
          <a:bodyPr wrap="square" rtlCol="0">
            <a:spAutoFit/>
          </a:bodyPr>
          <a:lstStyle/>
          <a:p>
            <a:r>
              <a:rPr lang="fa-IR" sz="2000" dirty="0">
                <a:solidFill>
                  <a:schemeClr val="accent1">
                    <a:lumMod val="75000"/>
                  </a:schemeClr>
                </a:solidFill>
                <a:cs typeface="B Koodak" panose="00000700000000000000" pitchFamily="2" charset="-78"/>
              </a:rPr>
              <a:t>1-</a:t>
            </a:r>
            <a:endParaRPr lang="en-US" sz="2000" dirty="0">
              <a:solidFill>
                <a:schemeClr val="accent1">
                  <a:lumMod val="75000"/>
                </a:schemeClr>
              </a:solidFill>
              <a:cs typeface="B Koodak" panose="00000700000000000000" pitchFamily="2" charset="-78"/>
            </a:endParaRPr>
          </a:p>
        </p:txBody>
      </p:sp>
      <p:sp>
        <p:nvSpPr>
          <p:cNvPr id="206" name="Arc 205"/>
          <p:cNvSpPr/>
          <p:nvPr/>
        </p:nvSpPr>
        <p:spPr>
          <a:xfrm>
            <a:off x="4350384" y="3128962"/>
            <a:ext cx="1099291" cy="914436"/>
          </a:xfrm>
          <a:prstGeom prst="arc">
            <a:avLst>
              <a:gd name="adj1" fmla="val 10903101"/>
              <a:gd name="adj2" fmla="val 0"/>
            </a:avLst>
          </a:prstGeom>
          <a:ln w="28575">
            <a:solidFill>
              <a:srgbClr val="FF0000"/>
            </a:solidFill>
            <a:headEnd type="arrow"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nvGrpSpPr>
          <p:cNvPr id="207" name="Group 206"/>
          <p:cNvGrpSpPr/>
          <p:nvPr/>
        </p:nvGrpSpPr>
        <p:grpSpPr>
          <a:xfrm>
            <a:off x="387645" y="5708892"/>
            <a:ext cx="5803900" cy="247650"/>
            <a:chOff x="984250" y="4229100"/>
            <a:chExt cx="9814814" cy="514350"/>
          </a:xfrm>
        </p:grpSpPr>
        <p:cxnSp>
          <p:nvCxnSpPr>
            <p:cNvPr id="208" name="Straight Arrow Connector 207"/>
            <p:cNvCxnSpPr/>
            <p:nvPr/>
          </p:nvCxnSpPr>
          <p:spPr>
            <a:xfrm>
              <a:off x="984250" y="4229100"/>
              <a:ext cx="9814814"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1323975" y="4229100"/>
              <a:ext cx="0" cy="5143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2237423" y="4229100"/>
              <a:ext cx="0" cy="5143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3150871" y="4229100"/>
              <a:ext cx="0" cy="5143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4064319" y="4229100"/>
              <a:ext cx="0" cy="5143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4977767" y="4229100"/>
              <a:ext cx="0" cy="5143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5891215" y="4229100"/>
              <a:ext cx="0" cy="5143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6804663" y="4229100"/>
              <a:ext cx="0" cy="5143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7718111" y="4229100"/>
              <a:ext cx="0" cy="5143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8631559" y="4229100"/>
              <a:ext cx="0" cy="5143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9545007" y="4229100"/>
              <a:ext cx="0" cy="5143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10458450" y="4229100"/>
              <a:ext cx="0" cy="5143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20" name="Arc 219"/>
          <p:cNvSpPr/>
          <p:nvPr/>
        </p:nvSpPr>
        <p:spPr>
          <a:xfrm>
            <a:off x="2221716" y="3099088"/>
            <a:ext cx="1588513" cy="958129"/>
          </a:xfrm>
          <a:prstGeom prst="arc">
            <a:avLst>
              <a:gd name="adj1" fmla="val 10685451"/>
              <a:gd name="adj2" fmla="val 0"/>
            </a:avLst>
          </a:prstGeom>
          <a:ln w="28575">
            <a:solidFill>
              <a:srgbClr val="FF0000"/>
            </a:solidFill>
            <a:headEnd type="triangle"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ln w="0">
                <a:solidFill>
                  <a:srgbClr val="CC0000"/>
                </a:solidFill>
              </a:ln>
              <a:solidFill>
                <a:schemeClr val="accent1"/>
              </a:solidFill>
              <a:effectLst>
                <a:outerShdw blurRad="38100" dist="25400" dir="5400000" algn="ctr" rotWithShape="0">
                  <a:srgbClr val="6E747A">
                    <a:alpha val="43000"/>
                  </a:srgbClr>
                </a:outerShdw>
              </a:effectLst>
            </a:endParaRPr>
          </a:p>
        </p:txBody>
      </p:sp>
      <p:sp>
        <p:nvSpPr>
          <p:cNvPr id="224" name="TextBox 223"/>
          <p:cNvSpPr txBox="1"/>
          <p:nvPr/>
        </p:nvSpPr>
        <p:spPr>
          <a:xfrm>
            <a:off x="4709405" y="2671208"/>
            <a:ext cx="574766" cy="400110"/>
          </a:xfrm>
          <a:prstGeom prst="rect">
            <a:avLst/>
          </a:prstGeom>
          <a:noFill/>
        </p:spPr>
        <p:txBody>
          <a:bodyPr wrap="square" rtlCol="0">
            <a:spAutoFit/>
          </a:bodyPr>
          <a:lstStyle/>
          <a:p>
            <a:r>
              <a:rPr lang="fa-IR" sz="2000" dirty="0">
                <a:solidFill>
                  <a:srgbClr val="FF0000"/>
                </a:solidFill>
                <a:cs typeface="B Koodak" panose="00000700000000000000" pitchFamily="2" charset="-78"/>
              </a:rPr>
              <a:t>2-</a:t>
            </a:r>
            <a:endParaRPr lang="en-US" sz="2000" dirty="0">
              <a:solidFill>
                <a:srgbClr val="FF0000"/>
              </a:solidFill>
              <a:cs typeface="B Koodak" panose="00000700000000000000" pitchFamily="2" charset="-78"/>
            </a:endParaRPr>
          </a:p>
        </p:txBody>
      </p:sp>
      <p:sp>
        <p:nvSpPr>
          <p:cNvPr id="226" name="TextBox 225"/>
          <p:cNvSpPr txBox="1"/>
          <p:nvPr/>
        </p:nvSpPr>
        <p:spPr>
          <a:xfrm>
            <a:off x="2817462" y="2696647"/>
            <a:ext cx="587784" cy="400110"/>
          </a:xfrm>
          <a:prstGeom prst="rect">
            <a:avLst/>
          </a:prstGeom>
          <a:noFill/>
        </p:spPr>
        <p:txBody>
          <a:bodyPr wrap="square" rtlCol="0">
            <a:spAutoFit/>
          </a:bodyPr>
          <a:lstStyle/>
          <a:p>
            <a:r>
              <a:rPr lang="fa-IR" sz="2000" dirty="0">
                <a:solidFill>
                  <a:srgbClr val="FF0000"/>
                </a:solidFill>
                <a:cs typeface="B Koodak" panose="00000700000000000000" pitchFamily="2" charset="-78"/>
              </a:rPr>
              <a:t>3-</a:t>
            </a:r>
            <a:endParaRPr lang="en-US" sz="2000" dirty="0">
              <a:solidFill>
                <a:srgbClr val="FF0000"/>
              </a:solidFill>
              <a:cs typeface="B Koodak" panose="00000700000000000000" pitchFamily="2" charset="-78"/>
            </a:endParaRPr>
          </a:p>
        </p:txBody>
      </p:sp>
      <p:sp>
        <p:nvSpPr>
          <p:cNvPr id="230" name="Arc 229"/>
          <p:cNvSpPr/>
          <p:nvPr/>
        </p:nvSpPr>
        <p:spPr>
          <a:xfrm>
            <a:off x="1135041" y="3199017"/>
            <a:ext cx="1080316" cy="815770"/>
          </a:xfrm>
          <a:prstGeom prst="arc">
            <a:avLst>
              <a:gd name="adj1" fmla="val 10951794"/>
              <a:gd name="adj2" fmla="val 0"/>
            </a:avLst>
          </a:prstGeom>
          <a:ln w="28575">
            <a:solidFill>
              <a:srgbClr val="FF0000"/>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33" name="TextBox 232"/>
          <p:cNvSpPr txBox="1"/>
          <p:nvPr/>
        </p:nvSpPr>
        <p:spPr>
          <a:xfrm>
            <a:off x="1441526" y="2701251"/>
            <a:ext cx="755576" cy="400110"/>
          </a:xfrm>
          <a:prstGeom prst="rect">
            <a:avLst/>
          </a:prstGeom>
          <a:noFill/>
        </p:spPr>
        <p:txBody>
          <a:bodyPr wrap="square" rtlCol="0">
            <a:spAutoFit/>
          </a:bodyPr>
          <a:lstStyle/>
          <a:p>
            <a:r>
              <a:rPr lang="fa-IR" sz="2000" dirty="0">
                <a:solidFill>
                  <a:srgbClr val="FF0000"/>
                </a:solidFill>
                <a:cs typeface="B Koodak" panose="00000700000000000000" pitchFamily="2" charset="-78"/>
              </a:rPr>
              <a:t>2+</a:t>
            </a:r>
            <a:endParaRPr lang="en-US" sz="2000" dirty="0">
              <a:solidFill>
                <a:srgbClr val="FF0000"/>
              </a:solidFill>
              <a:cs typeface="B Koodak" panose="00000700000000000000" pitchFamily="2" charset="-78"/>
            </a:endParaRPr>
          </a:p>
        </p:txBody>
      </p:sp>
      <p:sp>
        <p:nvSpPr>
          <p:cNvPr id="234" name="TextBox 233"/>
          <p:cNvSpPr txBox="1"/>
          <p:nvPr/>
        </p:nvSpPr>
        <p:spPr>
          <a:xfrm>
            <a:off x="3146761" y="5987739"/>
            <a:ext cx="385583" cy="400110"/>
          </a:xfrm>
          <a:prstGeom prst="rect">
            <a:avLst/>
          </a:prstGeom>
          <a:noFill/>
        </p:spPr>
        <p:txBody>
          <a:bodyPr wrap="square" rtlCol="0">
            <a:spAutoFit/>
          </a:bodyPr>
          <a:lstStyle/>
          <a:p>
            <a:r>
              <a:rPr lang="fa-IR" sz="2000" dirty="0">
                <a:solidFill>
                  <a:schemeClr val="accent1">
                    <a:lumMod val="75000"/>
                  </a:schemeClr>
                </a:solidFill>
                <a:cs typeface="B Koodak" panose="00000700000000000000" pitchFamily="2" charset="-78"/>
              </a:rPr>
              <a:t>0</a:t>
            </a:r>
            <a:endParaRPr lang="en-US" sz="2000" dirty="0">
              <a:solidFill>
                <a:schemeClr val="accent1">
                  <a:lumMod val="75000"/>
                </a:schemeClr>
              </a:solidFill>
              <a:cs typeface="B Koodak" panose="00000700000000000000" pitchFamily="2" charset="-78"/>
            </a:endParaRPr>
          </a:p>
        </p:txBody>
      </p:sp>
      <p:sp>
        <p:nvSpPr>
          <p:cNvPr id="235" name="TextBox 234"/>
          <p:cNvSpPr txBox="1"/>
          <p:nvPr/>
        </p:nvSpPr>
        <p:spPr>
          <a:xfrm>
            <a:off x="3657748" y="5989091"/>
            <a:ext cx="594004" cy="400110"/>
          </a:xfrm>
          <a:prstGeom prst="rect">
            <a:avLst/>
          </a:prstGeom>
          <a:noFill/>
        </p:spPr>
        <p:txBody>
          <a:bodyPr wrap="square" rtlCol="0">
            <a:spAutoFit/>
          </a:bodyPr>
          <a:lstStyle/>
          <a:p>
            <a:r>
              <a:rPr lang="fa-IR" sz="2000" dirty="0">
                <a:solidFill>
                  <a:schemeClr val="accent1">
                    <a:lumMod val="75000"/>
                  </a:schemeClr>
                </a:solidFill>
                <a:cs typeface="B Koodak" panose="00000700000000000000" pitchFamily="2" charset="-78"/>
              </a:rPr>
              <a:t>10</a:t>
            </a:r>
            <a:endParaRPr lang="en-US" sz="2000" dirty="0">
              <a:solidFill>
                <a:schemeClr val="accent1">
                  <a:lumMod val="75000"/>
                </a:schemeClr>
              </a:solidFill>
              <a:cs typeface="B Koodak" panose="00000700000000000000" pitchFamily="2" charset="-78"/>
            </a:endParaRPr>
          </a:p>
        </p:txBody>
      </p:sp>
      <p:sp>
        <p:nvSpPr>
          <p:cNvPr id="236" name="TextBox 235"/>
          <p:cNvSpPr txBox="1"/>
          <p:nvPr/>
        </p:nvSpPr>
        <p:spPr>
          <a:xfrm>
            <a:off x="4197096" y="5989091"/>
            <a:ext cx="540301" cy="400110"/>
          </a:xfrm>
          <a:prstGeom prst="rect">
            <a:avLst/>
          </a:prstGeom>
          <a:noFill/>
        </p:spPr>
        <p:txBody>
          <a:bodyPr wrap="square" rtlCol="0">
            <a:spAutoFit/>
          </a:bodyPr>
          <a:lstStyle/>
          <a:p>
            <a:r>
              <a:rPr lang="fa-IR" sz="2000" dirty="0">
                <a:solidFill>
                  <a:schemeClr val="accent1">
                    <a:lumMod val="75000"/>
                  </a:schemeClr>
                </a:solidFill>
                <a:cs typeface="B Koodak" panose="00000700000000000000" pitchFamily="2" charset="-78"/>
              </a:rPr>
              <a:t>20</a:t>
            </a:r>
            <a:endParaRPr lang="en-US" sz="2000" dirty="0">
              <a:solidFill>
                <a:schemeClr val="accent1">
                  <a:lumMod val="75000"/>
                </a:schemeClr>
              </a:solidFill>
              <a:cs typeface="B Koodak" panose="00000700000000000000" pitchFamily="2" charset="-78"/>
            </a:endParaRPr>
          </a:p>
        </p:txBody>
      </p:sp>
      <p:sp>
        <p:nvSpPr>
          <p:cNvPr id="237" name="TextBox 236"/>
          <p:cNvSpPr txBox="1"/>
          <p:nvPr/>
        </p:nvSpPr>
        <p:spPr>
          <a:xfrm>
            <a:off x="4754461" y="5987739"/>
            <a:ext cx="548404" cy="400110"/>
          </a:xfrm>
          <a:prstGeom prst="rect">
            <a:avLst/>
          </a:prstGeom>
          <a:noFill/>
        </p:spPr>
        <p:txBody>
          <a:bodyPr wrap="square" rtlCol="0">
            <a:spAutoFit/>
          </a:bodyPr>
          <a:lstStyle/>
          <a:p>
            <a:r>
              <a:rPr lang="fa-IR" sz="2000" dirty="0">
                <a:solidFill>
                  <a:schemeClr val="accent1">
                    <a:lumMod val="75000"/>
                  </a:schemeClr>
                </a:solidFill>
                <a:cs typeface="B Koodak" panose="00000700000000000000" pitchFamily="2" charset="-78"/>
              </a:rPr>
              <a:t>30</a:t>
            </a:r>
            <a:endParaRPr lang="en-US" sz="2000" dirty="0">
              <a:solidFill>
                <a:schemeClr val="accent1">
                  <a:lumMod val="75000"/>
                </a:schemeClr>
              </a:solidFill>
              <a:cs typeface="B Koodak" panose="00000700000000000000" pitchFamily="2" charset="-78"/>
            </a:endParaRPr>
          </a:p>
        </p:txBody>
      </p:sp>
      <p:sp>
        <p:nvSpPr>
          <p:cNvPr id="238" name="TextBox 237"/>
          <p:cNvSpPr txBox="1"/>
          <p:nvPr/>
        </p:nvSpPr>
        <p:spPr>
          <a:xfrm>
            <a:off x="5289085" y="5987739"/>
            <a:ext cx="525621" cy="400110"/>
          </a:xfrm>
          <a:prstGeom prst="rect">
            <a:avLst/>
          </a:prstGeom>
          <a:noFill/>
        </p:spPr>
        <p:txBody>
          <a:bodyPr wrap="square" rtlCol="0">
            <a:spAutoFit/>
          </a:bodyPr>
          <a:lstStyle/>
          <a:p>
            <a:r>
              <a:rPr lang="fa-IR" sz="2000" dirty="0">
                <a:solidFill>
                  <a:schemeClr val="accent1">
                    <a:lumMod val="75000"/>
                  </a:schemeClr>
                </a:solidFill>
                <a:cs typeface="B Koodak" panose="00000700000000000000" pitchFamily="2" charset="-78"/>
              </a:rPr>
              <a:t>40</a:t>
            </a:r>
            <a:endParaRPr lang="en-US" sz="2000" dirty="0">
              <a:solidFill>
                <a:schemeClr val="accent1">
                  <a:lumMod val="75000"/>
                </a:schemeClr>
              </a:solidFill>
              <a:cs typeface="B Koodak" panose="00000700000000000000" pitchFamily="2" charset="-78"/>
            </a:endParaRPr>
          </a:p>
        </p:txBody>
      </p:sp>
      <p:sp>
        <p:nvSpPr>
          <p:cNvPr id="239" name="TextBox 238"/>
          <p:cNvSpPr txBox="1"/>
          <p:nvPr/>
        </p:nvSpPr>
        <p:spPr>
          <a:xfrm>
            <a:off x="2501477" y="5997857"/>
            <a:ext cx="603118" cy="400110"/>
          </a:xfrm>
          <a:prstGeom prst="rect">
            <a:avLst/>
          </a:prstGeom>
          <a:noFill/>
        </p:spPr>
        <p:txBody>
          <a:bodyPr wrap="square" rtlCol="0">
            <a:spAutoFit/>
          </a:bodyPr>
          <a:lstStyle/>
          <a:p>
            <a:r>
              <a:rPr lang="fa-IR" sz="2000" dirty="0">
                <a:solidFill>
                  <a:schemeClr val="accent1">
                    <a:lumMod val="75000"/>
                  </a:schemeClr>
                </a:solidFill>
                <a:cs typeface="B Koodak" panose="00000700000000000000" pitchFamily="2" charset="-78"/>
              </a:rPr>
              <a:t>10-</a:t>
            </a:r>
            <a:endParaRPr lang="en-US" sz="2000" dirty="0">
              <a:solidFill>
                <a:schemeClr val="accent1">
                  <a:lumMod val="75000"/>
                </a:schemeClr>
              </a:solidFill>
              <a:cs typeface="B Koodak" panose="00000700000000000000" pitchFamily="2" charset="-78"/>
            </a:endParaRPr>
          </a:p>
        </p:txBody>
      </p:sp>
      <p:sp>
        <p:nvSpPr>
          <p:cNvPr id="240" name="TextBox 239"/>
          <p:cNvSpPr txBox="1"/>
          <p:nvPr/>
        </p:nvSpPr>
        <p:spPr>
          <a:xfrm>
            <a:off x="1891591" y="5998165"/>
            <a:ext cx="634257" cy="400110"/>
          </a:xfrm>
          <a:prstGeom prst="rect">
            <a:avLst/>
          </a:prstGeom>
          <a:noFill/>
        </p:spPr>
        <p:txBody>
          <a:bodyPr wrap="square" rtlCol="0">
            <a:spAutoFit/>
          </a:bodyPr>
          <a:lstStyle/>
          <a:p>
            <a:r>
              <a:rPr lang="fa-IR" sz="2000" dirty="0">
                <a:solidFill>
                  <a:schemeClr val="accent1">
                    <a:lumMod val="75000"/>
                  </a:schemeClr>
                </a:solidFill>
                <a:cs typeface="B Koodak" panose="00000700000000000000" pitchFamily="2" charset="-78"/>
              </a:rPr>
              <a:t>20-</a:t>
            </a:r>
            <a:endParaRPr lang="en-US" sz="2000" dirty="0">
              <a:solidFill>
                <a:schemeClr val="accent1">
                  <a:lumMod val="75000"/>
                </a:schemeClr>
              </a:solidFill>
              <a:cs typeface="B Koodak" panose="00000700000000000000" pitchFamily="2" charset="-78"/>
            </a:endParaRPr>
          </a:p>
        </p:txBody>
      </p:sp>
      <p:sp>
        <p:nvSpPr>
          <p:cNvPr id="241" name="Arc 240"/>
          <p:cNvSpPr/>
          <p:nvPr/>
        </p:nvSpPr>
        <p:spPr>
          <a:xfrm>
            <a:off x="4921341" y="5366909"/>
            <a:ext cx="528334" cy="622182"/>
          </a:xfrm>
          <a:prstGeom prst="arc">
            <a:avLst>
              <a:gd name="adj1" fmla="val 10336938"/>
              <a:gd name="adj2" fmla="val 587854"/>
            </a:avLst>
          </a:prstGeom>
          <a:ln w="28575">
            <a:solidFill>
              <a:srgbClr val="FF0000"/>
            </a:solidFill>
            <a:headEnd type="arrow"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44" name="TextBox 243"/>
          <p:cNvSpPr txBox="1"/>
          <p:nvPr/>
        </p:nvSpPr>
        <p:spPr>
          <a:xfrm>
            <a:off x="4863832" y="4866701"/>
            <a:ext cx="1426464" cy="400110"/>
          </a:xfrm>
          <a:prstGeom prst="rect">
            <a:avLst/>
          </a:prstGeom>
          <a:noFill/>
        </p:spPr>
        <p:txBody>
          <a:bodyPr wrap="square" rtlCol="0">
            <a:spAutoFit/>
          </a:bodyPr>
          <a:lstStyle/>
          <a:p>
            <a:r>
              <a:rPr lang="fa-IR" sz="2000" dirty="0">
                <a:solidFill>
                  <a:srgbClr val="FF0000"/>
                </a:solidFill>
                <a:cs typeface="B Koodak" panose="00000700000000000000" pitchFamily="2" charset="-78"/>
              </a:rPr>
              <a:t>10-</a:t>
            </a:r>
            <a:endParaRPr lang="en-US" sz="2000" dirty="0">
              <a:solidFill>
                <a:srgbClr val="FF0000"/>
              </a:solidFill>
              <a:cs typeface="B Koodak" panose="00000700000000000000" pitchFamily="2" charset="-78"/>
            </a:endParaRPr>
          </a:p>
        </p:txBody>
      </p:sp>
      <p:sp>
        <p:nvSpPr>
          <p:cNvPr id="246" name="Arc 245"/>
          <p:cNvSpPr/>
          <p:nvPr/>
        </p:nvSpPr>
        <p:spPr>
          <a:xfrm rot="5212787">
            <a:off x="4134194" y="5254575"/>
            <a:ext cx="479610" cy="454470"/>
          </a:xfrm>
          <a:prstGeom prst="arc">
            <a:avLst>
              <a:gd name="adj1" fmla="val 382361"/>
              <a:gd name="adj2" fmla="val 0"/>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8" name="TextBox 247"/>
          <p:cNvSpPr txBox="1"/>
          <p:nvPr/>
        </p:nvSpPr>
        <p:spPr>
          <a:xfrm>
            <a:off x="4206726" y="4828106"/>
            <a:ext cx="470620" cy="400110"/>
          </a:xfrm>
          <a:prstGeom prst="rect">
            <a:avLst/>
          </a:prstGeom>
          <a:noFill/>
        </p:spPr>
        <p:txBody>
          <a:bodyPr wrap="square" rtlCol="0">
            <a:spAutoFit/>
          </a:bodyPr>
          <a:lstStyle/>
          <a:p>
            <a:r>
              <a:rPr lang="fa-IR" sz="2000" dirty="0">
                <a:solidFill>
                  <a:srgbClr val="FF0000"/>
                </a:solidFill>
                <a:cs typeface="B Koodak" panose="00000700000000000000" pitchFamily="2" charset="-78"/>
              </a:rPr>
              <a:t>0</a:t>
            </a:r>
            <a:endParaRPr lang="en-US" sz="2000" dirty="0">
              <a:solidFill>
                <a:srgbClr val="FF0000"/>
              </a:solidFill>
              <a:cs typeface="B Koodak" panose="00000700000000000000" pitchFamily="2" charset="-78"/>
            </a:endParaRPr>
          </a:p>
        </p:txBody>
      </p:sp>
      <p:sp>
        <p:nvSpPr>
          <p:cNvPr id="249" name="Arc 248"/>
          <p:cNvSpPr/>
          <p:nvPr/>
        </p:nvSpPr>
        <p:spPr>
          <a:xfrm>
            <a:off x="3282348" y="5393254"/>
            <a:ext cx="555999" cy="574280"/>
          </a:xfrm>
          <a:prstGeom prst="arc">
            <a:avLst>
              <a:gd name="adj1" fmla="val 10395302"/>
              <a:gd name="adj2" fmla="val 0"/>
            </a:avLst>
          </a:prstGeom>
          <a:ln w="28575">
            <a:solidFill>
              <a:srgbClr val="FF0000"/>
            </a:solidFill>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52" name="TextBox 251"/>
          <p:cNvSpPr txBox="1"/>
          <p:nvPr/>
        </p:nvSpPr>
        <p:spPr>
          <a:xfrm>
            <a:off x="3288035" y="4870414"/>
            <a:ext cx="782617" cy="400110"/>
          </a:xfrm>
          <a:prstGeom prst="rect">
            <a:avLst/>
          </a:prstGeom>
          <a:noFill/>
        </p:spPr>
        <p:txBody>
          <a:bodyPr wrap="square" rtlCol="0">
            <a:spAutoFit/>
          </a:bodyPr>
          <a:lstStyle/>
          <a:p>
            <a:r>
              <a:rPr lang="fa-IR" sz="2000" dirty="0">
                <a:solidFill>
                  <a:srgbClr val="FF0000"/>
                </a:solidFill>
                <a:cs typeface="B Koodak" panose="00000700000000000000" pitchFamily="2" charset="-78"/>
              </a:rPr>
              <a:t>10+</a:t>
            </a:r>
            <a:endParaRPr lang="en-US" sz="2000" dirty="0">
              <a:solidFill>
                <a:srgbClr val="FF0000"/>
              </a:solidFill>
              <a:cs typeface="B Koodak" panose="00000700000000000000" pitchFamily="2" charset="-78"/>
            </a:endParaRPr>
          </a:p>
        </p:txBody>
      </p:sp>
      <p:sp>
        <p:nvSpPr>
          <p:cNvPr id="254" name="Arc 253"/>
          <p:cNvSpPr/>
          <p:nvPr/>
        </p:nvSpPr>
        <p:spPr>
          <a:xfrm>
            <a:off x="1128402" y="5195918"/>
            <a:ext cx="1620478" cy="985669"/>
          </a:xfrm>
          <a:prstGeom prst="arc">
            <a:avLst>
              <a:gd name="adj1" fmla="val 10603104"/>
              <a:gd name="adj2" fmla="val 0"/>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7" name="TextBox 256"/>
          <p:cNvSpPr txBox="1"/>
          <p:nvPr/>
        </p:nvSpPr>
        <p:spPr>
          <a:xfrm>
            <a:off x="1663833" y="4853906"/>
            <a:ext cx="1234440" cy="400110"/>
          </a:xfrm>
          <a:prstGeom prst="rect">
            <a:avLst/>
          </a:prstGeom>
          <a:noFill/>
        </p:spPr>
        <p:txBody>
          <a:bodyPr wrap="square" rtlCol="0">
            <a:spAutoFit/>
          </a:bodyPr>
          <a:lstStyle/>
          <a:p>
            <a:r>
              <a:rPr lang="fa-IR" sz="2000" dirty="0">
                <a:solidFill>
                  <a:srgbClr val="FF0000"/>
                </a:solidFill>
                <a:cs typeface="B Koodak" panose="00000700000000000000" pitchFamily="2" charset="-78"/>
              </a:rPr>
              <a:t>30-</a:t>
            </a:r>
            <a:endParaRPr lang="en-US" sz="2000" dirty="0">
              <a:solidFill>
                <a:srgbClr val="FF0000"/>
              </a:solidFill>
              <a:cs typeface="B Koodak" panose="00000700000000000000"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4093" y="4497945"/>
            <a:ext cx="1790617" cy="1790617"/>
          </a:xfrm>
          <a:prstGeom prst="rect">
            <a:avLst/>
          </a:prstGeom>
        </p:spPr>
      </p:pic>
      <p:grpSp>
        <p:nvGrpSpPr>
          <p:cNvPr id="17" name="Group 16"/>
          <p:cNvGrpSpPr/>
          <p:nvPr/>
        </p:nvGrpSpPr>
        <p:grpSpPr>
          <a:xfrm>
            <a:off x="5814706" y="367358"/>
            <a:ext cx="5961377" cy="1188720"/>
            <a:chOff x="5989831" y="167886"/>
            <a:chExt cx="5961377" cy="1188720"/>
          </a:xfrm>
        </p:grpSpPr>
        <p:sp>
          <p:nvSpPr>
            <p:cNvPr id="16" name="Rounded Rectangle 15"/>
            <p:cNvSpPr/>
            <p:nvPr/>
          </p:nvSpPr>
          <p:spPr>
            <a:xfrm>
              <a:off x="5989831" y="314530"/>
              <a:ext cx="5702668" cy="899527"/>
            </a:xfrm>
            <a:prstGeom prst="roundRect">
              <a:avLst>
                <a:gd name="adj" fmla="val 50000"/>
              </a:avLst>
            </a:prstGeom>
            <a:solidFill>
              <a:schemeClr val="accent1">
                <a:lumMod val="20000"/>
                <a:lumOff val="8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dirty="0">
                  <a:solidFill>
                    <a:schemeClr val="accent4">
                      <a:lumMod val="50000"/>
                    </a:schemeClr>
                  </a:solidFill>
                  <a:latin typeface="IRAban" panose="02000503000000020002" pitchFamily="2" charset="-78"/>
                  <a:cs typeface="IRAban" panose="02000503000000020002" pitchFamily="2" charset="-78"/>
                </a:rPr>
                <a:t>                  </a:t>
              </a:r>
              <a:r>
                <a:rPr lang="fa-IR" sz="3200" dirty="0">
                  <a:solidFill>
                    <a:schemeClr val="accent1">
                      <a:lumMod val="50000"/>
                    </a:schemeClr>
                  </a:solidFill>
                  <a:latin typeface="IRAban" panose="02000503000000020002" pitchFamily="2" charset="-78"/>
                  <a:cs typeface="IRAban" panose="02000503000000020002" pitchFamily="2" charset="-78"/>
                </a:rPr>
                <a:t>یادآوری عدد های صحیح</a:t>
              </a:r>
              <a:endParaRPr lang="en-US" sz="3200" dirty="0">
                <a:solidFill>
                  <a:schemeClr val="accent1">
                    <a:lumMod val="50000"/>
                  </a:schemeClr>
                </a:solidFill>
                <a:latin typeface="IRAban" panose="02000503000000020002" pitchFamily="2" charset="-78"/>
                <a:cs typeface="IRAban" panose="02000503000000020002" pitchFamily="2" charset="-78"/>
              </a:endParaRPr>
            </a:p>
          </p:txBody>
        </p:sp>
        <p:sp>
          <p:nvSpPr>
            <p:cNvPr id="15" name="Oval 14"/>
            <p:cNvSpPr/>
            <p:nvPr/>
          </p:nvSpPr>
          <p:spPr>
            <a:xfrm>
              <a:off x="10762488" y="167886"/>
              <a:ext cx="1188720" cy="1188720"/>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39125" y1="32215" x2="43375" y2="32215"/>
                          <a14:foregroundMark x1="48875" y1="30034" x2="47500" y2="29027"/>
                          <a14:foregroundMark x1="47000" y1="28020" x2="46375" y2="26342"/>
                          <a14:foregroundMark x1="59375" y1="37081" x2="59375" y2="34564"/>
                          <a14:foregroundMark x1="64500" y1="44799" x2="63000" y2="44799"/>
                          <a14:foregroundMark x1="65000" y1="48322" x2="64500" y2="47148"/>
                          <a14:foregroundMark x1="64500" y1="42282" x2="64500" y2="40772"/>
                          <a14:foregroundMark x1="62750" y1="53691" x2="63125" y2="52517"/>
                          <a14:foregroundMark x1="52250" y1="42785" x2="50750" y2="42450"/>
                          <a14:foregroundMark x1="54125" y1="29027" x2="34375" y2="31544"/>
                          <a14:foregroundMark x1="58125" y1="27181" x2="32500" y2="32047"/>
                          <a14:foregroundMark x1="65250" y1="55034" x2="46000" y2="26678"/>
                          <a14:foregroundMark x1="35500" y1="53188" x2="65625" y2="53020"/>
                          <a14:foregroundMark x1="32500" y1="53020" x2="34375" y2="53020"/>
                        </a14:backgroundRemoval>
                      </a14:imgEffect>
                    </a14:imgLayer>
                  </a14:imgProps>
                </a:ext>
                <a:ext uri="{28A0092B-C50C-407E-A947-70E740481C1C}">
                  <a14:useLocalDpi xmlns:a14="http://schemas.microsoft.com/office/drawing/2010/main" val="0"/>
                </a:ext>
              </a:extLst>
            </a:blip>
            <a:srcRect l="29210" t="22563" r="30410" b="36018"/>
            <a:stretch/>
          </p:blipFill>
          <p:spPr>
            <a:xfrm>
              <a:off x="10904527" y="416604"/>
              <a:ext cx="904642" cy="691283"/>
            </a:xfrm>
            <a:prstGeom prst="rect">
              <a:avLst/>
            </a:prstGeom>
          </p:spPr>
        </p:pic>
      </p:grpSp>
      <p:sp>
        <p:nvSpPr>
          <p:cNvPr id="78" name="TextBox 77"/>
          <p:cNvSpPr txBox="1"/>
          <p:nvPr/>
        </p:nvSpPr>
        <p:spPr>
          <a:xfrm>
            <a:off x="10344446" y="1651692"/>
            <a:ext cx="1431637" cy="461665"/>
          </a:xfrm>
          <a:prstGeom prst="rect">
            <a:avLst/>
          </a:prstGeom>
          <a:noFill/>
        </p:spPr>
        <p:txBody>
          <a:bodyPr wrap="square" rtlCol="1">
            <a:spAutoFit/>
          </a:bodyPr>
          <a:lstStyle/>
          <a:p>
            <a:pPr algn="r"/>
            <a:r>
              <a:rPr lang="fa-IR" sz="2400" dirty="0">
                <a:solidFill>
                  <a:schemeClr val="accent1">
                    <a:lumMod val="75000"/>
                  </a:schemeClr>
                </a:solidFill>
                <a:latin typeface="IRAban" panose="02000503000000020002" pitchFamily="2" charset="-78"/>
                <a:cs typeface="IRAban" panose="02000503000000020002" pitchFamily="2" charset="-78"/>
              </a:rPr>
              <a:t>فعالیت:</a:t>
            </a:r>
          </a:p>
        </p:txBody>
      </p:sp>
      <p:cxnSp>
        <p:nvCxnSpPr>
          <p:cNvPr id="79" name="Straight Connector 78"/>
          <p:cNvCxnSpPr/>
          <p:nvPr/>
        </p:nvCxnSpPr>
        <p:spPr>
          <a:xfrm flipV="1">
            <a:off x="5281481" y="1882372"/>
            <a:ext cx="524625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Arc 62"/>
          <p:cNvSpPr/>
          <p:nvPr/>
        </p:nvSpPr>
        <p:spPr>
          <a:xfrm>
            <a:off x="4917895" y="3334557"/>
            <a:ext cx="528334" cy="474634"/>
          </a:xfrm>
          <a:prstGeom prst="arc">
            <a:avLst>
              <a:gd name="adj1" fmla="val 10336938"/>
              <a:gd name="adj2" fmla="val 587854"/>
            </a:avLst>
          </a:prstGeom>
          <a:ln w="28575">
            <a:solidFill>
              <a:schemeClr val="accent2">
                <a:lumMod val="60000"/>
                <a:lumOff val="40000"/>
              </a:schemeClr>
            </a:solidFill>
            <a:headEnd type="arrow"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4" name="Arc 63"/>
          <p:cNvSpPr/>
          <p:nvPr/>
        </p:nvSpPr>
        <p:spPr>
          <a:xfrm>
            <a:off x="4363562" y="3328615"/>
            <a:ext cx="528334" cy="474634"/>
          </a:xfrm>
          <a:prstGeom prst="arc">
            <a:avLst>
              <a:gd name="adj1" fmla="val 10336938"/>
              <a:gd name="adj2" fmla="val 587854"/>
            </a:avLst>
          </a:prstGeom>
          <a:ln w="28575">
            <a:solidFill>
              <a:schemeClr val="accent2">
                <a:lumMod val="60000"/>
                <a:lumOff val="40000"/>
              </a:schemeClr>
            </a:solidFill>
            <a:headEnd type="arrow"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5" name="Arc 64"/>
          <p:cNvSpPr/>
          <p:nvPr/>
        </p:nvSpPr>
        <p:spPr>
          <a:xfrm>
            <a:off x="2249355" y="3297942"/>
            <a:ext cx="528334" cy="474634"/>
          </a:xfrm>
          <a:prstGeom prst="arc">
            <a:avLst>
              <a:gd name="adj1" fmla="val 10336938"/>
              <a:gd name="adj2" fmla="val 587854"/>
            </a:avLst>
          </a:prstGeom>
          <a:ln w="28575">
            <a:solidFill>
              <a:schemeClr val="accent2">
                <a:lumMod val="60000"/>
                <a:lumOff val="40000"/>
              </a:schemeClr>
            </a:solidFill>
            <a:headEnd type="arrow"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6" name="Arc 65"/>
          <p:cNvSpPr/>
          <p:nvPr/>
        </p:nvSpPr>
        <p:spPr>
          <a:xfrm>
            <a:off x="2745738" y="3297808"/>
            <a:ext cx="528334" cy="474634"/>
          </a:xfrm>
          <a:prstGeom prst="arc">
            <a:avLst>
              <a:gd name="adj1" fmla="val 10336938"/>
              <a:gd name="adj2" fmla="val 587854"/>
            </a:avLst>
          </a:prstGeom>
          <a:ln w="28575">
            <a:solidFill>
              <a:schemeClr val="accent2">
                <a:lumMod val="60000"/>
                <a:lumOff val="40000"/>
              </a:schemeClr>
            </a:solidFill>
            <a:headEnd type="arrow"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7" name="Arc 66"/>
          <p:cNvSpPr/>
          <p:nvPr/>
        </p:nvSpPr>
        <p:spPr>
          <a:xfrm>
            <a:off x="3280661" y="3313234"/>
            <a:ext cx="528334" cy="474634"/>
          </a:xfrm>
          <a:prstGeom prst="arc">
            <a:avLst>
              <a:gd name="adj1" fmla="val 10336938"/>
              <a:gd name="adj2" fmla="val 587854"/>
            </a:avLst>
          </a:prstGeom>
          <a:ln w="28575">
            <a:solidFill>
              <a:schemeClr val="accent2">
                <a:lumMod val="60000"/>
                <a:lumOff val="40000"/>
              </a:schemeClr>
            </a:solidFill>
            <a:headEnd type="arrow"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9" name="Arc 68"/>
          <p:cNvSpPr/>
          <p:nvPr/>
        </p:nvSpPr>
        <p:spPr>
          <a:xfrm flipH="1">
            <a:off x="1671155" y="3344956"/>
            <a:ext cx="528334" cy="474634"/>
          </a:xfrm>
          <a:prstGeom prst="arc">
            <a:avLst>
              <a:gd name="adj1" fmla="val 10336938"/>
              <a:gd name="adj2" fmla="val 587854"/>
            </a:avLst>
          </a:prstGeom>
          <a:ln w="28575">
            <a:solidFill>
              <a:schemeClr val="accent6">
                <a:lumMod val="60000"/>
                <a:lumOff val="40000"/>
              </a:schemeClr>
            </a:solidFill>
            <a:headEnd type="arrow"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70" name="Arc 69"/>
          <p:cNvSpPr/>
          <p:nvPr/>
        </p:nvSpPr>
        <p:spPr>
          <a:xfrm flipH="1">
            <a:off x="1135499" y="3348863"/>
            <a:ext cx="528334" cy="474634"/>
          </a:xfrm>
          <a:prstGeom prst="arc">
            <a:avLst>
              <a:gd name="adj1" fmla="val 10336938"/>
              <a:gd name="adj2" fmla="val 587854"/>
            </a:avLst>
          </a:prstGeom>
          <a:ln w="28575">
            <a:solidFill>
              <a:schemeClr val="accent6">
                <a:lumMod val="60000"/>
                <a:lumOff val="40000"/>
              </a:schemeClr>
            </a:solidFill>
            <a:headEnd type="arrow"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85" name="Arc 84"/>
          <p:cNvSpPr/>
          <p:nvPr/>
        </p:nvSpPr>
        <p:spPr>
          <a:xfrm>
            <a:off x="4924313" y="5455977"/>
            <a:ext cx="528334" cy="474634"/>
          </a:xfrm>
          <a:prstGeom prst="arc">
            <a:avLst>
              <a:gd name="adj1" fmla="val 10336938"/>
              <a:gd name="adj2" fmla="val 587854"/>
            </a:avLst>
          </a:prstGeom>
          <a:ln w="28575">
            <a:solidFill>
              <a:schemeClr val="accent2">
                <a:lumMod val="60000"/>
                <a:lumOff val="40000"/>
              </a:schemeClr>
            </a:solidFill>
            <a:headEnd type="arrow"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86" name="Arc 85"/>
          <p:cNvSpPr/>
          <p:nvPr/>
        </p:nvSpPr>
        <p:spPr>
          <a:xfrm flipH="1">
            <a:off x="4222594" y="5332885"/>
            <a:ext cx="345783" cy="375120"/>
          </a:xfrm>
          <a:prstGeom prst="arc">
            <a:avLst>
              <a:gd name="adj1" fmla="val 6177656"/>
              <a:gd name="adj2" fmla="val 4438019"/>
            </a:avLst>
          </a:prstGeom>
          <a:ln w="28575">
            <a:solidFill>
              <a:schemeClr val="accent6">
                <a:lumMod val="60000"/>
                <a:lumOff val="40000"/>
              </a:schemeClr>
            </a:solidFill>
            <a:headEnd type="arrow"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87" name="Arc 86"/>
          <p:cNvSpPr/>
          <p:nvPr/>
        </p:nvSpPr>
        <p:spPr>
          <a:xfrm>
            <a:off x="2215074" y="5439266"/>
            <a:ext cx="528334" cy="474634"/>
          </a:xfrm>
          <a:prstGeom prst="arc">
            <a:avLst>
              <a:gd name="adj1" fmla="val 10336938"/>
              <a:gd name="adj2" fmla="val 587854"/>
            </a:avLst>
          </a:prstGeom>
          <a:ln w="28575">
            <a:solidFill>
              <a:schemeClr val="accent2">
                <a:lumMod val="60000"/>
                <a:lumOff val="40000"/>
              </a:schemeClr>
            </a:solidFill>
            <a:headEnd type="arrow"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88" name="Arc 87"/>
          <p:cNvSpPr/>
          <p:nvPr/>
        </p:nvSpPr>
        <p:spPr>
          <a:xfrm>
            <a:off x="1674915" y="5450764"/>
            <a:ext cx="528334" cy="474634"/>
          </a:xfrm>
          <a:prstGeom prst="arc">
            <a:avLst>
              <a:gd name="adj1" fmla="val 10336938"/>
              <a:gd name="adj2" fmla="val 587854"/>
            </a:avLst>
          </a:prstGeom>
          <a:ln w="28575">
            <a:solidFill>
              <a:schemeClr val="accent2">
                <a:lumMod val="60000"/>
                <a:lumOff val="40000"/>
              </a:schemeClr>
            </a:solidFill>
            <a:headEnd type="arrow"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89" name="Arc 88"/>
          <p:cNvSpPr/>
          <p:nvPr/>
        </p:nvSpPr>
        <p:spPr>
          <a:xfrm>
            <a:off x="1134872" y="5460321"/>
            <a:ext cx="528334" cy="474634"/>
          </a:xfrm>
          <a:prstGeom prst="arc">
            <a:avLst>
              <a:gd name="adj1" fmla="val 10336938"/>
              <a:gd name="adj2" fmla="val 587854"/>
            </a:avLst>
          </a:prstGeom>
          <a:ln w="28575">
            <a:solidFill>
              <a:schemeClr val="accent2">
                <a:lumMod val="60000"/>
                <a:lumOff val="40000"/>
              </a:schemeClr>
            </a:solidFill>
            <a:headEnd type="arrow"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90" name="Arc 89"/>
          <p:cNvSpPr/>
          <p:nvPr/>
        </p:nvSpPr>
        <p:spPr>
          <a:xfrm flipH="1">
            <a:off x="3280251" y="5464243"/>
            <a:ext cx="528334" cy="474634"/>
          </a:xfrm>
          <a:prstGeom prst="arc">
            <a:avLst>
              <a:gd name="adj1" fmla="val 10336938"/>
              <a:gd name="adj2" fmla="val 587854"/>
            </a:avLst>
          </a:prstGeom>
          <a:ln w="28575">
            <a:solidFill>
              <a:schemeClr val="accent6">
                <a:lumMod val="60000"/>
                <a:lumOff val="40000"/>
              </a:schemeClr>
            </a:solidFill>
            <a:headEnd type="arrow"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1540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
                                        </p:tgtEl>
                                        <p:attrNameLst>
                                          <p:attrName>style.visibility</p:attrName>
                                        </p:attrNameLst>
                                      </p:cBhvr>
                                      <p:to>
                                        <p:strVal val="visible"/>
                                      </p:to>
                                    </p:set>
                                    <p:animEffect transition="in" filter="fade">
                                      <p:cBhvr>
                                        <p:cTn id="12" dur="500"/>
                                        <p:tgtEl>
                                          <p:spTgt spid="19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1"/>
                                        </p:tgtEl>
                                        <p:attrNameLst>
                                          <p:attrName>style.visibility</p:attrName>
                                        </p:attrNameLst>
                                      </p:cBhvr>
                                      <p:to>
                                        <p:strVal val="visible"/>
                                      </p:to>
                                    </p:set>
                                    <p:animEffect transition="in" filter="fade">
                                      <p:cBhvr>
                                        <p:cTn id="15" dur="500"/>
                                        <p:tgtEl>
                                          <p:spTgt spid="20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0"/>
                                        </p:tgtEl>
                                        <p:attrNameLst>
                                          <p:attrName>style.visibility</p:attrName>
                                        </p:attrNameLst>
                                      </p:cBhvr>
                                      <p:to>
                                        <p:strVal val="visible"/>
                                      </p:to>
                                    </p:set>
                                    <p:animEffect transition="in" filter="fade">
                                      <p:cBhvr>
                                        <p:cTn id="18" dur="500"/>
                                        <p:tgtEl>
                                          <p:spTgt spid="20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9"/>
                                        </p:tgtEl>
                                        <p:attrNameLst>
                                          <p:attrName>style.visibility</p:attrName>
                                        </p:attrNameLst>
                                      </p:cBhvr>
                                      <p:to>
                                        <p:strVal val="visible"/>
                                      </p:to>
                                    </p:set>
                                    <p:animEffect transition="in" filter="fade">
                                      <p:cBhvr>
                                        <p:cTn id="21" dur="500"/>
                                        <p:tgtEl>
                                          <p:spTgt spid="19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2"/>
                                        </p:tgtEl>
                                        <p:attrNameLst>
                                          <p:attrName>style.visibility</p:attrName>
                                        </p:attrNameLst>
                                      </p:cBhvr>
                                      <p:to>
                                        <p:strVal val="visible"/>
                                      </p:to>
                                    </p:set>
                                    <p:animEffect transition="in" filter="fade">
                                      <p:cBhvr>
                                        <p:cTn id="24" dur="500"/>
                                        <p:tgtEl>
                                          <p:spTgt spid="20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0"/>
                                        </p:tgtEl>
                                        <p:attrNameLst>
                                          <p:attrName>style.visibility</p:attrName>
                                        </p:attrNameLst>
                                      </p:cBhvr>
                                      <p:to>
                                        <p:strVal val="visible"/>
                                      </p:to>
                                    </p:set>
                                    <p:animEffect transition="in" filter="fade">
                                      <p:cBhvr>
                                        <p:cTn id="27" dur="500"/>
                                        <p:tgtEl>
                                          <p:spTgt spid="2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0"/>
                                        </p:tgtEl>
                                        <p:attrNameLst>
                                          <p:attrName>style.visibility</p:attrName>
                                        </p:attrNameLst>
                                      </p:cBhvr>
                                      <p:to>
                                        <p:strVal val="visible"/>
                                      </p:to>
                                    </p:set>
                                    <p:animEffect transition="in" filter="fade">
                                      <p:cBhvr>
                                        <p:cTn id="30" dur="500"/>
                                        <p:tgtEl>
                                          <p:spTgt spid="2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6"/>
                                        </p:tgtEl>
                                        <p:attrNameLst>
                                          <p:attrName>style.visibility</p:attrName>
                                        </p:attrNameLst>
                                      </p:cBhvr>
                                      <p:to>
                                        <p:strVal val="visible"/>
                                      </p:to>
                                    </p:set>
                                    <p:animEffect transition="in" filter="fade">
                                      <p:cBhvr>
                                        <p:cTn id="33" dur="500"/>
                                        <p:tgtEl>
                                          <p:spTgt spid="20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right)">
                                      <p:cBhvr>
                                        <p:cTn id="38" dur="500"/>
                                        <p:tgtEl>
                                          <p:spTgt spid="6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wipe(right)">
                                      <p:cBhvr>
                                        <p:cTn id="43" dur="500"/>
                                        <p:tgtEl>
                                          <p:spTgt spid="6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24"/>
                                        </p:tgtEl>
                                        <p:attrNameLst>
                                          <p:attrName>style.visibility</p:attrName>
                                        </p:attrNameLst>
                                      </p:cBhvr>
                                      <p:to>
                                        <p:strVal val="visible"/>
                                      </p:to>
                                    </p:set>
                                    <p:animEffect transition="in" filter="wipe(down)">
                                      <p:cBhvr>
                                        <p:cTn id="48" dur="500"/>
                                        <p:tgtEl>
                                          <p:spTgt spid="224"/>
                                        </p:tgtEl>
                                      </p:cBhvr>
                                    </p:animEffect>
                                  </p:childTnLst>
                                </p:cTn>
                              </p:par>
                              <p:par>
                                <p:cTn id="49" presetID="10" presetClass="exit" presetSubtype="0" fill="hold" grpId="1" nodeType="withEffect">
                                  <p:stCondLst>
                                    <p:cond delay="0"/>
                                  </p:stCondLst>
                                  <p:childTnLst>
                                    <p:animEffect transition="out" filter="fade">
                                      <p:cBhvr>
                                        <p:cTn id="50" dur="500"/>
                                        <p:tgtEl>
                                          <p:spTgt spid="63"/>
                                        </p:tgtEl>
                                      </p:cBhvr>
                                    </p:animEffect>
                                    <p:set>
                                      <p:cBhvr>
                                        <p:cTn id="51" dur="1" fill="hold">
                                          <p:stCondLst>
                                            <p:cond delay="499"/>
                                          </p:stCondLst>
                                        </p:cTn>
                                        <p:tgtEl>
                                          <p:spTgt spid="63"/>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64"/>
                                        </p:tgtEl>
                                      </p:cBhvr>
                                    </p:animEffect>
                                    <p:set>
                                      <p:cBhvr>
                                        <p:cTn id="54" dur="1" fill="hold">
                                          <p:stCondLst>
                                            <p:cond delay="499"/>
                                          </p:stCondLst>
                                        </p:cTn>
                                        <p:tgtEl>
                                          <p:spTgt spid="6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wipe(right)">
                                      <p:cBhvr>
                                        <p:cTn id="59" dur="500"/>
                                        <p:tgtEl>
                                          <p:spTgt spid="6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wipe(right)">
                                      <p:cBhvr>
                                        <p:cTn id="64" dur="500"/>
                                        <p:tgtEl>
                                          <p:spTgt spid="6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wipe(right)">
                                      <p:cBhvr>
                                        <p:cTn id="69" dur="500"/>
                                        <p:tgtEl>
                                          <p:spTgt spid="6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226"/>
                                        </p:tgtEl>
                                        <p:attrNameLst>
                                          <p:attrName>style.visibility</p:attrName>
                                        </p:attrNameLst>
                                      </p:cBhvr>
                                      <p:to>
                                        <p:strVal val="visible"/>
                                      </p:to>
                                    </p:set>
                                    <p:animEffect transition="in" filter="wipe(down)">
                                      <p:cBhvr>
                                        <p:cTn id="74" dur="500"/>
                                        <p:tgtEl>
                                          <p:spTgt spid="226"/>
                                        </p:tgtEl>
                                      </p:cBhvr>
                                    </p:animEffect>
                                  </p:childTnLst>
                                </p:cTn>
                              </p:par>
                              <p:par>
                                <p:cTn id="75" presetID="10" presetClass="exit" presetSubtype="0" fill="hold" grpId="1" nodeType="withEffect">
                                  <p:stCondLst>
                                    <p:cond delay="0"/>
                                  </p:stCondLst>
                                  <p:childTnLst>
                                    <p:animEffect transition="out" filter="fade">
                                      <p:cBhvr>
                                        <p:cTn id="76" dur="500"/>
                                        <p:tgtEl>
                                          <p:spTgt spid="67"/>
                                        </p:tgtEl>
                                      </p:cBhvr>
                                    </p:animEffect>
                                    <p:set>
                                      <p:cBhvr>
                                        <p:cTn id="77" dur="1" fill="hold">
                                          <p:stCondLst>
                                            <p:cond delay="499"/>
                                          </p:stCondLst>
                                        </p:cTn>
                                        <p:tgtEl>
                                          <p:spTgt spid="67"/>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66"/>
                                        </p:tgtEl>
                                      </p:cBhvr>
                                    </p:animEffect>
                                    <p:set>
                                      <p:cBhvr>
                                        <p:cTn id="80" dur="1" fill="hold">
                                          <p:stCondLst>
                                            <p:cond delay="499"/>
                                          </p:stCondLst>
                                        </p:cTn>
                                        <p:tgtEl>
                                          <p:spTgt spid="66"/>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65"/>
                                        </p:tgtEl>
                                      </p:cBhvr>
                                    </p:animEffect>
                                    <p:set>
                                      <p:cBhvr>
                                        <p:cTn id="83" dur="1" fill="hold">
                                          <p:stCondLst>
                                            <p:cond delay="499"/>
                                          </p:stCondLst>
                                        </p:cTn>
                                        <p:tgtEl>
                                          <p:spTgt spid="65"/>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wipe(left)">
                                      <p:cBhvr>
                                        <p:cTn id="93" dur="500"/>
                                        <p:tgtEl>
                                          <p:spTgt spid="69"/>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233"/>
                                        </p:tgtEl>
                                        <p:attrNameLst>
                                          <p:attrName>style.visibility</p:attrName>
                                        </p:attrNameLst>
                                      </p:cBhvr>
                                      <p:to>
                                        <p:strVal val="visible"/>
                                      </p:to>
                                    </p:set>
                                    <p:animEffect transition="in" filter="barn(inVertical)">
                                      <p:cBhvr>
                                        <p:cTn id="98" dur="500"/>
                                        <p:tgtEl>
                                          <p:spTgt spid="233"/>
                                        </p:tgtEl>
                                      </p:cBhvr>
                                    </p:animEffect>
                                  </p:childTnLst>
                                </p:cTn>
                              </p:par>
                              <p:par>
                                <p:cTn id="99" presetID="10" presetClass="exit" presetSubtype="0" fill="hold" grpId="1" nodeType="withEffect">
                                  <p:stCondLst>
                                    <p:cond delay="0"/>
                                  </p:stCondLst>
                                  <p:childTnLst>
                                    <p:animEffect transition="out" filter="fade">
                                      <p:cBhvr>
                                        <p:cTn id="100" dur="500"/>
                                        <p:tgtEl>
                                          <p:spTgt spid="70"/>
                                        </p:tgtEl>
                                      </p:cBhvr>
                                    </p:animEffect>
                                    <p:set>
                                      <p:cBhvr>
                                        <p:cTn id="101" dur="1" fill="hold">
                                          <p:stCondLst>
                                            <p:cond delay="499"/>
                                          </p:stCondLst>
                                        </p:cTn>
                                        <p:tgtEl>
                                          <p:spTgt spid="70"/>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69"/>
                                        </p:tgtEl>
                                      </p:cBhvr>
                                    </p:animEffect>
                                    <p:set>
                                      <p:cBhvr>
                                        <p:cTn id="104" dur="1" fill="hold">
                                          <p:stCondLst>
                                            <p:cond delay="499"/>
                                          </p:stCondLst>
                                        </p:cTn>
                                        <p:tgtEl>
                                          <p:spTgt spid="69"/>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207"/>
                                        </p:tgtEl>
                                        <p:attrNameLst>
                                          <p:attrName>style.visibility</p:attrName>
                                        </p:attrNameLst>
                                      </p:cBhvr>
                                      <p:to>
                                        <p:strVal val="visible"/>
                                      </p:to>
                                    </p:set>
                                    <p:animEffect transition="in" filter="fade">
                                      <p:cBhvr>
                                        <p:cTn id="109" dur="500"/>
                                        <p:tgtEl>
                                          <p:spTgt spid="20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38"/>
                                        </p:tgtEl>
                                        <p:attrNameLst>
                                          <p:attrName>style.visibility</p:attrName>
                                        </p:attrNameLst>
                                      </p:cBhvr>
                                      <p:to>
                                        <p:strVal val="visible"/>
                                      </p:to>
                                    </p:set>
                                    <p:animEffect transition="in" filter="fade">
                                      <p:cBhvr>
                                        <p:cTn id="112" dur="500"/>
                                        <p:tgtEl>
                                          <p:spTgt spid="23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37"/>
                                        </p:tgtEl>
                                        <p:attrNameLst>
                                          <p:attrName>style.visibility</p:attrName>
                                        </p:attrNameLst>
                                      </p:cBhvr>
                                      <p:to>
                                        <p:strVal val="visible"/>
                                      </p:to>
                                    </p:set>
                                    <p:animEffect transition="in" filter="fade">
                                      <p:cBhvr>
                                        <p:cTn id="115" dur="500"/>
                                        <p:tgtEl>
                                          <p:spTgt spid="23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36"/>
                                        </p:tgtEl>
                                        <p:attrNameLst>
                                          <p:attrName>style.visibility</p:attrName>
                                        </p:attrNameLst>
                                      </p:cBhvr>
                                      <p:to>
                                        <p:strVal val="visible"/>
                                      </p:to>
                                    </p:set>
                                    <p:animEffect transition="in" filter="fade">
                                      <p:cBhvr>
                                        <p:cTn id="118" dur="500"/>
                                        <p:tgtEl>
                                          <p:spTgt spid="236"/>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35"/>
                                        </p:tgtEl>
                                        <p:attrNameLst>
                                          <p:attrName>style.visibility</p:attrName>
                                        </p:attrNameLst>
                                      </p:cBhvr>
                                      <p:to>
                                        <p:strVal val="visible"/>
                                      </p:to>
                                    </p:set>
                                    <p:animEffect transition="in" filter="fade">
                                      <p:cBhvr>
                                        <p:cTn id="121" dur="500"/>
                                        <p:tgtEl>
                                          <p:spTgt spid="23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34"/>
                                        </p:tgtEl>
                                        <p:attrNameLst>
                                          <p:attrName>style.visibility</p:attrName>
                                        </p:attrNameLst>
                                      </p:cBhvr>
                                      <p:to>
                                        <p:strVal val="visible"/>
                                      </p:to>
                                    </p:set>
                                    <p:animEffect transition="in" filter="fade">
                                      <p:cBhvr>
                                        <p:cTn id="124" dur="500"/>
                                        <p:tgtEl>
                                          <p:spTgt spid="234"/>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39"/>
                                        </p:tgtEl>
                                        <p:attrNameLst>
                                          <p:attrName>style.visibility</p:attrName>
                                        </p:attrNameLst>
                                      </p:cBhvr>
                                      <p:to>
                                        <p:strVal val="visible"/>
                                      </p:to>
                                    </p:set>
                                    <p:animEffect transition="in" filter="fade">
                                      <p:cBhvr>
                                        <p:cTn id="127" dur="500"/>
                                        <p:tgtEl>
                                          <p:spTgt spid="239"/>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Effect transition="in" filter="fade">
                                      <p:cBhvr>
                                        <p:cTn id="130" dur="500"/>
                                        <p:tgtEl>
                                          <p:spTgt spid="240"/>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54"/>
                                        </p:tgtEl>
                                        <p:attrNameLst>
                                          <p:attrName>style.visibility</p:attrName>
                                        </p:attrNameLst>
                                      </p:cBhvr>
                                      <p:to>
                                        <p:strVal val="visible"/>
                                      </p:to>
                                    </p:set>
                                    <p:animEffect transition="in" filter="fade">
                                      <p:cBhvr>
                                        <p:cTn id="133" dur="500"/>
                                        <p:tgtEl>
                                          <p:spTgt spid="254"/>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49"/>
                                        </p:tgtEl>
                                        <p:attrNameLst>
                                          <p:attrName>style.visibility</p:attrName>
                                        </p:attrNameLst>
                                      </p:cBhvr>
                                      <p:to>
                                        <p:strVal val="visible"/>
                                      </p:to>
                                    </p:set>
                                    <p:animEffect transition="in" filter="fade">
                                      <p:cBhvr>
                                        <p:cTn id="136" dur="500"/>
                                        <p:tgtEl>
                                          <p:spTgt spid="249"/>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46"/>
                                        </p:tgtEl>
                                        <p:attrNameLst>
                                          <p:attrName>style.visibility</p:attrName>
                                        </p:attrNameLst>
                                      </p:cBhvr>
                                      <p:to>
                                        <p:strVal val="visible"/>
                                      </p:to>
                                    </p:set>
                                    <p:animEffect transition="in" filter="fade">
                                      <p:cBhvr>
                                        <p:cTn id="139" dur="500"/>
                                        <p:tgtEl>
                                          <p:spTgt spid="246"/>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241"/>
                                        </p:tgtEl>
                                        <p:attrNameLst>
                                          <p:attrName>style.visibility</p:attrName>
                                        </p:attrNameLst>
                                      </p:cBhvr>
                                      <p:to>
                                        <p:strVal val="visible"/>
                                      </p:to>
                                    </p:set>
                                    <p:animEffect transition="in" filter="fade">
                                      <p:cBhvr>
                                        <p:cTn id="142" dur="500"/>
                                        <p:tgtEl>
                                          <p:spTgt spid="241"/>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2" fill="hold" grpId="0" nodeType="click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wipe(right)">
                                      <p:cBhvr>
                                        <p:cTn id="147" dur="500"/>
                                        <p:tgtEl>
                                          <p:spTgt spid="85"/>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grpId="0" nodeType="clickEffect">
                                  <p:stCondLst>
                                    <p:cond delay="0"/>
                                  </p:stCondLst>
                                  <p:childTnLst>
                                    <p:set>
                                      <p:cBhvr>
                                        <p:cTn id="151" dur="1" fill="hold">
                                          <p:stCondLst>
                                            <p:cond delay="0"/>
                                          </p:stCondLst>
                                        </p:cTn>
                                        <p:tgtEl>
                                          <p:spTgt spid="244"/>
                                        </p:tgtEl>
                                        <p:attrNameLst>
                                          <p:attrName>style.visibility</p:attrName>
                                        </p:attrNameLst>
                                      </p:cBhvr>
                                      <p:to>
                                        <p:strVal val="visible"/>
                                      </p:to>
                                    </p:set>
                                    <p:animEffect transition="in" filter="wipe(down)">
                                      <p:cBhvr>
                                        <p:cTn id="152" dur="500"/>
                                        <p:tgtEl>
                                          <p:spTgt spid="244"/>
                                        </p:tgtEl>
                                      </p:cBhvr>
                                    </p:animEffect>
                                  </p:childTnLst>
                                </p:cTn>
                              </p:par>
                              <p:par>
                                <p:cTn id="153" presetID="10" presetClass="exit" presetSubtype="0" fill="hold" grpId="1" nodeType="withEffect">
                                  <p:stCondLst>
                                    <p:cond delay="0"/>
                                  </p:stCondLst>
                                  <p:childTnLst>
                                    <p:animEffect transition="out" filter="fade">
                                      <p:cBhvr>
                                        <p:cTn id="154" dur="500"/>
                                        <p:tgtEl>
                                          <p:spTgt spid="85"/>
                                        </p:tgtEl>
                                      </p:cBhvr>
                                    </p:animEffect>
                                    <p:set>
                                      <p:cBhvr>
                                        <p:cTn id="155" dur="1" fill="hold">
                                          <p:stCondLst>
                                            <p:cond delay="499"/>
                                          </p:stCondLst>
                                        </p:cTn>
                                        <p:tgtEl>
                                          <p:spTgt spid="85"/>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22" presetClass="entr" presetSubtype="8" fill="hold" grpId="0" nodeType="clickEffect">
                                  <p:stCondLst>
                                    <p:cond delay="0"/>
                                  </p:stCondLst>
                                  <p:childTnLst>
                                    <p:set>
                                      <p:cBhvr>
                                        <p:cTn id="159" dur="1" fill="hold">
                                          <p:stCondLst>
                                            <p:cond delay="0"/>
                                          </p:stCondLst>
                                        </p:cTn>
                                        <p:tgtEl>
                                          <p:spTgt spid="86"/>
                                        </p:tgtEl>
                                        <p:attrNameLst>
                                          <p:attrName>style.visibility</p:attrName>
                                        </p:attrNameLst>
                                      </p:cBhvr>
                                      <p:to>
                                        <p:strVal val="visible"/>
                                      </p:to>
                                    </p:set>
                                    <p:animEffect transition="in" filter="wipe(left)">
                                      <p:cBhvr>
                                        <p:cTn id="160" dur="500"/>
                                        <p:tgtEl>
                                          <p:spTgt spid="86"/>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4" fill="hold" grpId="0" nodeType="clickEffect">
                                  <p:stCondLst>
                                    <p:cond delay="0"/>
                                  </p:stCondLst>
                                  <p:childTnLst>
                                    <p:set>
                                      <p:cBhvr>
                                        <p:cTn id="164" dur="1" fill="hold">
                                          <p:stCondLst>
                                            <p:cond delay="0"/>
                                          </p:stCondLst>
                                        </p:cTn>
                                        <p:tgtEl>
                                          <p:spTgt spid="248"/>
                                        </p:tgtEl>
                                        <p:attrNameLst>
                                          <p:attrName>style.visibility</p:attrName>
                                        </p:attrNameLst>
                                      </p:cBhvr>
                                      <p:to>
                                        <p:strVal val="visible"/>
                                      </p:to>
                                    </p:set>
                                    <p:animEffect transition="in" filter="wipe(down)">
                                      <p:cBhvr>
                                        <p:cTn id="165" dur="500"/>
                                        <p:tgtEl>
                                          <p:spTgt spid="248"/>
                                        </p:tgtEl>
                                      </p:cBhvr>
                                    </p:animEffect>
                                  </p:childTnLst>
                                </p:cTn>
                              </p:par>
                              <p:par>
                                <p:cTn id="166" presetID="10" presetClass="exit" presetSubtype="0" fill="hold" grpId="1" nodeType="withEffect">
                                  <p:stCondLst>
                                    <p:cond delay="0"/>
                                  </p:stCondLst>
                                  <p:childTnLst>
                                    <p:animEffect transition="out" filter="fade">
                                      <p:cBhvr>
                                        <p:cTn id="167" dur="500"/>
                                        <p:tgtEl>
                                          <p:spTgt spid="86"/>
                                        </p:tgtEl>
                                      </p:cBhvr>
                                    </p:animEffect>
                                    <p:set>
                                      <p:cBhvr>
                                        <p:cTn id="168" dur="1" fill="hold">
                                          <p:stCondLst>
                                            <p:cond delay="499"/>
                                          </p:stCondLst>
                                        </p:cTn>
                                        <p:tgtEl>
                                          <p:spTgt spid="86"/>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grpId="0" nodeType="clickEffect">
                                  <p:stCondLst>
                                    <p:cond delay="0"/>
                                  </p:stCondLst>
                                  <p:childTnLst>
                                    <p:set>
                                      <p:cBhvr>
                                        <p:cTn id="172" dur="1" fill="hold">
                                          <p:stCondLst>
                                            <p:cond delay="0"/>
                                          </p:stCondLst>
                                        </p:cTn>
                                        <p:tgtEl>
                                          <p:spTgt spid="90"/>
                                        </p:tgtEl>
                                        <p:attrNameLst>
                                          <p:attrName>style.visibility</p:attrName>
                                        </p:attrNameLst>
                                      </p:cBhvr>
                                      <p:to>
                                        <p:strVal val="visible"/>
                                      </p:to>
                                    </p:set>
                                    <p:animEffect transition="in" filter="wipe(left)">
                                      <p:cBhvr>
                                        <p:cTn id="173" dur="500"/>
                                        <p:tgtEl>
                                          <p:spTgt spid="90"/>
                                        </p:tgtEl>
                                      </p:cBhvr>
                                    </p:animEffect>
                                  </p:childTnLst>
                                </p:cTn>
                              </p:par>
                            </p:childTnLst>
                          </p:cTn>
                        </p:par>
                      </p:childTnLst>
                    </p:cTn>
                  </p:par>
                  <p:par>
                    <p:cTn id="174" fill="hold">
                      <p:stCondLst>
                        <p:cond delay="indefinite"/>
                      </p:stCondLst>
                      <p:childTnLst>
                        <p:par>
                          <p:cTn id="175" fill="hold">
                            <p:stCondLst>
                              <p:cond delay="0"/>
                            </p:stCondLst>
                            <p:childTnLst>
                              <p:par>
                                <p:cTn id="176" presetID="16" presetClass="entr" presetSubtype="21" fill="hold" grpId="0" nodeType="clickEffect">
                                  <p:stCondLst>
                                    <p:cond delay="0"/>
                                  </p:stCondLst>
                                  <p:childTnLst>
                                    <p:set>
                                      <p:cBhvr>
                                        <p:cTn id="177" dur="1" fill="hold">
                                          <p:stCondLst>
                                            <p:cond delay="0"/>
                                          </p:stCondLst>
                                        </p:cTn>
                                        <p:tgtEl>
                                          <p:spTgt spid="252"/>
                                        </p:tgtEl>
                                        <p:attrNameLst>
                                          <p:attrName>style.visibility</p:attrName>
                                        </p:attrNameLst>
                                      </p:cBhvr>
                                      <p:to>
                                        <p:strVal val="visible"/>
                                      </p:to>
                                    </p:set>
                                    <p:animEffect transition="in" filter="barn(inVertical)">
                                      <p:cBhvr>
                                        <p:cTn id="178" dur="500"/>
                                        <p:tgtEl>
                                          <p:spTgt spid="252"/>
                                        </p:tgtEl>
                                      </p:cBhvr>
                                    </p:animEffect>
                                  </p:childTnLst>
                                </p:cTn>
                              </p:par>
                              <p:par>
                                <p:cTn id="179" presetID="10" presetClass="exit" presetSubtype="0" fill="hold" grpId="1" nodeType="withEffect">
                                  <p:stCondLst>
                                    <p:cond delay="0"/>
                                  </p:stCondLst>
                                  <p:childTnLst>
                                    <p:animEffect transition="out" filter="fade">
                                      <p:cBhvr>
                                        <p:cTn id="180" dur="500"/>
                                        <p:tgtEl>
                                          <p:spTgt spid="90"/>
                                        </p:tgtEl>
                                      </p:cBhvr>
                                    </p:animEffect>
                                    <p:set>
                                      <p:cBhvr>
                                        <p:cTn id="181" dur="1" fill="hold">
                                          <p:stCondLst>
                                            <p:cond delay="499"/>
                                          </p:stCondLst>
                                        </p:cTn>
                                        <p:tgtEl>
                                          <p:spTgt spid="90"/>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22" presetClass="entr" presetSubtype="2" fill="hold" grpId="0" nodeType="clickEffect">
                                  <p:stCondLst>
                                    <p:cond delay="0"/>
                                  </p:stCondLst>
                                  <p:childTnLst>
                                    <p:set>
                                      <p:cBhvr>
                                        <p:cTn id="185" dur="1" fill="hold">
                                          <p:stCondLst>
                                            <p:cond delay="0"/>
                                          </p:stCondLst>
                                        </p:cTn>
                                        <p:tgtEl>
                                          <p:spTgt spid="87"/>
                                        </p:tgtEl>
                                        <p:attrNameLst>
                                          <p:attrName>style.visibility</p:attrName>
                                        </p:attrNameLst>
                                      </p:cBhvr>
                                      <p:to>
                                        <p:strVal val="visible"/>
                                      </p:to>
                                    </p:set>
                                    <p:animEffect transition="in" filter="wipe(right)">
                                      <p:cBhvr>
                                        <p:cTn id="186" dur="500"/>
                                        <p:tgtEl>
                                          <p:spTgt spid="87"/>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ntr" presetSubtype="2" fill="hold" grpId="0" nodeType="clickEffect">
                                  <p:stCondLst>
                                    <p:cond delay="0"/>
                                  </p:stCondLst>
                                  <p:childTnLst>
                                    <p:set>
                                      <p:cBhvr>
                                        <p:cTn id="190" dur="1" fill="hold">
                                          <p:stCondLst>
                                            <p:cond delay="0"/>
                                          </p:stCondLst>
                                        </p:cTn>
                                        <p:tgtEl>
                                          <p:spTgt spid="88"/>
                                        </p:tgtEl>
                                        <p:attrNameLst>
                                          <p:attrName>style.visibility</p:attrName>
                                        </p:attrNameLst>
                                      </p:cBhvr>
                                      <p:to>
                                        <p:strVal val="visible"/>
                                      </p:to>
                                    </p:set>
                                    <p:animEffect transition="in" filter="wipe(right)">
                                      <p:cBhvr>
                                        <p:cTn id="191" dur="500"/>
                                        <p:tgtEl>
                                          <p:spTgt spid="88"/>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2" fill="hold" grpId="0" nodeType="clickEffect">
                                  <p:stCondLst>
                                    <p:cond delay="0"/>
                                  </p:stCondLst>
                                  <p:childTnLst>
                                    <p:set>
                                      <p:cBhvr>
                                        <p:cTn id="195" dur="1" fill="hold">
                                          <p:stCondLst>
                                            <p:cond delay="0"/>
                                          </p:stCondLst>
                                        </p:cTn>
                                        <p:tgtEl>
                                          <p:spTgt spid="89"/>
                                        </p:tgtEl>
                                        <p:attrNameLst>
                                          <p:attrName>style.visibility</p:attrName>
                                        </p:attrNameLst>
                                      </p:cBhvr>
                                      <p:to>
                                        <p:strVal val="visible"/>
                                      </p:to>
                                    </p:set>
                                    <p:animEffect transition="in" filter="wipe(right)">
                                      <p:cBhvr>
                                        <p:cTn id="196" dur="500"/>
                                        <p:tgtEl>
                                          <p:spTgt spid="89"/>
                                        </p:tgtEl>
                                      </p:cBhvr>
                                    </p:animEffect>
                                  </p:childTnLst>
                                </p:cTn>
                              </p:par>
                            </p:childTnLst>
                          </p:cTn>
                        </p:par>
                      </p:childTnLst>
                    </p:cTn>
                  </p:par>
                  <p:par>
                    <p:cTn id="197" fill="hold">
                      <p:stCondLst>
                        <p:cond delay="indefinite"/>
                      </p:stCondLst>
                      <p:childTnLst>
                        <p:par>
                          <p:cTn id="198" fill="hold">
                            <p:stCondLst>
                              <p:cond delay="0"/>
                            </p:stCondLst>
                            <p:childTnLst>
                              <p:par>
                                <p:cTn id="199" presetID="22" presetClass="entr" presetSubtype="4" fill="hold" grpId="0" nodeType="clickEffect">
                                  <p:stCondLst>
                                    <p:cond delay="0"/>
                                  </p:stCondLst>
                                  <p:childTnLst>
                                    <p:set>
                                      <p:cBhvr>
                                        <p:cTn id="200" dur="1" fill="hold">
                                          <p:stCondLst>
                                            <p:cond delay="0"/>
                                          </p:stCondLst>
                                        </p:cTn>
                                        <p:tgtEl>
                                          <p:spTgt spid="257"/>
                                        </p:tgtEl>
                                        <p:attrNameLst>
                                          <p:attrName>style.visibility</p:attrName>
                                        </p:attrNameLst>
                                      </p:cBhvr>
                                      <p:to>
                                        <p:strVal val="visible"/>
                                      </p:to>
                                    </p:set>
                                    <p:animEffect transition="in" filter="wipe(down)">
                                      <p:cBhvr>
                                        <p:cTn id="201" dur="500"/>
                                        <p:tgtEl>
                                          <p:spTgt spid="257"/>
                                        </p:tgtEl>
                                      </p:cBhvr>
                                    </p:animEffect>
                                  </p:childTnLst>
                                </p:cTn>
                              </p:par>
                              <p:par>
                                <p:cTn id="202" presetID="10" presetClass="exit" presetSubtype="0" fill="hold" grpId="1" nodeType="withEffect">
                                  <p:stCondLst>
                                    <p:cond delay="0"/>
                                  </p:stCondLst>
                                  <p:childTnLst>
                                    <p:animEffect transition="out" filter="fade">
                                      <p:cBhvr>
                                        <p:cTn id="203" dur="500"/>
                                        <p:tgtEl>
                                          <p:spTgt spid="87"/>
                                        </p:tgtEl>
                                      </p:cBhvr>
                                    </p:animEffect>
                                    <p:set>
                                      <p:cBhvr>
                                        <p:cTn id="204" dur="1" fill="hold">
                                          <p:stCondLst>
                                            <p:cond delay="499"/>
                                          </p:stCondLst>
                                        </p:cTn>
                                        <p:tgtEl>
                                          <p:spTgt spid="87"/>
                                        </p:tgtEl>
                                        <p:attrNameLst>
                                          <p:attrName>style.visibility</p:attrName>
                                        </p:attrNameLst>
                                      </p:cBhvr>
                                      <p:to>
                                        <p:strVal val="hidden"/>
                                      </p:to>
                                    </p:set>
                                  </p:childTnLst>
                                </p:cTn>
                              </p:par>
                              <p:par>
                                <p:cTn id="205" presetID="10" presetClass="exit" presetSubtype="0" fill="hold" grpId="1" nodeType="withEffect">
                                  <p:stCondLst>
                                    <p:cond delay="0"/>
                                  </p:stCondLst>
                                  <p:childTnLst>
                                    <p:animEffect transition="out" filter="fade">
                                      <p:cBhvr>
                                        <p:cTn id="206" dur="500"/>
                                        <p:tgtEl>
                                          <p:spTgt spid="88"/>
                                        </p:tgtEl>
                                      </p:cBhvr>
                                    </p:animEffect>
                                    <p:set>
                                      <p:cBhvr>
                                        <p:cTn id="207" dur="1" fill="hold">
                                          <p:stCondLst>
                                            <p:cond delay="499"/>
                                          </p:stCondLst>
                                        </p:cTn>
                                        <p:tgtEl>
                                          <p:spTgt spid="88"/>
                                        </p:tgtEl>
                                        <p:attrNameLst>
                                          <p:attrName>style.visibility</p:attrName>
                                        </p:attrNameLst>
                                      </p:cBhvr>
                                      <p:to>
                                        <p:strVal val="hidden"/>
                                      </p:to>
                                    </p:set>
                                  </p:childTnLst>
                                </p:cTn>
                              </p:par>
                              <p:par>
                                <p:cTn id="208" presetID="10" presetClass="exit" presetSubtype="0" fill="hold" grpId="1" nodeType="withEffect">
                                  <p:stCondLst>
                                    <p:cond delay="0"/>
                                  </p:stCondLst>
                                  <p:childTnLst>
                                    <p:animEffect transition="out" filter="fade">
                                      <p:cBhvr>
                                        <p:cTn id="209" dur="500"/>
                                        <p:tgtEl>
                                          <p:spTgt spid="89"/>
                                        </p:tgtEl>
                                      </p:cBhvr>
                                    </p:animEffect>
                                    <p:set>
                                      <p:cBhvr>
                                        <p:cTn id="210" dur="1" fill="hold">
                                          <p:stCondLst>
                                            <p:cond delay="499"/>
                                          </p:stCondLst>
                                        </p:cTn>
                                        <p:tgtEl>
                                          <p:spTgt spid="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9" grpId="0"/>
      <p:bldP spid="200" grpId="0"/>
      <p:bldP spid="201" grpId="0"/>
      <p:bldP spid="202" grpId="0"/>
      <p:bldP spid="206" grpId="0" animBg="1"/>
      <p:bldP spid="220" grpId="0" animBg="1"/>
      <p:bldP spid="224" grpId="0"/>
      <p:bldP spid="226" grpId="0"/>
      <p:bldP spid="230" grpId="0" animBg="1"/>
      <p:bldP spid="233" grpId="0"/>
      <p:bldP spid="234" grpId="0"/>
      <p:bldP spid="235" grpId="0"/>
      <p:bldP spid="236" grpId="0"/>
      <p:bldP spid="237" grpId="0"/>
      <p:bldP spid="238" grpId="0"/>
      <p:bldP spid="239" grpId="0"/>
      <p:bldP spid="240" grpId="0"/>
      <p:bldP spid="241" grpId="0" animBg="1"/>
      <p:bldP spid="244" grpId="0"/>
      <p:bldP spid="246" grpId="0" animBg="1"/>
      <p:bldP spid="248" grpId="0"/>
      <p:bldP spid="249" grpId="0" animBg="1"/>
      <p:bldP spid="252" grpId="0"/>
      <p:bldP spid="254" grpId="0" animBg="1"/>
      <p:bldP spid="257" grpId="0"/>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9" grpId="0" animBg="1"/>
      <p:bldP spid="69" grpId="1" animBg="1"/>
      <p:bldP spid="70" grpId="0" animBg="1"/>
      <p:bldP spid="70"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0799" y="285449"/>
            <a:ext cx="1040724" cy="1066944"/>
          </a:xfrm>
          <a:prstGeom prst="rect">
            <a:avLst/>
          </a:prstGeom>
        </p:spPr>
      </p:pic>
      <p:sp>
        <p:nvSpPr>
          <p:cNvPr id="8" name="TextBox 7"/>
          <p:cNvSpPr txBox="1"/>
          <p:nvPr/>
        </p:nvSpPr>
        <p:spPr>
          <a:xfrm>
            <a:off x="9115126" y="696048"/>
            <a:ext cx="1745673" cy="400110"/>
          </a:xfrm>
          <a:prstGeom prst="rect">
            <a:avLst/>
          </a:prstGeom>
          <a:noFill/>
        </p:spPr>
        <p:txBody>
          <a:bodyPr wrap="square" rtlCol="1">
            <a:spAutoFit/>
          </a:bodyPr>
          <a:lstStyle/>
          <a:p>
            <a:pPr algn="r"/>
            <a:r>
              <a:rPr lang="fa-IR" sz="2000" dirty="0">
                <a:solidFill>
                  <a:schemeClr val="accent6"/>
                </a:solidFill>
                <a:latin typeface="IRAban" panose="02000503000000020002" pitchFamily="2" charset="-78"/>
                <a:cs typeface="IRAban" panose="02000503000000020002" pitchFamily="2" charset="-78"/>
              </a:rPr>
              <a:t>کار در کلاس </a:t>
            </a:r>
          </a:p>
        </p:txBody>
      </p:sp>
      <p:cxnSp>
        <p:nvCxnSpPr>
          <p:cNvPr id="9" name="Straight Connector 8"/>
          <p:cNvCxnSpPr/>
          <p:nvPr/>
        </p:nvCxnSpPr>
        <p:spPr>
          <a:xfrm flipH="1" flipV="1">
            <a:off x="3865888" y="923812"/>
            <a:ext cx="5472000"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10" name="TextBox 9"/>
          <p:cNvSpPr txBox="1"/>
          <p:nvPr/>
        </p:nvSpPr>
        <p:spPr>
          <a:xfrm>
            <a:off x="6411281" y="1474785"/>
            <a:ext cx="5440218" cy="400110"/>
          </a:xfrm>
          <a:prstGeom prst="rect">
            <a:avLst/>
          </a:prstGeom>
          <a:noFill/>
        </p:spPr>
        <p:txBody>
          <a:bodyPr wrap="square" rtlCol="1">
            <a:spAutoFit/>
          </a:bodyPr>
          <a:lstStyle/>
          <a:p>
            <a:pPr algn="r"/>
            <a:r>
              <a:rPr lang="fa-IR" sz="2000" dirty="0">
                <a:cs typeface="B Koodak" panose="00000700000000000000" pitchFamily="2" charset="-78"/>
              </a:rPr>
              <a:t>1- مانند نمونه حاصل هر یک از عبارت ها را به دست آورید.</a:t>
            </a:r>
          </a:p>
        </p:txBody>
      </p:sp>
      <mc:AlternateContent xmlns:mc="http://schemas.openxmlformats.org/markup-compatibility/2006" xmlns:a14="http://schemas.microsoft.com/office/drawing/2010/main">
        <mc:Choice Requires="a14">
          <p:sp>
            <p:nvSpPr>
              <p:cNvPr id="13" name="Rectangle 12"/>
              <p:cNvSpPr/>
              <p:nvPr/>
            </p:nvSpPr>
            <p:spPr>
              <a:xfrm>
                <a:off x="640189" y="2177156"/>
                <a:ext cx="1079142" cy="8872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400" i="1" smtClean="0">
                              <a:solidFill>
                                <a:schemeClr val="tx1"/>
                              </a:solidFill>
                              <a:latin typeface="Cambria Math" panose="02040503050406030204" pitchFamily="18" charset="0"/>
                            </a:rPr>
                          </m:ctrlPr>
                        </m:fPr>
                        <m:num>
                          <m:r>
                            <m:rPr>
                              <m:nor/>
                            </m:rPr>
                            <a:rPr lang="fa-IR" sz="2400" b="0" i="0" smtClean="0">
                              <a:solidFill>
                                <a:schemeClr val="tx1"/>
                              </a:solidFill>
                              <a:latin typeface="Cambria Math" panose="02040503050406030204" pitchFamily="18" charset="0"/>
                              <a:cs typeface="B Koodak" panose="00000700000000000000" pitchFamily="2" charset="-78"/>
                            </a:rPr>
                            <m:t>7</m:t>
                          </m:r>
                        </m:num>
                        <m:den>
                          <m:r>
                            <m:rPr>
                              <m:nor/>
                            </m:rPr>
                            <a:rPr lang="fa-IR" sz="2400" b="0" i="0" smtClean="0">
                              <a:solidFill>
                                <a:schemeClr val="tx1"/>
                              </a:solidFill>
                              <a:latin typeface="Cambria Math" panose="02040503050406030204" pitchFamily="18" charset="0"/>
                              <a:cs typeface="B Koodak" panose="00000700000000000000" pitchFamily="2" charset="-78"/>
                            </a:rPr>
                            <m:t>9</m:t>
                          </m:r>
                        </m:den>
                      </m:f>
                      <m:r>
                        <m:rPr>
                          <m:nor/>
                        </m:rPr>
                        <a:rPr lang="fa-IR" sz="2400" b="0" i="0" smtClean="0">
                          <a:solidFill>
                            <a:schemeClr val="tx1"/>
                          </a:solidFill>
                          <a:latin typeface="Cambria Math" panose="02040503050406030204" pitchFamily="18" charset="0"/>
                          <a:cs typeface="B Koodak" panose="00000700000000000000" pitchFamily="2" charset="-78"/>
                        </a:rPr>
                        <m:t>+</m:t>
                      </m:r>
                      <m:f>
                        <m:fPr>
                          <m:ctrlPr>
                            <a:rPr lang="fa-IR" sz="2400" i="1">
                              <a:solidFill>
                                <a:schemeClr val="tx1"/>
                              </a:solidFill>
                              <a:latin typeface="Cambria Math" panose="02040503050406030204" pitchFamily="18" charset="0"/>
                            </a:rPr>
                          </m:ctrlPr>
                        </m:fPr>
                        <m:num>
                          <m:r>
                            <m:rPr>
                              <m:nor/>
                            </m:rPr>
                            <a:rPr lang="fa-IR" sz="2400" b="0" i="0" smtClean="0">
                              <a:solidFill>
                                <a:schemeClr val="tx1"/>
                              </a:solidFill>
                              <a:latin typeface="Cambria Math" panose="02040503050406030204" pitchFamily="18" charset="0"/>
                              <a:cs typeface="B Koodak" panose="00000700000000000000" pitchFamily="2" charset="-78"/>
                            </a:rPr>
                            <m:t>−</m:t>
                          </m:r>
                          <m:r>
                            <m:rPr>
                              <m:nor/>
                            </m:rPr>
                            <a:rPr lang="fa-IR" sz="2400" b="0" i="0" smtClean="0">
                              <a:solidFill>
                                <a:schemeClr val="tx1"/>
                              </a:solidFill>
                              <a:latin typeface="Cambria Math" panose="02040503050406030204" pitchFamily="18" charset="0"/>
                              <a:cs typeface="B Koodak" panose="00000700000000000000" pitchFamily="2" charset="-78"/>
                            </a:rPr>
                            <m:t>4</m:t>
                          </m:r>
                        </m:num>
                        <m:den>
                          <m:r>
                            <m:rPr>
                              <m:nor/>
                            </m:rPr>
                            <a:rPr lang="fa-IR" sz="2400" b="0" i="0" smtClean="0">
                              <a:solidFill>
                                <a:schemeClr val="tx1"/>
                              </a:solidFill>
                              <a:latin typeface="Cambria Math" panose="02040503050406030204" pitchFamily="18" charset="0"/>
                              <a:cs typeface="B Koodak" panose="00000700000000000000" pitchFamily="2" charset="-78"/>
                            </a:rPr>
                            <m:t>9</m:t>
                          </m:r>
                        </m:den>
                      </m:f>
                    </m:oMath>
                  </m:oMathPara>
                </a14:m>
                <a:endParaRPr lang="fa-IR" sz="2400" dirty="0">
                  <a:solidFill>
                    <a:schemeClr val="tx1"/>
                  </a:solidFill>
                  <a:cs typeface="B Koodak" panose="00000700000000000000" pitchFamily="2" charset="-78"/>
                </a:endParaRPr>
              </a:p>
            </p:txBody>
          </p:sp>
        </mc:Choice>
        <mc:Fallback xmlns="">
          <p:sp>
            <p:nvSpPr>
              <p:cNvPr id="13" name="Rectangle 12"/>
              <p:cNvSpPr>
                <a:spLocks noRot="1" noChangeAspect="1" noMove="1" noResize="1" noEditPoints="1" noAdjustHandles="1" noChangeArrowheads="1" noChangeShapeType="1" noTextEdit="1"/>
              </p:cNvSpPr>
              <p:nvPr/>
            </p:nvSpPr>
            <p:spPr>
              <a:xfrm>
                <a:off x="640189" y="2177156"/>
                <a:ext cx="1079142" cy="8872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544810" y="2339580"/>
                <a:ext cx="1042273" cy="670376"/>
              </a:xfrm>
              <a:prstGeom prst="rect">
                <a:avLst/>
              </a:prstGeom>
            </p:spPr>
            <p:txBody>
              <a:bodyPr wrap="none">
                <a:spAutoFit/>
              </a:bodyPr>
              <a:lstStyle/>
              <a:p>
                <a:r>
                  <a:rPr lang="en-US" sz="2400" dirty="0">
                    <a:solidFill>
                      <a:schemeClr val="tx1"/>
                    </a:solidFill>
                    <a:cs typeface="B Koodak" panose="00000700000000000000" pitchFamily="2" charset="-78"/>
                  </a:rPr>
                  <a:t> = </a:t>
                </a:r>
                <a14:m>
                  <m:oMath xmlns:m="http://schemas.openxmlformats.org/officeDocument/2006/math">
                    <m:f>
                      <m:fPr>
                        <m:ctrlPr>
                          <a:rPr lang="fa-IR" sz="2400" i="1" smtClean="0">
                            <a:solidFill>
                              <a:schemeClr val="tx1"/>
                            </a:solidFill>
                            <a:latin typeface="Cambria Math" panose="02040503050406030204" pitchFamily="18" charset="0"/>
                          </a:rPr>
                        </m:ctrlPr>
                      </m:fPr>
                      <m:num>
                        <m:r>
                          <m:rPr>
                            <m:nor/>
                          </m:rPr>
                          <a:rPr lang="fa-IR" sz="2400" b="0" i="0" smtClean="0">
                            <a:solidFill>
                              <a:schemeClr val="tx1"/>
                            </a:solidFill>
                            <a:latin typeface="Cambria Math" panose="02040503050406030204" pitchFamily="18" charset="0"/>
                            <a:cs typeface="B Koodak" panose="00000700000000000000" pitchFamily="2" charset="-78"/>
                          </a:rPr>
                          <m:t>7</m:t>
                        </m:r>
                        <m:r>
                          <a:rPr lang="fa-IR" sz="2400" b="0" i="1" smtClean="0">
                            <a:solidFill>
                              <a:schemeClr val="tx1"/>
                            </a:solidFill>
                            <a:latin typeface="Cambria Math" panose="02040503050406030204" pitchFamily="18" charset="0"/>
                            <a:cs typeface="B Koodak" panose="00000700000000000000" pitchFamily="2" charset="-78"/>
                          </a:rPr>
                          <m:t>−</m:t>
                        </m:r>
                        <m:r>
                          <m:rPr>
                            <m:nor/>
                          </m:rPr>
                          <a:rPr lang="fa-IR" sz="2400" b="0" i="0" dirty="0" smtClean="0">
                            <a:solidFill>
                              <a:schemeClr val="tx1"/>
                            </a:solidFill>
                            <a:cs typeface="B Koodak" panose="00000700000000000000" pitchFamily="2" charset="-78"/>
                          </a:rPr>
                          <m:t>4</m:t>
                        </m:r>
                        <m:r>
                          <m:rPr>
                            <m:nor/>
                          </m:rPr>
                          <a:rPr lang="fa-IR" sz="2400" dirty="0">
                            <a:solidFill>
                              <a:schemeClr val="tx1"/>
                            </a:solidFill>
                            <a:cs typeface="B Koodak" panose="00000700000000000000" pitchFamily="2" charset="-78"/>
                          </a:rPr>
                          <m:t> </m:t>
                        </m:r>
                      </m:num>
                      <m:den>
                        <m:r>
                          <m:rPr>
                            <m:nor/>
                          </m:rPr>
                          <a:rPr lang="fa-IR" sz="2400" b="0" i="0" smtClean="0">
                            <a:solidFill>
                              <a:schemeClr val="tx1"/>
                            </a:solidFill>
                            <a:latin typeface="Cambria Math" panose="02040503050406030204" pitchFamily="18" charset="0"/>
                            <a:cs typeface="B Koodak" panose="00000700000000000000" pitchFamily="2" charset="-78"/>
                          </a:rPr>
                          <m:t>9</m:t>
                        </m:r>
                      </m:den>
                    </m:f>
                  </m:oMath>
                </a14:m>
                <a:endParaRPr lang="fa-IR" sz="2400" dirty="0">
                  <a:solidFill>
                    <a:schemeClr val="tx1"/>
                  </a:solidFill>
                  <a:cs typeface="B Koodak" panose="00000700000000000000" pitchFamily="2" charset="-78"/>
                </a:endParaRPr>
              </a:p>
            </p:txBody>
          </p:sp>
        </mc:Choice>
        <mc:Fallback xmlns="">
          <p:sp>
            <p:nvSpPr>
              <p:cNvPr id="14" name="Rectangle 13"/>
              <p:cNvSpPr>
                <a:spLocks noRot="1" noChangeAspect="1" noMove="1" noResize="1" noEditPoints="1" noAdjustHandles="1" noChangeArrowheads="1" noChangeShapeType="1" noTextEdit="1"/>
              </p:cNvSpPr>
              <p:nvPr/>
            </p:nvSpPr>
            <p:spPr>
              <a:xfrm>
                <a:off x="1544810" y="2339580"/>
                <a:ext cx="1042273" cy="670376"/>
              </a:xfrm>
              <a:prstGeom prst="rect">
                <a:avLst/>
              </a:prstGeom>
              <a:blipFill>
                <a:blip r:embed="rId6"/>
                <a:stretch>
                  <a:fillRect l="-2339" b="-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500659" y="2330101"/>
                <a:ext cx="575799" cy="664797"/>
              </a:xfrm>
              <a:prstGeom prst="rect">
                <a:avLst/>
              </a:prstGeom>
            </p:spPr>
            <p:txBody>
              <a:bodyPr wrap="none">
                <a:spAutoFit/>
              </a:bodyPr>
              <a:lstStyle/>
              <a:p>
                <a:r>
                  <a:rPr lang="en-US" sz="2400" dirty="0">
                    <a:solidFill>
                      <a:schemeClr val="tx1"/>
                    </a:solidFill>
                    <a:cs typeface="B Koodak" panose="00000700000000000000" pitchFamily="2" charset="-78"/>
                  </a:rPr>
                  <a:t>= </a:t>
                </a:r>
                <a14:m>
                  <m:oMath xmlns:m="http://schemas.openxmlformats.org/officeDocument/2006/math">
                    <m:f>
                      <m:fPr>
                        <m:ctrlPr>
                          <a:rPr lang="fa-IR" sz="2400" i="1">
                            <a:solidFill>
                              <a:schemeClr val="tx1"/>
                            </a:solidFill>
                            <a:latin typeface="Cambria Math" panose="02040503050406030204" pitchFamily="18" charset="0"/>
                          </a:rPr>
                        </m:ctrlPr>
                      </m:fPr>
                      <m:num>
                        <m:r>
                          <m:rPr>
                            <m:nor/>
                          </m:rPr>
                          <a:rPr lang="fa-IR" sz="2400" b="0" i="0" smtClean="0">
                            <a:solidFill>
                              <a:schemeClr val="tx1"/>
                            </a:solidFill>
                            <a:latin typeface="Cambria Math" panose="02040503050406030204" pitchFamily="18" charset="0"/>
                            <a:cs typeface="B Koodak" panose="00000700000000000000" pitchFamily="2" charset="-78"/>
                          </a:rPr>
                          <m:t>3</m:t>
                        </m:r>
                      </m:num>
                      <m:den>
                        <m:r>
                          <m:rPr>
                            <m:nor/>
                          </m:rPr>
                          <a:rPr lang="fa-IR" sz="2400" b="0" i="0" smtClean="0">
                            <a:solidFill>
                              <a:schemeClr val="tx1"/>
                            </a:solidFill>
                            <a:latin typeface="Cambria Math" panose="02040503050406030204" pitchFamily="18" charset="0"/>
                            <a:cs typeface="B Koodak" panose="00000700000000000000" pitchFamily="2" charset="-78"/>
                          </a:rPr>
                          <m:t>9</m:t>
                        </m:r>
                      </m:den>
                    </m:f>
                  </m:oMath>
                </a14:m>
                <a:endParaRPr lang="fa-IR" sz="2400" dirty="0">
                  <a:solidFill>
                    <a:schemeClr val="tx1"/>
                  </a:solidFill>
                  <a:cs typeface="B Koodak" panose="00000700000000000000" pitchFamily="2" charset="-78"/>
                </a:endParaRPr>
              </a:p>
            </p:txBody>
          </p:sp>
        </mc:Choice>
        <mc:Fallback xmlns="">
          <p:sp>
            <p:nvSpPr>
              <p:cNvPr id="15" name="Rectangle 14"/>
              <p:cNvSpPr>
                <a:spLocks noRot="1" noChangeAspect="1" noMove="1" noResize="1" noEditPoints="1" noAdjustHandles="1" noChangeArrowheads="1" noChangeShapeType="1" noTextEdit="1"/>
              </p:cNvSpPr>
              <p:nvPr/>
            </p:nvSpPr>
            <p:spPr>
              <a:xfrm>
                <a:off x="2500659" y="2330101"/>
                <a:ext cx="575799" cy="664797"/>
              </a:xfrm>
              <a:prstGeom prst="rect">
                <a:avLst/>
              </a:prstGeom>
              <a:blipFill>
                <a:blip r:embed="rId7"/>
                <a:stretch>
                  <a:fillRect l="-15789" b="-73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985952" y="2321917"/>
                <a:ext cx="575799" cy="666593"/>
              </a:xfrm>
              <a:prstGeom prst="rect">
                <a:avLst/>
              </a:prstGeom>
            </p:spPr>
            <p:txBody>
              <a:bodyPr wrap="none">
                <a:spAutoFit/>
              </a:bodyPr>
              <a:lstStyle/>
              <a:p>
                <a:r>
                  <a:rPr lang="en-US" sz="2400" dirty="0">
                    <a:solidFill>
                      <a:schemeClr val="tx1"/>
                    </a:solidFill>
                    <a:cs typeface="B Koodak" panose="00000700000000000000" pitchFamily="2" charset="-78"/>
                  </a:rPr>
                  <a:t>= </a:t>
                </a:r>
                <a14:m>
                  <m:oMath xmlns:m="http://schemas.openxmlformats.org/officeDocument/2006/math">
                    <m:f>
                      <m:fPr>
                        <m:ctrlPr>
                          <a:rPr lang="fa-IR" sz="2400" i="1">
                            <a:solidFill>
                              <a:schemeClr val="tx1"/>
                            </a:solidFill>
                            <a:latin typeface="Cambria Math" panose="02040503050406030204" pitchFamily="18" charset="0"/>
                          </a:rPr>
                        </m:ctrlPr>
                      </m:fPr>
                      <m:num>
                        <m:r>
                          <m:rPr>
                            <m:nor/>
                          </m:rPr>
                          <a:rPr lang="fa-IR" sz="2400" b="0" i="0" smtClean="0">
                            <a:solidFill>
                              <a:schemeClr val="tx1"/>
                            </a:solidFill>
                            <a:latin typeface="Cambria Math" panose="02040503050406030204" pitchFamily="18" charset="0"/>
                            <a:cs typeface="B Koodak" panose="00000700000000000000" pitchFamily="2" charset="-78"/>
                          </a:rPr>
                          <m:t>1</m:t>
                        </m:r>
                      </m:num>
                      <m:den>
                        <m:r>
                          <m:rPr>
                            <m:nor/>
                          </m:rPr>
                          <a:rPr lang="fa-IR" sz="2400" b="0" i="0" smtClean="0">
                            <a:solidFill>
                              <a:schemeClr val="tx1"/>
                            </a:solidFill>
                            <a:latin typeface="Cambria Math" panose="02040503050406030204" pitchFamily="18" charset="0"/>
                            <a:cs typeface="B Koodak" panose="00000700000000000000" pitchFamily="2" charset="-78"/>
                          </a:rPr>
                          <m:t>3</m:t>
                        </m:r>
                      </m:den>
                    </m:f>
                  </m:oMath>
                </a14:m>
                <a:endParaRPr lang="fa-IR" sz="2400" dirty="0">
                  <a:solidFill>
                    <a:schemeClr val="tx1"/>
                  </a:solidFill>
                  <a:cs typeface="B Koodak" panose="00000700000000000000" pitchFamily="2" charset="-78"/>
                </a:endParaRPr>
              </a:p>
            </p:txBody>
          </p:sp>
        </mc:Choice>
        <mc:Fallback xmlns="">
          <p:sp>
            <p:nvSpPr>
              <p:cNvPr id="16" name="Rectangle 15"/>
              <p:cNvSpPr>
                <a:spLocks noRot="1" noChangeAspect="1" noMove="1" noResize="1" noEditPoints="1" noAdjustHandles="1" noChangeArrowheads="1" noChangeShapeType="1" noTextEdit="1"/>
              </p:cNvSpPr>
              <p:nvPr/>
            </p:nvSpPr>
            <p:spPr>
              <a:xfrm>
                <a:off x="2985952" y="2321917"/>
                <a:ext cx="575799" cy="666593"/>
              </a:xfrm>
              <a:prstGeom prst="rect">
                <a:avLst/>
              </a:prstGeom>
              <a:blipFill>
                <a:blip r:embed="rId8"/>
                <a:stretch>
                  <a:fillRect l="-17021" b="-73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5256033" y="2417595"/>
                <a:ext cx="1750094" cy="660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7</m:t>
                          </m:r>
                        </m:num>
                        <m:den>
                          <m:r>
                            <m:rPr>
                              <m:nor/>
                            </m:rPr>
                            <a:rPr lang="fa-IR" sz="2000" b="0" i="0" smtClean="0">
                              <a:latin typeface="Cambria Math" panose="02040503050406030204" pitchFamily="18" charset="0"/>
                              <a:cs typeface="B Koodak" panose="00000700000000000000" pitchFamily="2" charset="-78"/>
                            </a:rPr>
                            <m:t>9</m:t>
                          </m:r>
                        </m:den>
                      </m:f>
                      <m:r>
                        <m:rPr>
                          <m:nor/>
                        </m:rPr>
                        <a:rPr lang="fa-IR" sz="2000">
                          <a:latin typeface="Cambria Math" panose="02040503050406030204" pitchFamily="18" charset="0"/>
                        </a:rPr>
                        <m:t> </m:t>
                      </m:r>
                      <m:r>
                        <m:rPr>
                          <m:nor/>
                        </m:rPr>
                        <a:rPr lang="fa-IR" sz="200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4</m:t>
                              </m:r>
                            </m:num>
                            <m:den>
                              <m:r>
                                <m:rPr>
                                  <m:nor/>
                                </m:rPr>
                                <a:rPr lang="fa-IR" sz="2000" b="0" i="0" smtClean="0">
                                  <a:latin typeface="Cambria Math" panose="02040503050406030204" pitchFamily="18" charset="0"/>
                                  <a:cs typeface="B Koodak" panose="00000700000000000000" pitchFamily="2" charset="-78"/>
                                </a:rPr>
                                <m:t>9</m:t>
                              </m:r>
                            </m:den>
                          </m:f>
                        </m:e>
                      </m:d>
                      <m:r>
                        <m:rPr>
                          <m:nor/>
                        </m:rPr>
                        <a:rPr lang="fa-IR" sz="2000">
                          <a:latin typeface="Cambria Math" panose="02040503050406030204" pitchFamily="18" charset="0"/>
                          <a:cs typeface="B Koodak" panose="00000700000000000000" pitchFamily="2" charset="-78"/>
                        </a:rPr>
                        <m:t>=</m:t>
                      </m:r>
                    </m:oMath>
                  </m:oMathPara>
                </a14:m>
                <a:endParaRPr lang="fa-IR" dirty="0">
                  <a:cs typeface="B Koodak" panose="00000700000000000000" pitchFamily="2" charset="-78"/>
                </a:endParaRPr>
              </a:p>
            </p:txBody>
          </p:sp>
        </mc:Choice>
        <mc:Fallback xmlns="">
          <p:sp>
            <p:nvSpPr>
              <p:cNvPr id="17" name="Rectangle 16"/>
              <p:cNvSpPr>
                <a:spLocks noRot="1" noChangeAspect="1" noMove="1" noResize="1" noEditPoints="1" noAdjustHandles="1" noChangeArrowheads="1" noChangeShapeType="1" noTextEdit="1"/>
              </p:cNvSpPr>
              <p:nvPr/>
            </p:nvSpPr>
            <p:spPr>
              <a:xfrm>
                <a:off x="5256033" y="2417595"/>
                <a:ext cx="1750094" cy="66037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6876323" y="2338306"/>
                <a:ext cx="1263679" cy="6607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7</m:t>
                          </m:r>
                          <m:r>
                            <a:rPr lang="fa-IR" sz="2000" b="0" i="1"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dirty="0" smtClean="0">
                              <a:solidFill>
                                <a:schemeClr val="accent2">
                                  <a:lumMod val="75000"/>
                                </a:schemeClr>
                              </a:solidFill>
                              <a:cs typeface="B Koodak" panose="00000700000000000000" pitchFamily="2" charset="-78"/>
                            </a:rPr>
                            <m:t>4</m:t>
                          </m:r>
                          <m:r>
                            <m:rPr>
                              <m:nor/>
                            </m:rPr>
                            <a:rPr lang="fa-IR" sz="2000" b="0" i="0" dirty="0" smtClean="0">
                              <a:solidFill>
                                <a:schemeClr val="accent2">
                                  <a:lumMod val="75000"/>
                                </a:schemeClr>
                              </a:solidFill>
                              <a:cs typeface="B Koodak" panose="00000700000000000000" pitchFamily="2" charset="-78"/>
                            </a:rPr>
                            <m:t>) </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9</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18" name="Rectangle 17"/>
              <p:cNvSpPr>
                <a:spLocks noRot="1" noChangeAspect="1" noMove="1" noResize="1" noEditPoints="1" noAdjustHandles="1" noChangeArrowheads="1" noChangeShapeType="1" noTextEdit="1"/>
              </p:cNvSpPr>
              <p:nvPr/>
            </p:nvSpPr>
            <p:spPr>
              <a:xfrm>
                <a:off x="6876323" y="2338306"/>
                <a:ext cx="1263679" cy="660758"/>
              </a:xfrm>
              <a:prstGeom prst="rect">
                <a:avLst/>
              </a:prstGeom>
              <a:blipFill>
                <a:blip r:embed="rId10"/>
                <a:stretch>
                  <a:fillRect r="-2415" b="-6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8140002" y="2433177"/>
                <a:ext cx="1015021" cy="574003"/>
              </a:xfrm>
              <a:prstGeom prst="rect">
                <a:avLst/>
              </a:prstGeom>
            </p:spPr>
            <p:txBody>
              <a:bodyPr wrap="none">
                <a:spAutoFit/>
              </a:bodyPr>
              <a:lstStyle/>
              <a:p>
                <a:r>
                  <a:rPr lang="en-US" sz="2000" dirty="0">
                    <a:solidFill>
                      <a:schemeClr val="accent2">
                        <a:lumMod val="75000"/>
                      </a:schemeClr>
                    </a:solidFill>
                  </a:rPr>
                  <a:t> = </a:t>
                </a:r>
                <a14:m>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7</m:t>
                        </m:r>
                        <m:r>
                          <a:rPr lang="fa-IR" sz="2000" b="0" i="1"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dirty="0" smtClean="0">
                            <a:solidFill>
                              <a:schemeClr val="accent2">
                                <a:lumMod val="75000"/>
                              </a:schemeClr>
                            </a:solidFill>
                            <a:cs typeface="B Koodak" panose="00000700000000000000" pitchFamily="2" charset="-78"/>
                          </a:rPr>
                          <m:t>4</m:t>
                        </m:r>
                        <m:r>
                          <m:rPr>
                            <m:nor/>
                          </m:rPr>
                          <a:rPr lang="fa-IR" sz="2000" dirty="0">
                            <a:solidFill>
                              <a:schemeClr val="accent2">
                                <a:lumMod val="75000"/>
                              </a:schemeClr>
                            </a:solidFill>
                            <a:cs typeface="B Koodak" panose="00000700000000000000" pitchFamily="2" charset="-78"/>
                          </a:rPr>
                          <m:t> </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9</m:t>
                        </m:r>
                      </m:den>
                    </m:f>
                  </m:oMath>
                </a14:m>
                <a:endParaRPr lang="fa-IR" sz="2000" dirty="0">
                  <a:solidFill>
                    <a:schemeClr val="accent2">
                      <a:lumMod val="75000"/>
                    </a:schemeClr>
                  </a:solidFill>
                  <a:cs typeface="B Koodak" panose="00000700000000000000" pitchFamily="2" charset="-78"/>
                </a:endParaRPr>
              </a:p>
            </p:txBody>
          </p:sp>
        </mc:Choice>
        <mc:Fallback xmlns="">
          <p:sp>
            <p:nvSpPr>
              <p:cNvPr id="19" name="Rectangle 18"/>
              <p:cNvSpPr>
                <a:spLocks noRot="1" noChangeAspect="1" noMove="1" noResize="1" noEditPoints="1" noAdjustHandles="1" noChangeArrowheads="1" noChangeShapeType="1" noTextEdit="1"/>
              </p:cNvSpPr>
              <p:nvPr/>
            </p:nvSpPr>
            <p:spPr>
              <a:xfrm>
                <a:off x="8140002" y="2433177"/>
                <a:ext cx="1015021" cy="574003"/>
              </a:xfrm>
              <a:prstGeom prst="rect">
                <a:avLst/>
              </a:prstGeom>
              <a:blipFill>
                <a:blip r:embed="rId11"/>
                <a:stretch>
                  <a:fillRect l="-599" b="-106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9131390" y="2469468"/>
                <a:ext cx="716863" cy="569387"/>
              </a:xfrm>
              <a:prstGeom prst="rect">
                <a:avLst/>
              </a:prstGeom>
            </p:spPr>
            <p:txBody>
              <a:bodyPr wrap="none">
                <a:spAutoFit/>
              </a:bodyPr>
              <a:lstStyle/>
              <a:p>
                <a:r>
                  <a:rPr lang="en-US" sz="2000" dirty="0">
                    <a:solidFill>
                      <a:schemeClr val="accent2">
                        <a:lumMod val="75000"/>
                      </a:schemeClr>
                    </a:solidFill>
                  </a:rPr>
                  <a:t>=</a:t>
                </a:r>
                <a:r>
                  <a:rPr lang="fa-IR" sz="2400" dirty="0">
                    <a:solidFill>
                      <a:schemeClr val="accent2">
                        <a:lumMod val="75000"/>
                      </a:schemeClr>
                    </a:solidFill>
                    <a:cs typeface="B Koodak" panose="00000700000000000000" pitchFamily="2" charset="-78"/>
                  </a:rPr>
                  <a:t>- </a:t>
                </a:r>
                <a:r>
                  <a:rPr lang="en-US" sz="2000" dirty="0">
                    <a:solidFill>
                      <a:schemeClr val="accent2">
                        <a:lumMod val="75000"/>
                      </a:schemeClr>
                    </a:solidFill>
                  </a:rPr>
                  <a:t> </a:t>
                </a:r>
                <a14:m>
                  <m:oMath xmlns:m="http://schemas.openxmlformats.org/officeDocument/2006/math">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9</m:t>
                        </m:r>
                      </m:den>
                    </m:f>
                  </m:oMath>
                </a14:m>
                <a:endParaRPr lang="fa-IR" sz="2000" dirty="0">
                  <a:solidFill>
                    <a:schemeClr val="accent2">
                      <a:lumMod val="75000"/>
                    </a:schemeClr>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9131390" y="2469468"/>
                <a:ext cx="716863" cy="569387"/>
              </a:xfrm>
              <a:prstGeom prst="rect">
                <a:avLst/>
              </a:prstGeom>
              <a:blipFill>
                <a:blip r:embed="rId12"/>
                <a:stretch>
                  <a:fillRect l="-9322" b="-236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547804" y="3598305"/>
                <a:ext cx="1718547" cy="6564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6</m:t>
                          </m:r>
                        </m:num>
                        <m:den>
                          <m:r>
                            <m:rPr>
                              <m:nor/>
                            </m:rPr>
                            <a:rPr lang="fa-IR" sz="2000" b="0" i="0" smtClean="0">
                              <a:latin typeface="Cambria Math" panose="02040503050406030204" pitchFamily="18" charset="0"/>
                              <a:cs typeface="B Koodak" panose="00000700000000000000" pitchFamily="2" charset="-78"/>
                            </a:rPr>
                            <m:t>11</m:t>
                          </m:r>
                        </m:den>
                      </m:f>
                      <m:r>
                        <m:rPr>
                          <m:nor/>
                        </m:rPr>
                        <a:rPr lang="fa-IR" sz="2000">
                          <a:latin typeface="Cambria Math" panose="02040503050406030204" pitchFamily="18" charset="0"/>
                        </a:rPr>
                        <m:t> </m:t>
                      </m:r>
                      <m:r>
                        <m:rPr>
                          <m:nor/>
                        </m:rPr>
                        <a:rPr lang="fa-IR" sz="200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8</m:t>
                              </m:r>
                            </m:num>
                            <m:den>
                              <m:r>
                                <m:rPr>
                                  <m:nor/>
                                </m:rPr>
                                <a:rPr lang="fa-IR" sz="2000" b="0" i="0" smtClean="0">
                                  <a:latin typeface="Cambria Math" panose="02040503050406030204" pitchFamily="18" charset="0"/>
                                  <a:cs typeface="B Koodak" panose="00000700000000000000" pitchFamily="2" charset="-78"/>
                                </a:rPr>
                                <m:t>11</m:t>
                              </m:r>
                            </m:den>
                          </m:f>
                        </m:e>
                      </m:d>
                      <m:r>
                        <m:rPr>
                          <m:nor/>
                        </m:rPr>
                        <a:rPr lang="fa-IR" sz="2000">
                          <a:latin typeface="Cambria Math" panose="02040503050406030204" pitchFamily="18" charset="0"/>
                          <a:cs typeface="B Koodak" panose="00000700000000000000" pitchFamily="2" charset="-78"/>
                        </a:rPr>
                        <m:t>=</m:t>
                      </m:r>
                    </m:oMath>
                  </m:oMathPara>
                </a14:m>
                <a:endParaRPr lang="fa-IR" dirty="0">
                  <a:cs typeface="B Koodak" panose="00000700000000000000" pitchFamily="2" charset="-78"/>
                </a:endParaRPr>
              </a:p>
            </p:txBody>
          </p:sp>
        </mc:Choice>
        <mc:Fallback xmlns="">
          <p:sp>
            <p:nvSpPr>
              <p:cNvPr id="22" name="Rectangle 21"/>
              <p:cNvSpPr>
                <a:spLocks noRot="1" noChangeAspect="1" noMove="1" noResize="1" noEditPoints="1" noAdjustHandles="1" noChangeArrowheads="1" noChangeShapeType="1" noTextEdit="1"/>
              </p:cNvSpPr>
              <p:nvPr/>
            </p:nvSpPr>
            <p:spPr>
              <a:xfrm>
                <a:off x="547804" y="3598305"/>
                <a:ext cx="1718547" cy="656462"/>
              </a:xfrm>
              <a:prstGeom prst="rect">
                <a:avLst/>
              </a:prstGeom>
              <a:blipFill>
                <a:blip r:embed="rId13"/>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2120574" y="3530338"/>
                <a:ext cx="995978" cy="6608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6</m:t>
                          </m:r>
                          <m:r>
                            <a:rPr lang="fa-IR" sz="2000" b="0" i="1"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dirty="0" smtClean="0">
                              <a:solidFill>
                                <a:schemeClr val="accent2">
                                  <a:lumMod val="75000"/>
                                </a:schemeClr>
                              </a:solidFill>
                              <a:cs typeface="B Koodak" panose="00000700000000000000" pitchFamily="2" charset="-78"/>
                            </a:rPr>
                            <m:t>8</m:t>
                          </m:r>
                          <m:r>
                            <m:rPr>
                              <m:nor/>
                            </m:rPr>
                            <a:rPr lang="fa-IR" sz="2000" dirty="0">
                              <a:solidFill>
                                <a:schemeClr val="accent2">
                                  <a:lumMod val="75000"/>
                                </a:schemeClr>
                              </a:solidFill>
                              <a:cs typeface="B Koodak" panose="00000700000000000000" pitchFamily="2" charset="-78"/>
                            </a:rPr>
                            <m:t> </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11</m:t>
                          </m:r>
                        </m:den>
                      </m:f>
                    </m:oMath>
                  </m:oMathPara>
                </a14:m>
                <a:endParaRPr lang="fa-IR" dirty="0">
                  <a:solidFill>
                    <a:schemeClr val="accent2">
                      <a:lumMod val="75000"/>
                    </a:schemeClr>
                  </a:solidFill>
                  <a:cs typeface="B Koodak" panose="00000700000000000000" pitchFamily="2" charset="-78"/>
                </a:endParaRPr>
              </a:p>
            </p:txBody>
          </p:sp>
        </mc:Choice>
        <mc:Fallback xmlns="">
          <p:sp>
            <p:nvSpPr>
              <p:cNvPr id="23" name="Rectangle 22"/>
              <p:cNvSpPr>
                <a:spLocks noRot="1" noChangeAspect="1" noMove="1" noResize="1" noEditPoints="1" noAdjustHandles="1" noChangeArrowheads="1" noChangeShapeType="1" noTextEdit="1"/>
              </p:cNvSpPr>
              <p:nvPr/>
            </p:nvSpPr>
            <p:spPr>
              <a:xfrm>
                <a:off x="2120574" y="3530338"/>
                <a:ext cx="995978" cy="660822"/>
              </a:xfrm>
              <a:prstGeom prst="rect">
                <a:avLst/>
              </a:prstGeom>
              <a:blipFill>
                <a:blip r:embed="rId14"/>
                <a:stretch>
                  <a:fillRect b="-6422"/>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3116552" y="3657775"/>
                <a:ext cx="631904" cy="573619"/>
              </a:xfrm>
              <a:prstGeom prst="rect">
                <a:avLst/>
              </a:prstGeom>
            </p:spPr>
            <p:txBody>
              <a:bodyPr wrap="none">
                <a:spAutoFit/>
              </a:bodyPr>
              <a:lstStyle/>
              <a:p>
                <a:r>
                  <a:rPr lang="en-US" dirty="0">
                    <a:solidFill>
                      <a:schemeClr val="accent2">
                        <a:lumMod val="75000"/>
                      </a:schemeClr>
                    </a:solidFill>
                  </a:rPr>
                  <a:t>= </a:t>
                </a:r>
                <a14:m>
                  <m:oMath xmlns:m="http://schemas.openxmlformats.org/officeDocument/2006/math">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2</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11</m:t>
                        </m:r>
                      </m:den>
                    </m:f>
                  </m:oMath>
                </a14:m>
                <a:endParaRPr lang="fa-IR" dirty="0">
                  <a:solidFill>
                    <a:schemeClr val="accent2">
                      <a:lumMod val="75000"/>
                    </a:schemeClr>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3116552" y="3657775"/>
                <a:ext cx="631904" cy="573619"/>
              </a:xfrm>
              <a:prstGeom prst="rect">
                <a:avLst/>
              </a:prstGeom>
              <a:blipFill>
                <a:blip r:embed="rId15"/>
                <a:stretch>
                  <a:fillRect l="-7692" b="-2128"/>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5190061" y="3560986"/>
                <a:ext cx="1771446" cy="6564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a:latin typeface="Cambria Math" panose="02040503050406030204" pitchFamily="18" charset="0"/>
                              <a:cs typeface="B Koodak" panose="00000700000000000000" pitchFamily="2" charset="-78"/>
                            </a:rPr>
                            <m:t>6</m:t>
                          </m:r>
                        </m:num>
                        <m:den>
                          <m:r>
                            <m:rPr>
                              <m:nor/>
                            </m:rPr>
                            <a:rPr lang="fa-IR" sz="2000">
                              <a:latin typeface="Cambria Math" panose="02040503050406030204" pitchFamily="18" charset="0"/>
                              <a:cs typeface="B Koodak" panose="00000700000000000000" pitchFamily="2" charset="-78"/>
                            </a:rPr>
                            <m:t>11</m:t>
                          </m:r>
                        </m:den>
                      </m:f>
                      <m:r>
                        <m:rPr>
                          <m:nor/>
                        </m:rPr>
                        <a:rPr lang="fa-IR" sz="2000">
                          <a:latin typeface="Cambria Math" panose="02040503050406030204" pitchFamily="18" charset="0"/>
                        </a:rPr>
                        <m:t> </m:t>
                      </m:r>
                      <m:r>
                        <m:rPr>
                          <m:nor/>
                        </m:rPr>
                        <a:rPr lang="fa-IR" sz="2000" b="0" i="0" smtClean="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f>
                            <m:fPr>
                              <m:ctrlPr>
                                <a:rPr lang="fa-IR" sz="2000" i="1">
                                  <a:latin typeface="Cambria Math" panose="02040503050406030204" pitchFamily="18" charset="0"/>
                                </a:rPr>
                              </m:ctrlPr>
                            </m:fPr>
                            <m:num>
                              <m:r>
                                <a:rPr lang="fa-IR" sz="2000" b="0" i="1" smtClean="0">
                                  <a:latin typeface="Cambria Math" panose="02040503050406030204" pitchFamily="18" charset="0"/>
                                </a:rPr>
                                <m:t>−</m:t>
                              </m:r>
                              <m:r>
                                <m:rPr>
                                  <m:nor/>
                                </m:rPr>
                                <a:rPr lang="fa-IR" sz="2000">
                                  <a:latin typeface="Cambria Math" panose="02040503050406030204" pitchFamily="18" charset="0"/>
                                  <a:cs typeface="B Koodak" panose="00000700000000000000" pitchFamily="2" charset="-78"/>
                                </a:rPr>
                                <m:t>8</m:t>
                              </m:r>
                            </m:num>
                            <m:den>
                              <m:r>
                                <m:rPr>
                                  <m:nor/>
                                </m:rPr>
                                <a:rPr lang="fa-IR" sz="2000">
                                  <a:latin typeface="Cambria Math" panose="02040503050406030204" pitchFamily="18" charset="0"/>
                                  <a:cs typeface="B Koodak" panose="00000700000000000000" pitchFamily="2" charset="-78"/>
                                </a:rPr>
                                <m:t>11</m:t>
                              </m:r>
                            </m:den>
                          </m:f>
                        </m:e>
                      </m:d>
                      <m:r>
                        <m:rPr>
                          <m:nor/>
                        </m:rPr>
                        <a:rPr lang="fa-IR" sz="2000">
                          <a:latin typeface="Cambria Math" panose="02040503050406030204" pitchFamily="18" charset="0"/>
                          <a:cs typeface="B Koodak" panose="00000700000000000000" pitchFamily="2" charset="-78"/>
                        </a:rPr>
                        <m:t>=</m:t>
                      </m:r>
                    </m:oMath>
                  </m:oMathPara>
                </a14:m>
                <a:endParaRPr lang="fa-IR" dirty="0">
                  <a:cs typeface="B Koodak" panose="00000700000000000000" pitchFamily="2" charset="-78"/>
                </a:endParaRPr>
              </a:p>
            </p:txBody>
          </p:sp>
        </mc:Choice>
        <mc:Fallback xmlns="">
          <p:sp>
            <p:nvSpPr>
              <p:cNvPr id="25" name="Rectangle 24"/>
              <p:cNvSpPr>
                <a:spLocks noRot="1" noChangeAspect="1" noMove="1" noResize="1" noEditPoints="1" noAdjustHandles="1" noChangeArrowheads="1" noChangeShapeType="1" noTextEdit="1"/>
              </p:cNvSpPr>
              <p:nvPr/>
            </p:nvSpPr>
            <p:spPr>
              <a:xfrm>
                <a:off x="5190061" y="3560986"/>
                <a:ext cx="1771446" cy="656462"/>
              </a:xfrm>
              <a:prstGeom prst="rect">
                <a:avLst/>
              </a:prstGeom>
              <a:blipFill>
                <a:blip r:embed="rId16"/>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6846145" y="3482081"/>
                <a:ext cx="995978"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6</m:t>
                          </m:r>
                          <m:r>
                            <a:rPr lang="fa-IR" sz="2000" b="0" i="1"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dirty="0" smtClean="0">
                              <a:solidFill>
                                <a:schemeClr val="accent2">
                                  <a:lumMod val="75000"/>
                                </a:schemeClr>
                              </a:solidFill>
                              <a:cs typeface="B Koodak" panose="00000700000000000000" pitchFamily="2" charset="-78"/>
                            </a:rPr>
                            <m:t>8</m:t>
                          </m:r>
                          <m:r>
                            <m:rPr>
                              <m:nor/>
                            </m:rPr>
                            <a:rPr lang="fa-IR" sz="2000" dirty="0">
                              <a:solidFill>
                                <a:schemeClr val="accent2">
                                  <a:lumMod val="75000"/>
                                </a:schemeClr>
                              </a:solidFill>
                              <a:cs typeface="B Koodak" panose="00000700000000000000" pitchFamily="2" charset="-78"/>
                            </a:rPr>
                            <m:t> </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11</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26" name="Rectangle 25"/>
              <p:cNvSpPr>
                <a:spLocks noRot="1" noChangeAspect="1" noMove="1" noResize="1" noEditPoints="1" noAdjustHandles="1" noChangeArrowheads="1" noChangeShapeType="1" noTextEdit="1"/>
              </p:cNvSpPr>
              <p:nvPr/>
            </p:nvSpPr>
            <p:spPr>
              <a:xfrm>
                <a:off x="6846145" y="3482081"/>
                <a:ext cx="995978" cy="656205"/>
              </a:xfrm>
              <a:prstGeom prst="rect">
                <a:avLst/>
              </a:prstGeom>
              <a:blipFill>
                <a:blip r:embed="rId17"/>
                <a:stretch>
                  <a:fillRect b="-7407"/>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7762085" y="3616953"/>
                <a:ext cx="790601" cy="575735"/>
              </a:xfrm>
              <a:prstGeom prst="rect">
                <a:avLst/>
              </a:prstGeom>
            </p:spPr>
            <p:txBody>
              <a:bodyPr wrap="none">
                <a:spAutoFit/>
              </a:bodyPr>
              <a:lstStyle/>
              <a:p>
                <a:r>
                  <a:rPr lang="en-US" sz="2000" dirty="0">
                    <a:solidFill>
                      <a:schemeClr val="accent2">
                        <a:lumMod val="75000"/>
                      </a:schemeClr>
                    </a:solidFill>
                  </a:rPr>
                  <a:t>=</a:t>
                </a:r>
                <a:r>
                  <a:rPr lang="fa-IR" sz="2400" dirty="0">
                    <a:solidFill>
                      <a:schemeClr val="accent2">
                        <a:lumMod val="75000"/>
                      </a:schemeClr>
                    </a:solidFill>
                    <a:cs typeface="B Koodak" panose="00000700000000000000" pitchFamily="2" charset="-78"/>
                  </a:rPr>
                  <a:t>-</a:t>
                </a:r>
                <a:r>
                  <a:rPr lang="en-US" sz="2000" dirty="0">
                    <a:solidFill>
                      <a:schemeClr val="accent2">
                        <a:lumMod val="75000"/>
                      </a:schemeClr>
                    </a:solidFill>
                  </a:rPr>
                  <a:t> </a:t>
                </a:r>
                <a14:m>
                  <m:oMath xmlns:m="http://schemas.openxmlformats.org/officeDocument/2006/math">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14</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11</m:t>
                        </m:r>
                      </m:den>
                    </m:f>
                  </m:oMath>
                </a14:m>
                <a:endParaRPr lang="fa-IR" sz="2000" dirty="0">
                  <a:solidFill>
                    <a:schemeClr val="accent2">
                      <a:lumMod val="75000"/>
                    </a:schemeClr>
                  </a:solidFill>
                </a:endParaRPr>
              </a:p>
            </p:txBody>
          </p:sp>
        </mc:Choice>
        <mc:Fallback xmlns="">
          <p:sp>
            <p:nvSpPr>
              <p:cNvPr id="27" name="Rectangle 26"/>
              <p:cNvSpPr>
                <a:spLocks noRot="1" noChangeAspect="1" noMove="1" noResize="1" noEditPoints="1" noAdjustHandles="1" noChangeArrowheads="1" noChangeShapeType="1" noTextEdit="1"/>
              </p:cNvSpPr>
              <p:nvPr/>
            </p:nvSpPr>
            <p:spPr>
              <a:xfrm>
                <a:off x="7762085" y="3616953"/>
                <a:ext cx="790601" cy="575735"/>
              </a:xfrm>
              <a:prstGeom prst="rect">
                <a:avLst/>
              </a:prstGeom>
              <a:blipFill>
                <a:blip r:embed="rId18"/>
                <a:stretch>
                  <a:fillRect l="-7692" b="-22105"/>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547803" y="5053370"/>
                <a:ext cx="1718547" cy="6564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6</m:t>
                          </m:r>
                        </m:num>
                        <m:den>
                          <m:r>
                            <m:rPr>
                              <m:nor/>
                            </m:rPr>
                            <a:rPr lang="fa-IR" sz="2000" b="0" i="0" smtClean="0">
                              <a:latin typeface="Cambria Math" panose="02040503050406030204" pitchFamily="18" charset="0"/>
                              <a:cs typeface="B Koodak" panose="00000700000000000000" pitchFamily="2" charset="-78"/>
                            </a:rPr>
                            <m:t>11</m:t>
                          </m:r>
                        </m:den>
                      </m:f>
                      <m:r>
                        <m:rPr>
                          <m:nor/>
                        </m:rPr>
                        <a:rPr lang="fa-IR" sz="2000">
                          <a:latin typeface="Cambria Math" panose="02040503050406030204" pitchFamily="18" charset="0"/>
                        </a:rPr>
                        <m:t> </m:t>
                      </m:r>
                      <m:r>
                        <m:rPr>
                          <m:nor/>
                        </m:rPr>
                        <a:rPr lang="fa-IR" sz="2000" b="0" i="0" smtClean="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8</m:t>
                              </m:r>
                            </m:num>
                            <m:den>
                              <m:r>
                                <m:rPr>
                                  <m:nor/>
                                </m:rPr>
                                <a:rPr lang="fa-IR" sz="2000" b="0" i="0" smtClean="0">
                                  <a:latin typeface="Cambria Math" panose="02040503050406030204" pitchFamily="18" charset="0"/>
                                  <a:cs typeface="B Koodak" panose="00000700000000000000" pitchFamily="2" charset="-78"/>
                                </a:rPr>
                                <m:t>11</m:t>
                              </m:r>
                            </m:den>
                          </m:f>
                        </m:e>
                      </m:d>
                      <m:r>
                        <m:rPr>
                          <m:nor/>
                        </m:rPr>
                        <a:rPr lang="fa-IR" sz="2000">
                          <a:latin typeface="Cambria Math" panose="02040503050406030204" pitchFamily="18" charset="0"/>
                          <a:cs typeface="B Koodak" panose="00000700000000000000" pitchFamily="2" charset="-78"/>
                        </a:rPr>
                        <m:t>=</m:t>
                      </m:r>
                    </m:oMath>
                  </m:oMathPara>
                </a14:m>
                <a:endParaRPr lang="fa-IR" dirty="0">
                  <a:cs typeface="B Koodak" panose="00000700000000000000" pitchFamily="2" charset="-78"/>
                </a:endParaRPr>
              </a:p>
            </p:txBody>
          </p:sp>
        </mc:Choice>
        <mc:Fallback xmlns="">
          <p:sp>
            <p:nvSpPr>
              <p:cNvPr id="28" name="Rectangle 27"/>
              <p:cNvSpPr>
                <a:spLocks noRot="1" noChangeAspect="1" noMove="1" noResize="1" noEditPoints="1" noAdjustHandles="1" noChangeArrowheads="1" noChangeShapeType="1" noTextEdit="1"/>
              </p:cNvSpPr>
              <p:nvPr/>
            </p:nvSpPr>
            <p:spPr>
              <a:xfrm>
                <a:off x="547803" y="5053370"/>
                <a:ext cx="1718547" cy="656462"/>
              </a:xfrm>
              <a:prstGeom prst="rect">
                <a:avLst/>
              </a:prstGeom>
              <a:blipFill>
                <a:blip r:embed="rId19"/>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2177857" y="4972900"/>
                <a:ext cx="995978"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6</m:t>
                          </m:r>
                          <m:r>
                            <a:rPr lang="fa-IR" sz="2000" b="0" i="1"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dirty="0" smtClean="0">
                              <a:solidFill>
                                <a:schemeClr val="accent2">
                                  <a:lumMod val="75000"/>
                                </a:schemeClr>
                              </a:solidFill>
                              <a:cs typeface="B Koodak" panose="00000700000000000000" pitchFamily="2" charset="-78"/>
                            </a:rPr>
                            <m:t>8</m:t>
                          </m:r>
                          <m:r>
                            <m:rPr>
                              <m:nor/>
                            </m:rPr>
                            <a:rPr lang="fa-IR" sz="2000" dirty="0">
                              <a:solidFill>
                                <a:schemeClr val="accent2">
                                  <a:lumMod val="75000"/>
                                </a:schemeClr>
                              </a:solidFill>
                              <a:cs typeface="B Koodak" panose="00000700000000000000" pitchFamily="2" charset="-78"/>
                            </a:rPr>
                            <m:t> </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11</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29" name="Rectangle 28"/>
              <p:cNvSpPr>
                <a:spLocks noRot="1" noChangeAspect="1" noMove="1" noResize="1" noEditPoints="1" noAdjustHandles="1" noChangeArrowheads="1" noChangeShapeType="1" noTextEdit="1"/>
              </p:cNvSpPr>
              <p:nvPr/>
            </p:nvSpPr>
            <p:spPr>
              <a:xfrm>
                <a:off x="2177857" y="4972900"/>
                <a:ext cx="995978" cy="656205"/>
              </a:xfrm>
              <a:prstGeom prst="rect">
                <a:avLst/>
              </a:prstGeom>
              <a:blipFill>
                <a:blip r:embed="rId20"/>
                <a:stretch>
                  <a:fillRect b="-8411"/>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3131833" y="5093733"/>
                <a:ext cx="790601" cy="575735"/>
              </a:xfrm>
              <a:prstGeom prst="rect">
                <a:avLst/>
              </a:prstGeom>
            </p:spPr>
            <p:txBody>
              <a:bodyPr wrap="none">
                <a:spAutoFit/>
              </a:bodyPr>
              <a:lstStyle/>
              <a:p>
                <a:r>
                  <a:rPr lang="en-US" sz="2000" dirty="0">
                    <a:solidFill>
                      <a:schemeClr val="accent2">
                        <a:lumMod val="75000"/>
                      </a:schemeClr>
                    </a:solidFill>
                  </a:rPr>
                  <a:t>=</a:t>
                </a:r>
                <a:r>
                  <a:rPr lang="fa-IR" sz="2400" dirty="0">
                    <a:solidFill>
                      <a:schemeClr val="accent2">
                        <a:lumMod val="75000"/>
                      </a:schemeClr>
                    </a:solidFill>
                    <a:cs typeface="B Koodak" panose="00000700000000000000" pitchFamily="2" charset="-78"/>
                  </a:rPr>
                  <a:t>-</a:t>
                </a:r>
                <a:r>
                  <a:rPr lang="en-US" sz="2000" dirty="0">
                    <a:solidFill>
                      <a:schemeClr val="accent2">
                        <a:lumMod val="75000"/>
                      </a:schemeClr>
                    </a:solidFill>
                  </a:rPr>
                  <a:t> </a:t>
                </a:r>
                <a14:m>
                  <m:oMath xmlns:m="http://schemas.openxmlformats.org/officeDocument/2006/math">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14</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11</m:t>
                        </m:r>
                      </m:den>
                    </m:f>
                  </m:oMath>
                </a14:m>
                <a:endParaRPr lang="fa-IR" sz="2000" dirty="0">
                  <a:solidFill>
                    <a:schemeClr val="accent2">
                      <a:lumMod val="75000"/>
                    </a:schemeClr>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3131833" y="5093733"/>
                <a:ext cx="790601" cy="575735"/>
              </a:xfrm>
              <a:prstGeom prst="rect">
                <a:avLst/>
              </a:prstGeom>
              <a:blipFill>
                <a:blip r:embed="rId21"/>
                <a:stretch>
                  <a:fillRect l="-8527" b="-23404"/>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5190061" y="5018833"/>
                <a:ext cx="1771447" cy="660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a:latin typeface="Cambria Math" panose="02040503050406030204" pitchFamily="18" charset="0"/>
                              <a:cs typeface="B Koodak" panose="00000700000000000000" pitchFamily="2" charset="-78"/>
                            </a:rPr>
                            <m:t>6</m:t>
                          </m:r>
                        </m:num>
                        <m:den>
                          <m:r>
                            <m:rPr>
                              <m:nor/>
                            </m:rPr>
                            <a:rPr lang="fa-IR" sz="2000" b="0" i="0" smtClean="0">
                              <a:latin typeface="Cambria Math" panose="02040503050406030204" pitchFamily="18" charset="0"/>
                              <a:cs typeface="B Koodak" panose="00000700000000000000" pitchFamily="2" charset="-78"/>
                            </a:rPr>
                            <m:t>5</m:t>
                          </m:r>
                        </m:den>
                      </m:f>
                      <m:r>
                        <m:rPr>
                          <m:nor/>
                        </m:rPr>
                        <a:rPr lang="fa-IR" sz="2000">
                          <a:latin typeface="Cambria Math" panose="02040503050406030204" pitchFamily="18" charset="0"/>
                        </a:rPr>
                        <m:t> </m:t>
                      </m:r>
                      <m:r>
                        <m:rPr>
                          <m:nor/>
                        </m:rPr>
                        <a:rPr lang="fa-IR" sz="2000" b="0" i="0" smtClean="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f>
                            <m:fPr>
                              <m:ctrlPr>
                                <a:rPr lang="fa-IR" sz="2000" i="1">
                                  <a:latin typeface="Cambria Math" panose="02040503050406030204" pitchFamily="18" charset="0"/>
                                </a:rPr>
                              </m:ctrlPr>
                            </m:fPr>
                            <m:num>
                              <m:r>
                                <a:rPr lang="fa-IR" sz="2000" b="0" i="1" smtClean="0">
                                  <a:latin typeface="Cambria Math" panose="02040503050406030204" pitchFamily="18" charset="0"/>
                                </a:rPr>
                                <m:t>−</m:t>
                              </m:r>
                              <m:r>
                                <m:rPr>
                                  <m:nor/>
                                </m:rPr>
                                <a:rPr lang="fa-IR" sz="2000" b="0" i="0" smtClean="0">
                                  <a:latin typeface="Cambria Math" panose="02040503050406030204" pitchFamily="18" charset="0"/>
                                  <a:cs typeface="B Koodak" panose="00000700000000000000" pitchFamily="2" charset="-78"/>
                                </a:rPr>
                                <m:t>12</m:t>
                              </m:r>
                            </m:num>
                            <m:den>
                              <m:r>
                                <m:rPr>
                                  <m:nor/>
                                </m:rPr>
                                <a:rPr lang="fa-IR" sz="2000" b="0" i="0" smtClean="0">
                                  <a:latin typeface="Cambria Math" panose="02040503050406030204" pitchFamily="18" charset="0"/>
                                  <a:cs typeface="B Koodak" panose="00000700000000000000" pitchFamily="2" charset="-78"/>
                                </a:rPr>
                                <m:t>25</m:t>
                              </m:r>
                            </m:den>
                          </m:f>
                        </m:e>
                      </m:d>
                      <m:r>
                        <m:rPr>
                          <m:nor/>
                        </m:rPr>
                        <a:rPr lang="fa-IR" sz="2000">
                          <a:latin typeface="Cambria Math" panose="02040503050406030204" pitchFamily="18" charset="0"/>
                          <a:cs typeface="B Koodak" panose="00000700000000000000" pitchFamily="2" charset="-78"/>
                        </a:rPr>
                        <m:t>=</m:t>
                      </m:r>
                    </m:oMath>
                  </m:oMathPara>
                </a14:m>
                <a:endParaRPr lang="fa-IR" dirty="0">
                  <a:cs typeface="B Koodak" panose="00000700000000000000" pitchFamily="2" charset="-78"/>
                </a:endParaRPr>
              </a:p>
            </p:txBody>
          </p:sp>
        </mc:Choice>
        <mc:Fallback xmlns="">
          <p:sp>
            <p:nvSpPr>
              <p:cNvPr id="31" name="Rectangle 30"/>
              <p:cNvSpPr>
                <a:spLocks noRot="1" noChangeAspect="1" noMove="1" noResize="1" noEditPoints="1" noAdjustHandles="1" noChangeArrowheads="1" noChangeShapeType="1" noTextEdit="1"/>
              </p:cNvSpPr>
              <p:nvPr/>
            </p:nvSpPr>
            <p:spPr>
              <a:xfrm>
                <a:off x="5190061" y="5018833"/>
                <a:ext cx="1771447" cy="660309"/>
              </a:xfrm>
              <a:prstGeom prst="rect">
                <a:avLst/>
              </a:prstGeom>
              <a:blipFill>
                <a:blip r:embed="rId22"/>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6846145" y="4972900"/>
                <a:ext cx="1274901" cy="6599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30</m:t>
                          </m:r>
                          <m:r>
                            <a:rPr lang="fa-IR" sz="2000" b="0" i="1"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dirty="0" smtClean="0">
                              <a:solidFill>
                                <a:schemeClr val="accent2">
                                  <a:lumMod val="75000"/>
                                </a:schemeClr>
                              </a:solidFill>
                              <a:cs typeface="B Koodak" panose="00000700000000000000" pitchFamily="2" charset="-78"/>
                            </a:rPr>
                            <m:t>12</m:t>
                          </m:r>
                          <m:r>
                            <m:rPr>
                              <m:nor/>
                            </m:rPr>
                            <a:rPr lang="fa-IR" sz="2000" dirty="0">
                              <a:solidFill>
                                <a:schemeClr val="accent2">
                                  <a:lumMod val="75000"/>
                                </a:schemeClr>
                              </a:solidFill>
                              <a:cs typeface="B Koodak" panose="00000700000000000000" pitchFamily="2" charset="-78"/>
                            </a:rPr>
                            <m:t> </m:t>
                          </m:r>
                        </m:num>
                        <m:den>
                          <m:r>
                            <m:rPr>
                              <m:nor/>
                            </m:rPr>
                            <a:rPr lang="fa-IR" sz="2000" b="0" i="0" dirty="0" smtClean="0">
                              <a:solidFill>
                                <a:schemeClr val="accent2">
                                  <a:lumMod val="75000"/>
                                </a:schemeClr>
                              </a:solidFill>
                              <a:latin typeface="Cambria Math" panose="02040503050406030204" pitchFamily="18" charset="0"/>
                              <a:cs typeface="B Koodak" panose="00000700000000000000" pitchFamily="2" charset="-78"/>
                            </a:rPr>
                            <m:t>25</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32" name="Rectangle 31"/>
              <p:cNvSpPr>
                <a:spLocks noRot="1" noChangeAspect="1" noMove="1" noResize="1" noEditPoints="1" noAdjustHandles="1" noChangeArrowheads="1" noChangeShapeType="1" noTextEdit="1"/>
              </p:cNvSpPr>
              <p:nvPr/>
            </p:nvSpPr>
            <p:spPr>
              <a:xfrm>
                <a:off x="6846145" y="4972900"/>
                <a:ext cx="1274901" cy="659989"/>
              </a:xfrm>
              <a:prstGeom prst="rect">
                <a:avLst/>
              </a:prstGeom>
              <a:blipFill>
                <a:blip r:embed="rId23"/>
                <a:stretch>
                  <a:fillRect b="-7407"/>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8089217" y="5103407"/>
                <a:ext cx="790601" cy="575735"/>
              </a:xfrm>
              <a:prstGeom prst="rect">
                <a:avLst/>
              </a:prstGeom>
            </p:spPr>
            <p:txBody>
              <a:bodyPr wrap="none">
                <a:spAutoFit/>
              </a:bodyPr>
              <a:lstStyle/>
              <a:p>
                <a:r>
                  <a:rPr lang="en-US" sz="2000" dirty="0">
                    <a:solidFill>
                      <a:schemeClr val="accent2">
                        <a:lumMod val="75000"/>
                      </a:schemeClr>
                    </a:solidFill>
                  </a:rPr>
                  <a:t>=</a:t>
                </a:r>
                <a:r>
                  <a:rPr lang="fa-IR" sz="2400" dirty="0">
                    <a:solidFill>
                      <a:schemeClr val="accent2">
                        <a:lumMod val="75000"/>
                      </a:schemeClr>
                    </a:solidFill>
                    <a:cs typeface="B Koodak" panose="00000700000000000000" pitchFamily="2" charset="-78"/>
                  </a:rPr>
                  <a:t>-</a:t>
                </a:r>
                <a:r>
                  <a:rPr lang="en-US" sz="2000" dirty="0">
                    <a:solidFill>
                      <a:schemeClr val="accent2">
                        <a:lumMod val="75000"/>
                      </a:schemeClr>
                    </a:solidFill>
                  </a:rPr>
                  <a:t> </a:t>
                </a:r>
                <a14:m>
                  <m:oMath xmlns:m="http://schemas.openxmlformats.org/officeDocument/2006/math">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42</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25</m:t>
                        </m:r>
                      </m:den>
                    </m:f>
                  </m:oMath>
                </a14:m>
                <a:endParaRPr lang="fa-IR" sz="2000" dirty="0">
                  <a:solidFill>
                    <a:schemeClr val="accent2">
                      <a:lumMod val="75000"/>
                    </a:schemeClr>
                  </a:solidFill>
                </a:endParaRPr>
              </a:p>
            </p:txBody>
          </p:sp>
        </mc:Choice>
        <mc:Fallback xmlns="">
          <p:sp>
            <p:nvSpPr>
              <p:cNvPr id="33" name="Rectangle 32"/>
              <p:cNvSpPr>
                <a:spLocks noRot="1" noChangeAspect="1" noMove="1" noResize="1" noEditPoints="1" noAdjustHandles="1" noChangeArrowheads="1" noChangeShapeType="1" noTextEdit="1"/>
              </p:cNvSpPr>
              <p:nvPr/>
            </p:nvSpPr>
            <p:spPr>
              <a:xfrm>
                <a:off x="8089217" y="5103407"/>
                <a:ext cx="790601" cy="575735"/>
              </a:xfrm>
              <a:prstGeom prst="rect">
                <a:avLst/>
              </a:prstGeom>
              <a:blipFill>
                <a:blip r:embed="rId24"/>
                <a:stretch>
                  <a:fillRect l="-8462" b="-22105"/>
                </a:stretch>
              </a:blipFill>
            </p:spPr>
            <p:txBody>
              <a:bodyPr/>
              <a:lstStyle/>
              <a:p>
                <a:r>
                  <a:rPr lang="fa-IR">
                    <a:noFill/>
                  </a:rPr>
                  <a:t> </a:t>
                </a:r>
              </a:p>
            </p:txBody>
          </p:sp>
        </mc:Fallback>
      </mc:AlternateContent>
      <p:pic>
        <p:nvPicPr>
          <p:cNvPr id="2" name="Picture 1"/>
          <p:cNvPicPr>
            <a:picLocks noChangeAspect="1"/>
          </p:cNvPicPr>
          <p:nvPr/>
        </p:nvPicPr>
        <p:blipFill>
          <a:blip r:embed="rId25" cstate="print">
            <a:extLst>
              <a:ext uri="{BEBA8EAE-BF5A-486C-A8C5-ECC9F3942E4B}">
                <a14:imgProps xmlns:a14="http://schemas.microsoft.com/office/drawing/2010/main">
                  <a14:imgLayer r:embed="rId26">
                    <a14:imgEffect>
                      <a14:backgroundRemoval t="175" b="100000" l="3242" r="100000">
                        <a14:foregroundMark x1="55860" y1="57517" x2="55860" y2="57517"/>
                        <a14:foregroundMark x1="57606" y1="54021" x2="59102" y2="54021"/>
                        <a14:foregroundMark x1="60349" y1="54021" x2="60349" y2="54021"/>
                        <a14:foregroundMark x1="62344" y1="51748" x2="65087" y2="57867"/>
                        <a14:foregroundMark x1="49875" y1="50175" x2="49875" y2="50175"/>
                        <a14:foregroundMark x1="48130" y1="46329" x2="48130" y2="48252"/>
                        <a14:foregroundMark x1="46633" y1="47902" x2="56858" y2="46678"/>
                        <a14:foregroundMark x1="64090" y1="45280" x2="64090" y2="45280"/>
                        <a14:foregroundMark x1="58603" y1="48601" x2="58603" y2="48601"/>
                        <a14:foregroundMark x1="65087" y1="87937" x2="65087" y2="87937"/>
                        <a14:foregroundMark x1="26683" y1="88287" x2="26683" y2="88287"/>
                        <a14:foregroundMark x1="28928" y1="86364" x2="28928" y2="86364"/>
                        <a14:foregroundMark x1="26683" y1="52098" x2="26683" y2="52098"/>
                        <a14:foregroundMark x1="30175" y1="49126" x2="30175" y2="49126"/>
                        <a14:foregroundMark x1="32918" y1="45629" x2="32918" y2="45629"/>
                        <a14:foregroundMark x1="38404" y1="48601" x2="38404" y2="48601"/>
                        <a14:foregroundMark x1="27930" y1="47203" x2="27930" y2="47203"/>
                        <a14:foregroundMark x1="15711" y1="54895" x2="15711" y2="54895"/>
                        <a14:foregroundMark x1="30673" y1="59091" x2="30673" y2="59091"/>
                        <a14:foregroundMark x1="25686" y1="63986" x2="25686" y2="63986"/>
                        <a14:foregroundMark x1="14713" y1="60664" x2="14713" y2="60664"/>
                        <a14:foregroundMark x1="53616" y1="63636" x2="53616" y2="63636"/>
                        <a14:foregroundMark x1="64589" y1="95280" x2="64589" y2="95280"/>
                        <a14:foregroundMark x1="72818" y1="92483" x2="72818" y2="92483"/>
                        <a14:foregroundMark x1="60349" y1="94755" x2="60349" y2="94755"/>
                        <a14:foregroundMark x1="56858" y1="97203" x2="56858" y2="97203"/>
                        <a14:foregroundMark x1="26185" y1="92133" x2="26185" y2="92133"/>
                        <a14:foregroundMark x1="15212" y1="94755" x2="15212" y2="94755"/>
                        <a14:foregroundMark x1="19202" y1="93706" x2="19202" y2="93706"/>
                        <a14:foregroundMark x1="21197" y1="91783" x2="21197" y2="91783"/>
                        <a14:foregroundMark x1="14214" y1="92832" x2="14214" y2="92832"/>
                      </a14:backgroundRemoval>
                    </a14:imgEffect>
                  </a14:imgLayer>
                </a14:imgProps>
              </a:ext>
              <a:ext uri="{28A0092B-C50C-407E-A947-70E740481C1C}">
                <a14:useLocalDpi xmlns:a14="http://schemas.microsoft.com/office/drawing/2010/main" val="0"/>
              </a:ext>
            </a:extLst>
          </a:blip>
          <a:stretch>
            <a:fillRect/>
          </a:stretch>
        </p:blipFill>
        <p:spPr>
          <a:xfrm>
            <a:off x="10682191" y="4837156"/>
            <a:ext cx="1111165" cy="1583897"/>
          </a:xfrm>
          <a:prstGeom prst="rect">
            <a:avLst/>
          </a:prstGeom>
        </p:spPr>
      </p:pic>
    </p:spTree>
    <p:extLst>
      <p:ext uri="{BB962C8B-B14F-4D97-AF65-F5344CB8AC3E}">
        <p14:creationId xmlns:p14="http://schemas.microsoft.com/office/powerpoint/2010/main" val="367536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animEffect transition="in" filter="wipe(left)">
                                      <p:cBhvr>
                                        <p:cTn id="47" dur="500"/>
                                        <p:tgtEl>
                                          <p:spTgt spid="2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left)">
                                      <p:cBhvr>
                                        <p:cTn id="77" dur="5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wipe(left)">
                                      <p:cBhvr>
                                        <p:cTn id="8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1" grpId="0"/>
      <p:bldP spid="22" grpId="0"/>
      <p:bldP spid="23" grpId="0"/>
      <p:bldP spid="24" grpId="0"/>
      <p:bldP spid="25" grpId="0"/>
      <p:bldP spid="27" grpId="0"/>
      <p:bldP spid="28" grpId="0"/>
      <p:bldP spid="29" grpId="0"/>
      <p:bldP spid="30" grpId="0"/>
      <p:bldP spid="31" grpId="0"/>
      <p:bldP spid="32" grpId="0"/>
      <p:bldP spid="3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a:xfrm>
                <a:off x="2625634" y="678103"/>
                <a:ext cx="734175" cy="681725"/>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f>
                        <m:fPr>
                          <m:ctrlPr>
                            <a:rPr lang="fa-IR" sz="2400" i="1" smtClean="0">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7</m:t>
                          </m:r>
                        </m:num>
                        <m:den>
                          <m:r>
                            <m:rPr>
                              <m:nor/>
                            </m:rPr>
                            <a:rPr lang="fa-IR" sz="2400" b="0" i="0" smtClean="0">
                              <a:latin typeface="Cambria Math" panose="02040503050406030204" pitchFamily="18" charset="0"/>
                              <a:cs typeface="B Koodak" panose="00000700000000000000" pitchFamily="2" charset="-78"/>
                            </a:rPr>
                            <m:t>9</m:t>
                          </m:r>
                        </m:den>
                      </m:f>
                      <m:r>
                        <m:rPr>
                          <m:nor/>
                        </m:rPr>
                        <a:rPr lang="fa-IR" sz="2400" i="0">
                          <a:latin typeface="Cambria Math" panose="02040503050406030204" pitchFamily="18" charset="0"/>
                          <a:cs typeface="B Koodak" panose="00000700000000000000" pitchFamily="2" charset="-78"/>
                        </a:rPr>
                        <m:t>−</m:t>
                      </m:r>
                      <m:f>
                        <m:fPr>
                          <m:ctrlPr>
                            <a:rPr lang="fa-IR" sz="2400" i="1">
                              <a:latin typeface="Cambria Math" panose="02040503050406030204" pitchFamily="18" charset="0"/>
                            </a:rPr>
                          </m:ctrlPr>
                        </m:fPr>
                        <m:num>
                          <m:r>
                            <m:rPr>
                              <m:nor/>
                            </m:rPr>
                            <a:rPr lang="fa-IR" sz="2400" i="0">
                              <a:latin typeface="Cambria Math" panose="02040503050406030204" pitchFamily="18" charset="0"/>
                              <a:cs typeface="B Koodak" panose="00000700000000000000" pitchFamily="2" charset="-78"/>
                            </a:rPr>
                            <m:t>4</m:t>
                          </m:r>
                        </m:num>
                        <m:den>
                          <m:r>
                            <m:rPr>
                              <m:nor/>
                            </m:rPr>
                            <a:rPr lang="fa-IR" sz="2400" i="0">
                              <a:latin typeface="Cambria Math" panose="02040503050406030204" pitchFamily="18" charset="0"/>
                              <a:cs typeface="B Koodak" panose="00000700000000000000" pitchFamily="2" charset="-78"/>
                            </a:rPr>
                            <m:t>9</m:t>
                          </m:r>
                        </m:den>
                      </m:f>
                    </m:oMath>
                  </m:oMathPara>
                </a14:m>
                <a:endParaRPr lang="fa-IR" sz="2400" dirty="0">
                  <a:cs typeface="B Koodak" panose="00000700000000000000" pitchFamily="2" charset="-78"/>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625634" y="678103"/>
                <a:ext cx="734175" cy="68172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359809" y="695552"/>
                <a:ext cx="885179" cy="670376"/>
              </a:xfrm>
              <a:prstGeom prst="rect">
                <a:avLst/>
              </a:prstGeom>
            </p:spPr>
            <p:txBody>
              <a:bodyPr wrap="none">
                <a:spAutoFit/>
              </a:bodyPr>
              <a:lstStyle/>
              <a:p>
                <a:r>
                  <a:rPr lang="en-US" sz="2400" dirty="0">
                    <a:solidFill>
                      <a:schemeClr val="accent2">
                        <a:lumMod val="75000"/>
                      </a:schemeClr>
                    </a:solidFill>
                  </a:rPr>
                  <a:t>= </a:t>
                </a:r>
                <a14:m>
                  <m:oMath xmlns:m="http://schemas.openxmlformats.org/officeDocument/2006/math">
                    <m:f>
                      <m:fPr>
                        <m:ctrlPr>
                          <a:rPr lang="fa-IR" sz="2400" i="1">
                            <a:solidFill>
                              <a:schemeClr val="accent2">
                                <a:lumMod val="75000"/>
                              </a:schemeClr>
                            </a:solidFill>
                            <a:latin typeface="Cambria Math" panose="02040503050406030204" pitchFamily="18" charset="0"/>
                          </a:rPr>
                        </m:ctrlPr>
                      </m:fPr>
                      <m:num>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7</m:t>
                        </m:r>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4</m:t>
                        </m:r>
                      </m:num>
                      <m:den>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9</m:t>
                        </m:r>
                      </m:den>
                    </m:f>
                  </m:oMath>
                </a14:m>
                <a:endParaRPr lang="fa-IR" sz="2400" dirty="0">
                  <a:solidFill>
                    <a:schemeClr val="accent2">
                      <a:lumMod val="75000"/>
                    </a:schemeClr>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3359809" y="695552"/>
                <a:ext cx="885179" cy="670376"/>
              </a:xfrm>
              <a:prstGeom prst="rect">
                <a:avLst/>
              </a:prstGeom>
              <a:blipFill>
                <a:blip r:embed="rId5"/>
                <a:stretch>
                  <a:fillRect l="-10345" b="-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727571" y="689973"/>
                <a:ext cx="575799" cy="666593"/>
              </a:xfrm>
              <a:prstGeom prst="rect">
                <a:avLst/>
              </a:prstGeom>
            </p:spPr>
            <p:txBody>
              <a:bodyPr wrap="none">
                <a:spAutoFit/>
              </a:bodyPr>
              <a:lstStyle/>
              <a:p>
                <a:r>
                  <a:rPr lang="en-US" sz="2400" dirty="0">
                    <a:solidFill>
                      <a:schemeClr val="accent2">
                        <a:lumMod val="75000"/>
                      </a:schemeClr>
                    </a:solidFill>
                  </a:rPr>
                  <a:t>= </a:t>
                </a:r>
                <a14:m>
                  <m:oMath xmlns:m="http://schemas.openxmlformats.org/officeDocument/2006/math">
                    <m:f>
                      <m:fPr>
                        <m:ctrlPr>
                          <a:rPr lang="fa-IR" sz="2400" i="1">
                            <a:solidFill>
                              <a:schemeClr val="accent2">
                                <a:lumMod val="75000"/>
                              </a:schemeClr>
                            </a:solidFill>
                            <a:latin typeface="Cambria Math" panose="02040503050406030204" pitchFamily="18" charset="0"/>
                          </a:rPr>
                        </m:ctrlPr>
                      </m:fPr>
                      <m:num>
                        <m:r>
                          <m:rPr>
                            <m:nor/>
                          </m:rPr>
                          <a:rPr lang="fa-IR" sz="2400">
                            <a:solidFill>
                              <a:schemeClr val="accent2">
                                <a:lumMod val="75000"/>
                              </a:schemeClr>
                            </a:solidFill>
                            <a:latin typeface="Cambria Math" panose="02040503050406030204" pitchFamily="18" charset="0"/>
                            <a:cs typeface="B Koodak" panose="00000700000000000000" pitchFamily="2" charset="-78"/>
                          </a:rPr>
                          <m:t>1</m:t>
                        </m:r>
                      </m:num>
                      <m:den>
                        <m:r>
                          <m:rPr>
                            <m:nor/>
                          </m:rPr>
                          <a:rPr lang="fa-IR" sz="2400">
                            <a:solidFill>
                              <a:schemeClr val="accent2">
                                <a:lumMod val="75000"/>
                              </a:schemeClr>
                            </a:solidFill>
                            <a:latin typeface="Cambria Math" panose="02040503050406030204" pitchFamily="18" charset="0"/>
                            <a:cs typeface="B Koodak" panose="00000700000000000000" pitchFamily="2" charset="-78"/>
                          </a:rPr>
                          <m:t>3</m:t>
                        </m:r>
                      </m:den>
                    </m:f>
                  </m:oMath>
                </a14:m>
                <a:endParaRPr lang="fa-IR" sz="2400" dirty="0">
                  <a:solidFill>
                    <a:schemeClr val="accent2">
                      <a:lumMod val="75000"/>
                    </a:schemeClr>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4727571" y="689973"/>
                <a:ext cx="575799" cy="666593"/>
              </a:xfrm>
              <a:prstGeom prst="rect">
                <a:avLst/>
              </a:prstGeom>
              <a:blipFill>
                <a:blip r:embed="rId6"/>
                <a:stretch>
                  <a:fillRect l="-17021" b="-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863823" y="682818"/>
                <a:ext cx="2061398" cy="7740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400">
                          <a:latin typeface="Cambria Math" panose="02040503050406030204" pitchFamily="18" charset="0"/>
                          <a:cs typeface="B Koodak" panose="00000700000000000000" pitchFamily="2" charset="-78"/>
                        </a:rPr>
                        <m:t>−</m:t>
                      </m:r>
                      <m:f>
                        <m:fPr>
                          <m:ctrlPr>
                            <a:rPr lang="fa-IR" sz="2400" i="1">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4</m:t>
                          </m:r>
                        </m:num>
                        <m:den>
                          <m:r>
                            <m:rPr>
                              <m:nor/>
                            </m:rPr>
                            <a:rPr lang="fa-IR" sz="2400" b="0" i="0" smtClean="0">
                              <a:latin typeface="Cambria Math" panose="02040503050406030204" pitchFamily="18" charset="0"/>
                              <a:cs typeface="B Koodak" panose="00000700000000000000" pitchFamily="2" charset="-78"/>
                            </a:rPr>
                            <m:t>7</m:t>
                          </m:r>
                        </m:den>
                      </m:f>
                      <m:r>
                        <m:rPr>
                          <m:nor/>
                        </m:rPr>
                        <a:rPr lang="fa-IR" sz="2400">
                          <a:latin typeface="Cambria Math" panose="02040503050406030204" pitchFamily="18" charset="0"/>
                        </a:rPr>
                        <m:t> </m:t>
                      </m:r>
                      <m:r>
                        <m:rPr>
                          <m:nor/>
                        </m:rPr>
                        <a:rPr lang="fa-IR" sz="2400">
                          <a:latin typeface="Cambria Math" panose="02040503050406030204" pitchFamily="18" charset="0"/>
                          <a:cs typeface="B Koodak" panose="00000700000000000000" pitchFamily="2" charset="-78"/>
                        </a:rPr>
                        <m:t>−</m:t>
                      </m:r>
                      <m:d>
                        <m:dPr>
                          <m:ctrlPr>
                            <a:rPr lang="fa-IR" sz="2400" i="1">
                              <a:latin typeface="Cambria Math" panose="02040503050406030204" pitchFamily="18" charset="0"/>
                            </a:rPr>
                          </m:ctrlPr>
                        </m:dPr>
                        <m:e>
                          <m:r>
                            <m:rPr>
                              <m:nor/>
                            </m:rPr>
                            <a:rPr lang="fa-IR" sz="2400">
                              <a:latin typeface="Cambria Math" panose="02040503050406030204" pitchFamily="18" charset="0"/>
                              <a:cs typeface="B Koodak" panose="00000700000000000000" pitchFamily="2" charset="-78"/>
                            </a:rPr>
                            <m:t>−</m:t>
                          </m:r>
                          <m:f>
                            <m:fPr>
                              <m:ctrlPr>
                                <a:rPr lang="fa-IR" sz="2400" i="1">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5</m:t>
                              </m:r>
                            </m:num>
                            <m:den>
                              <m:r>
                                <m:rPr>
                                  <m:nor/>
                                </m:rPr>
                                <a:rPr lang="fa-IR" sz="2400">
                                  <a:latin typeface="Cambria Math" panose="02040503050406030204" pitchFamily="18" charset="0"/>
                                  <a:cs typeface="B Koodak" panose="00000700000000000000" pitchFamily="2" charset="-78"/>
                                </a:rPr>
                                <m:t>9</m:t>
                              </m:r>
                            </m:den>
                          </m:f>
                        </m:e>
                      </m:d>
                      <m:r>
                        <m:rPr>
                          <m:nor/>
                        </m:rPr>
                        <a:rPr lang="fa-IR" sz="2400">
                          <a:latin typeface="Cambria Math" panose="02040503050406030204" pitchFamily="18" charset="0"/>
                          <a:cs typeface="B Koodak" panose="00000700000000000000" pitchFamily="2" charset="-78"/>
                        </a:rPr>
                        <m:t>=</m:t>
                      </m:r>
                    </m:oMath>
                  </m:oMathPara>
                </a14:m>
                <a:endParaRPr lang="fa-IR" sz="2400" dirty="0">
                  <a:cs typeface="B Koodak" panose="00000700000000000000" pitchFamily="2" charset="-78"/>
                </a:endParaRPr>
              </a:p>
            </p:txBody>
          </p:sp>
        </mc:Choice>
        <mc:Fallback xmlns="">
          <p:sp>
            <p:nvSpPr>
              <p:cNvPr id="10" name="Rectangle 9"/>
              <p:cNvSpPr>
                <a:spLocks noRot="1" noChangeAspect="1" noMove="1" noResize="1" noEditPoints="1" noAdjustHandles="1" noChangeArrowheads="1" noChangeShapeType="1" noTextEdit="1"/>
              </p:cNvSpPr>
              <p:nvPr/>
            </p:nvSpPr>
            <p:spPr>
              <a:xfrm>
                <a:off x="5863823" y="682818"/>
                <a:ext cx="2061398" cy="77405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807384" y="581637"/>
                <a:ext cx="1584665" cy="8983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400" i="1" smtClean="0">
                              <a:solidFill>
                                <a:schemeClr val="accent2">
                                  <a:lumMod val="75000"/>
                                </a:schemeClr>
                              </a:solidFill>
                              <a:latin typeface="Cambria Math" panose="02040503050406030204" pitchFamily="18" charset="0"/>
                            </a:rPr>
                          </m:ctrlPr>
                        </m:fPr>
                        <m:num>
                          <m:r>
                            <m:rPr>
                              <m:nor/>
                            </m:rPr>
                            <a:rPr lang="fa-IR" sz="2400">
                              <a:solidFill>
                                <a:schemeClr val="accent2">
                                  <a:lumMod val="75000"/>
                                </a:schemeClr>
                              </a:solidFill>
                              <a:latin typeface="Cambria Math" panose="02040503050406030204" pitchFamily="18" charset="0"/>
                              <a:cs typeface="B Koodak" panose="00000700000000000000" pitchFamily="2" charset="-78"/>
                            </a:rPr>
                            <m:t>−</m:t>
                          </m:r>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36</m:t>
                          </m:r>
                          <m:r>
                            <a:rPr lang="fa-IR" sz="2400" i="1">
                              <a:solidFill>
                                <a:schemeClr val="accent2">
                                  <a:lumMod val="75000"/>
                                </a:schemeClr>
                              </a:solidFill>
                              <a:latin typeface="Cambria Math" panose="02040503050406030204" pitchFamily="18" charset="0"/>
                              <a:cs typeface="B Koodak" panose="00000700000000000000" pitchFamily="2" charset="-78"/>
                            </a:rPr>
                            <m:t>+</m:t>
                          </m:r>
                          <m:r>
                            <m:rPr>
                              <m:nor/>
                            </m:rPr>
                            <a:rPr lang="fa-IR" sz="2400" b="0" i="0" dirty="0" smtClean="0">
                              <a:solidFill>
                                <a:schemeClr val="accent2">
                                  <a:lumMod val="75000"/>
                                </a:schemeClr>
                              </a:solidFill>
                              <a:cs typeface="B Koodak" panose="00000700000000000000" pitchFamily="2" charset="-78"/>
                            </a:rPr>
                            <m:t>35</m:t>
                          </m:r>
                          <m:r>
                            <m:rPr>
                              <m:nor/>
                            </m:rPr>
                            <a:rPr lang="fa-IR" sz="2400" dirty="0">
                              <a:solidFill>
                                <a:schemeClr val="accent2">
                                  <a:lumMod val="75000"/>
                                </a:schemeClr>
                              </a:solidFill>
                              <a:cs typeface="B Koodak" panose="00000700000000000000" pitchFamily="2" charset="-78"/>
                            </a:rPr>
                            <m:t> </m:t>
                          </m:r>
                        </m:num>
                        <m:den>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63</m:t>
                          </m:r>
                        </m:den>
                      </m:f>
                    </m:oMath>
                  </m:oMathPara>
                </a14:m>
                <a:endParaRPr lang="fa-IR" sz="2400" dirty="0">
                  <a:solidFill>
                    <a:schemeClr val="accent2">
                      <a:lumMod val="75000"/>
                    </a:schemeClr>
                  </a:solidFill>
                  <a:cs typeface="B Koodak" panose="00000700000000000000" pitchFamily="2" charset="-78"/>
                </a:endParaRPr>
              </a:p>
            </p:txBody>
          </p:sp>
        </mc:Choice>
        <mc:Fallback xmlns="">
          <p:sp>
            <p:nvSpPr>
              <p:cNvPr id="11" name="Rectangle 10"/>
              <p:cNvSpPr>
                <a:spLocks noRot="1" noChangeAspect="1" noMove="1" noResize="1" noEditPoints="1" noAdjustHandles="1" noChangeArrowheads="1" noChangeShapeType="1" noTextEdit="1"/>
              </p:cNvSpPr>
              <p:nvPr/>
            </p:nvSpPr>
            <p:spPr>
              <a:xfrm>
                <a:off x="7807384" y="581637"/>
                <a:ext cx="1584665" cy="89832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9329470" y="714781"/>
                <a:ext cx="950901" cy="675634"/>
              </a:xfrm>
              <a:prstGeom prst="rect">
                <a:avLst/>
              </a:prstGeom>
            </p:spPr>
            <p:txBody>
              <a:bodyPr wrap="none">
                <a:spAutoFit/>
              </a:bodyPr>
              <a:lstStyle/>
              <a:p>
                <a:r>
                  <a:rPr lang="en-US" sz="2400" dirty="0">
                    <a:solidFill>
                      <a:schemeClr val="accent2">
                        <a:lumMod val="75000"/>
                      </a:schemeClr>
                    </a:solidFill>
                  </a:rPr>
                  <a:t>=</a:t>
                </a:r>
                <a:r>
                  <a:rPr lang="fa-IR" sz="2400" dirty="0">
                    <a:solidFill>
                      <a:schemeClr val="accent2">
                        <a:lumMod val="75000"/>
                      </a:schemeClr>
                    </a:solidFill>
                    <a:cs typeface="B Koodak" panose="00000700000000000000" pitchFamily="2" charset="-78"/>
                  </a:rPr>
                  <a:t>- </a:t>
                </a:r>
                <a:r>
                  <a:rPr lang="en-US" sz="2400" dirty="0">
                    <a:solidFill>
                      <a:schemeClr val="accent2">
                        <a:lumMod val="75000"/>
                      </a:schemeClr>
                    </a:solidFill>
                  </a:rPr>
                  <a:t> </a:t>
                </a:r>
                <a14:m>
                  <m:oMath xmlns:m="http://schemas.openxmlformats.org/officeDocument/2006/math">
                    <m:f>
                      <m:fPr>
                        <m:ctrlPr>
                          <a:rPr lang="fa-IR" sz="2400" i="1">
                            <a:solidFill>
                              <a:schemeClr val="accent2">
                                <a:lumMod val="75000"/>
                              </a:schemeClr>
                            </a:solidFill>
                            <a:latin typeface="Cambria Math" panose="02040503050406030204" pitchFamily="18" charset="0"/>
                          </a:rPr>
                        </m:ctrlPr>
                      </m:fPr>
                      <m:num>
                        <m:r>
                          <m:rPr>
                            <m:nor/>
                          </m:rPr>
                          <a:rPr lang="fa-IR" sz="2400">
                            <a:solidFill>
                              <a:schemeClr val="accent2">
                                <a:lumMod val="75000"/>
                              </a:schemeClr>
                            </a:solidFill>
                            <a:latin typeface="Cambria Math" panose="02040503050406030204" pitchFamily="18" charset="0"/>
                            <a:cs typeface="B Koodak" panose="00000700000000000000" pitchFamily="2" charset="-78"/>
                          </a:rPr>
                          <m:t>1</m:t>
                        </m:r>
                      </m:num>
                      <m:den>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63</m:t>
                        </m:r>
                      </m:den>
                    </m:f>
                  </m:oMath>
                </a14:m>
                <a:endParaRPr lang="fa-IR" sz="2400" dirty="0">
                  <a:solidFill>
                    <a:schemeClr val="accent2">
                      <a:lumMod val="75000"/>
                    </a:schemeClr>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9329470" y="714781"/>
                <a:ext cx="950901" cy="675634"/>
              </a:xfrm>
              <a:prstGeom prst="rect">
                <a:avLst/>
              </a:prstGeom>
              <a:blipFill>
                <a:blip r:embed="rId9"/>
                <a:stretch>
                  <a:fillRect l="-9615" b="-144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361928" y="1909537"/>
                <a:ext cx="1692707" cy="7765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400">
                          <a:latin typeface="Cambria Math" panose="02040503050406030204" pitchFamily="18" charset="0"/>
                          <a:cs typeface="B Koodak" panose="00000700000000000000" pitchFamily="2" charset="-78"/>
                        </a:rPr>
                        <m:t>−</m:t>
                      </m:r>
                      <m:f>
                        <m:fPr>
                          <m:ctrlPr>
                            <a:rPr lang="fa-IR" sz="2400" i="1">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4</m:t>
                          </m:r>
                        </m:num>
                        <m:den>
                          <m:r>
                            <m:rPr>
                              <m:nor/>
                            </m:rPr>
                            <a:rPr lang="fa-IR" sz="2400" b="0" i="0" smtClean="0">
                              <a:latin typeface="Cambria Math" panose="02040503050406030204" pitchFamily="18" charset="0"/>
                              <a:cs typeface="B Koodak" panose="00000700000000000000" pitchFamily="2" charset="-78"/>
                            </a:rPr>
                            <m:t>5</m:t>
                          </m:r>
                        </m:den>
                      </m:f>
                      <m:r>
                        <m:rPr>
                          <m:nor/>
                        </m:rPr>
                        <a:rPr lang="fa-IR" sz="2400">
                          <a:latin typeface="Cambria Math" panose="02040503050406030204" pitchFamily="18" charset="0"/>
                        </a:rPr>
                        <m:t> </m:t>
                      </m:r>
                      <m:r>
                        <m:rPr>
                          <m:nor/>
                        </m:rPr>
                        <a:rPr lang="fa-IR" sz="2400">
                          <a:latin typeface="Cambria Math" panose="02040503050406030204" pitchFamily="18" charset="0"/>
                          <a:cs typeface="B Koodak" panose="00000700000000000000" pitchFamily="2" charset="-78"/>
                        </a:rPr>
                        <m:t>+</m:t>
                      </m:r>
                      <m:d>
                        <m:dPr>
                          <m:ctrlPr>
                            <a:rPr lang="fa-IR" sz="2400" i="1">
                              <a:latin typeface="Cambria Math" panose="02040503050406030204" pitchFamily="18" charset="0"/>
                            </a:rPr>
                          </m:ctrlPr>
                        </m:dPr>
                        <m:e>
                          <m:f>
                            <m:fPr>
                              <m:ctrlPr>
                                <a:rPr lang="fa-IR" sz="2400" i="1">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4</m:t>
                              </m:r>
                            </m:num>
                            <m:den>
                              <m:r>
                                <m:rPr>
                                  <m:nor/>
                                </m:rPr>
                                <a:rPr lang="fa-IR" sz="2400" b="0" i="0" smtClean="0">
                                  <a:latin typeface="Cambria Math" panose="02040503050406030204" pitchFamily="18" charset="0"/>
                                  <a:cs typeface="B Koodak" panose="00000700000000000000" pitchFamily="2" charset="-78"/>
                                </a:rPr>
                                <m:t>5</m:t>
                              </m:r>
                            </m:den>
                          </m:f>
                        </m:e>
                      </m:d>
                      <m:r>
                        <m:rPr>
                          <m:nor/>
                        </m:rPr>
                        <a:rPr lang="fa-IR" sz="2400">
                          <a:latin typeface="Cambria Math" panose="02040503050406030204" pitchFamily="18" charset="0"/>
                          <a:cs typeface="B Koodak" panose="00000700000000000000" pitchFamily="2" charset="-78"/>
                        </a:rPr>
                        <m:t>=</m:t>
                      </m:r>
                    </m:oMath>
                  </m:oMathPara>
                </a14:m>
                <a:endParaRPr lang="fa-IR" sz="2400" dirty="0">
                  <a:cs typeface="B Koodak" panose="00000700000000000000" pitchFamily="2" charset="-78"/>
                </a:endParaRPr>
              </a:p>
            </p:txBody>
          </p:sp>
        </mc:Choice>
        <mc:Fallback xmlns="">
          <p:sp>
            <p:nvSpPr>
              <p:cNvPr id="13" name="Rectangle 12"/>
              <p:cNvSpPr>
                <a:spLocks noRot="1" noChangeAspect="1" noMove="1" noResize="1" noEditPoints="1" noAdjustHandles="1" noChangeArrowheads="1" noChangeShapeType="1" noTextEdit="1"/>
              </p:cNvSpPr>
              <p:nvPr/>
            </p:nvSpPr>
            <p:spPr>
              <a:xfrm>
                <a:off x="2361928" y="1909537"/>
                <a:ext cx="1692707" cy="776559"/>
              </a:xfrm>
              <a:prstGeom prst="rect">
                <a:avLst/>
              </a:prstGeom>
              <a:blipFill>
                <a:blip r:embed="rId10"/>
                <a:stretch>
                  <a:fillRect/>
                </a:stretch>
              </a:blipFill>
            </p:spPr>
            <p:txBody>
              <a:bodyPr/>
              <a:lstStyle/>
              <a:p>
                <a:r>
                  <a:rPr lang="en-US">
                    <a:noFill/>
                  </a:rPr>
                  <a:t> </a:t>
                </a:r>
              </a:p>
            </p:txBody>
          </p:sp>
        </mc:Fallback>
      </mc:AlternateContent>
      <p:sp>
        <p:nvSpPr>
          <p:cNvPr id="17" name="Rectangle 16"/>
          <p:cNvSpPr/>
          <p:nvPr/>
        </p:nvSpPr>
        <p:spPr>
          <a:xfrm>
            <a:off x="4911772" y="2085394"/>
            <a:ext cx="215810" cy="461665"/>
          </a:xfrm>
          <a:prstGeom prst="rect">
            <a:avLst/>
          </a:prstGeom>
        </p:spPr>
        <p:txBody>
          <a:bodyPr wrap="square">
            <a:spAutoFit/>
          </a:bodyPr>
          <a:lstStyle/>
          <a:p>
            <a:r>
              <a:rPr lang="fa-IR" sz="2400" dirty="0">
                <a:solidFill>
                  <a:schemeClr val="accent2">
                    <a:lumMod val="75000"/>
                  </a:schemeClr>
                </a:solidFill>
                <a:cs typeface="B Koodak" panose="00000700000000000000" pitchFamily="2" charset="-78"/>
              </a:rPr>
              <a:t>0</a:t>
            </a:r>
          </a:p>
        </p:txBody>
      </p:sp>
      <mc:AlternateContent xmlns:mc="http://schemas.openxmlformats.org/markup-compatibility/2006" xmlns:a14="http://schemas.microsoft.com/office/drawing/2010/main">
        <mc:Choice Requires="a14">
          <p:sp>
            <p:nvSpPr>
              <p:cNvPr id="19" name="Rectangle 18"/>
              <p:cNvSpPr/>
              <p:nvPr/>
            </p:nvSpPr>
            <p:spPr>
              <a:xfrm>
                <a:off x="7721301" y="1846784"/>
                <a:ext cx="1416350" cy="8840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400" i="1" smtClean="0">
                              <a:solidFill>
                                <a:schemeClr val="accent2">
                                  <a:lumMod val="75000"/>
                                </a:schemeClr>
                              </a:solidFill>
                              <a:latin typeface="Cambria Math" panose="02040503050406030204" pitchFamily="18" charset="0"/>
                            </a:rPr>
                          </m:ctrlPr>
                        </m:fPr>
                        <m:num>
                          <m:r>
                            <m:rPr>
                              <m:nor/>
                            </m:rPr>
                            <a:rPr lang="fa-IR" sz="2400">
                              <a:solidFill>
                                <a:schemeClr val="accent2">
                                  <a:lumMod val="75000"/>
                                </a:schemeClr>
                              </a:solidFill>
                              <a:latin typeface="Cambria Math" panose="02040503050406030204" pitchFamily="18" charset="0"/>
                              <a:cs typeface="B Koodak" panose="00000700000000000000" pitchFamily="2" charset="-78"/>
                            </a:rPr>
                            <m:t>−</m:t>
                          </m:r>
                          <m:r>
                            <m:rPr>
                              <m:nor/>
                            </m:rPr>
                            <a:rPr lang="fa-IR" sz="2400">
                              <a:solidFill>
                                <a:schemeClr val="accent2">
                                  <a:lumMod val="75000"/>
                                </a:schemeClr>
                              </a:solidFill>
                              <a:latin typeface="Cambria Math" panose="02040503050406030204" pitchFamily="18" charset="0"/>
                              <a:cs typeface="B Koodak" panose="00000700000000000000" pitchFamily="2" charset="-78"/>
                            </a:rPr>
                            <m:t>6</m:t>
                          </m:r>
                          <m:r>
                            <a:rPr lang="fa-IR" sz="2400" i="1">
                              <a:solidFill>
                                <a:schemeClr val="accent2">
                                  <a:lumMod val="75000"/>
                                </a:schemeClr>
                              </a:solidFill>
                              <a:latin typeface="Cambria Math" panose="02040503050406030204" pitchFamily="18" charset="0"/>
                              <a:cs typeface="B Koodak" panose="00000700000000000000" pitchFamily="2" charset="-78"/>
                            </a:rPr>
                            <m:t>−</m:t>
                          </m:r>
                          <m:r>
                            <m:rPr>
                              <m:nor/>
                            </m:rPr>
                            <a:rPr lang="fa-IR" sz="2400" b="0" i="0" dirty="0" smtClean="0">
                              <a:solidFill>
                                <a:schemeClr val="accent2">
                                  <a:lumMod val="75000"/>
                                </a:schemeClr>
                              </a:solidFill>
                              <a:cs typeface="B Koodak" panose="00000700000000000000" pitchFamily="2" charset="-78"/>
                            </a:rPr>
                            <m:t>15</m:t>
                          </m:r>
                          <m:r>
                            <m:rPr>
                              <m:nor/>
                            </m:rPr>
                            <a:rPr lang="fa-IR" sz="2400" dirty="0">
                              <a:solidFill>
                                <a:schemeClr val="accent2">
                                  <a:lumMod val="75000"/>
                                </a:schemeClr>
                              </a:solidFill>
                              <a:cs typeface="B Koodak" panose="00000700000000000000" pitchFamily="2" charset="-78"/>
                            </a:rPr>
                            <m:t> </m:t>
                          </m:r>
                        </m:num>
                        <m:den>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8</m:t>
                          </m:r>
                        </m:den>
                      </m:f>
                    </m:oMath>
                  </m:oMathPara>
                </a14:m>
                <a:endParaRPr lang="fa-IR" sz="2400" dirty="0">
                  <a:solidFill>
                    <a:schemeClr val="accent2">
                      <a:lumMod val="75000"/>
                    </a:schemeClr>
                  </a:solidFill>
                  <a:cs typeface="B Koodak" panose="00000700000000000000" pitchFamily="2" charset="-78"/>
                </a:endParaRPr>
              </a:p>
            </p:txBody>
          </p:sp>
        </mc:Choice>
        <mc:Fallback xmlns="">
          <p:sp>
            <p:nvSpPr>
              <p:cNvPr id="19" name="Rectangle 18"/>
              <p:cNvSpPr>
                <a:spLocks noRot="1" noChangeAspect="1" noMove="1" noResize="1" noEditPoints="1" noAdjustHandles="1" noChangeArrowheads="1" noChangeShapeType="1" noTextEdit="1"/>
              </p:cNvSpPr>
              <p:nvPr/>
            </p:nvSpPr>
            <p:spPr>
              <a:xfrm>
                <a:off x="7721301" y="1846784"/>
                <a:ext cx="1416350" cy="88402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9037354" y="1983989"/>
                <a:ext cx="954107" cy="664477"/>
              </a:xfrm>
              <a:prstGeom prst="rect">
                <a:avLst/>
              </a:prstGeom>
            </p:spPr>
            <p:txBody>
              <a:bodyPr wrap="none">
                <a:spAutoFit/>
              </a:bodyPr>
              <a:lstStyle/>
              <a:p>
                <a:r>
                  <a:rPr lang="en-US" sz="2400" dirty="0">
                    <a:solidFill>
                      <a:schemeClr val="accent2">
                        <a:lumMod val="75000"/>
                      </a:schemeClr>
                    </a:solidFill>
                  </a:rPr>
                  <a:t>= </a:t>
                </a:r>
                <a:r>
                  <a:rPr lang="fa-IR" sz="2400" dirty="0">
                    <a:solidFill>
                      <a:schemeClr val="accent2">
                        <a:lumMod val="75000"/>
                      </a:schemeClr>
                    </a:solidFill>
                    <a:cs typeface="B Koodak" panose="00000700000000000000" pitchFamily="2" charset="-78"/>
                  </a:rPr>
                  <a:t>-</a:t>
                </a:r>
                <a:r>
                  <a:rPr lang="en-US" sz="2400" dirty="0">
                    <a:solidFill>
                      <a:schemeClr val="accent2">
                        <a:lumMod val="75000"/>
                      </a:schemeClr>
                    </a:solidFill>
                  </a:rPr>
                  <a:t> </a:t>
                </a:r>
                <a14:m>
                  <m:oMath xmlns:m="http://schemas.openxmlformats.org/officeDocument/2006/math">
                    <m:f>
                      <m:fPr>
                        <m:ctrlPr>
                          <a:rPr lang="fa-IR" sz="2400" i="1">
                            <a:solidFill>
                              <a:schemeClr val="accent2">
                                <a:lumMod val="75000"/>
                              </a:schemeClr>
                            </a:solidFill>
                            <a:latin typeface="Cambria Math" panose="02040503050406030204" pitchFamily="18" charset="0"/>
                          </a:rPr>
                        </m:ctrlPr>
                      </m:fPr>
                      <m:num>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21</m:t>
                        </m:r>
                      </m:num>
                      <m:den>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8</m:t>
                        </m:r>
                      </m:den>
                    </m:f>
                  </m:oMath>
                </a14:m>
                <a:endParaRPr lang="fa-IR" sz="2400" dirty="0">
                  <a:solidFill>
                    <a:schemeClr val="accent2">
                      <a:lumMod val="75000"/>
                    </a:schemeClr>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9037354" y="1983989"/>
                <a:ext cx="954107" cy="664477"/>
              </a:xfrm>
              <a:prstGeom prst="rect">
                <a:avLst/>
              </a:prstGeom>
              <a:blipFill>
                <a:blip r:embed="rId12"/>
                <a:stretch>
                  <a:fillRect l="-10256" b="-16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5858319" y="1915564"/>
                <a:ext cx="1949188" cy="7705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400">
                          <a:latin typeface="Cambria Math" panose="02040503050406030204" pitchFamily="18" charset="0"/>
                          <a:cs typeface="B Koodak" panose="00000700000000000000" pitchFamily="2" charset="-78"/>
                        </a:rPr>
                        <m:t>−</m:t>
                      </m:r>
                      <m:f>
                        <m:fPr>
                          <m:ctrlPr>
                            <a:rPr lang="fa-IR" sz="2400" i="1">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3</m:t>
                          </m:r>
                        </m:num>
                        <m:den>
                          <m:r>
                            <m:rPr>
                              <m:nor/>
                            </m:rPr>
                            <a:rPr lang="fa-IR" sz="2400" b="0" i="0" smtClean="0">
                              <a:latin typeface="Cambria Math" panose="02040503050406030204" pitchFamily="18" charset="0"/>
                              <a:cs typeface="B Koodak" panose="00000700000000000000" pitchFamily="2" charset="-78"/>
                            </a:rPr>
                            <m:t>4</m:t>
                          </m:r>
                        </m:den>
                      </m:f>
                      <m:r>
                        <m:rPr>
                          <m:nor/>
                        </m:rPr>
                        <a:rPr lang="fa-IR" sz="2400">
                          <a:latin typeface="Cambria Math" panose="02040503050406030204" pitchFamily="18" charset="0"/>
                        </a:rPr>
                        <m:t> </m:t>
                      </m:r>
                      <m:r>
                        <m:rPr>
                          <m:nor/>
                        </m:rPr>
                        <a:rPr lang="fa-IR" sz="2400">
                          <a:latin typeface="Cambria Math" panose="02040503050406030204" pitchFamily="18" charset="0"/>
                          <a:cs typeface="B Koodak" panose="00000700000000000000" pitchFamily="2" charset="-78"/>
                        </a:rPr>
                        <m:t>−</m:t>
                      </m:r>
                      <m:d>
                        <m:dPr>
                          <m:ctrlPr>
                            <a:rPr lang="fa-IR" sz="2400" i="1">
                              <a:latin typeface="Cambria Math" panose="02040503050406030204" pitchFamily="18" charset="0"/>
                            </a:rPr>
                          </m:ctrlPr>
                        </m:dPr>
                        <m:e>
                          <m:f>
                            <m:fPr>
                              <m:ctrlPr>
                                <a:rPr lang="fa-IR" sz="2400" i="1">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15</m:t>
                              </m:r>
                            </m:num>
                            <m:den>
                              <m:r>
                                <m:rPr>
                                  <m:nor/>
                                </m:rPr>
                                <a:rPr lang="fa-IR" sz="2400" b="0" i="0" smtClean="0">
                                  <a:latin typeface="Cambria Math" panose="02040503050406030204" pitchFamily="18" charset="0"/>
                                  <a:cs typeface="B Koodak" panose="00000700000000000000" pitchFamily="2" charset="-78"/>
                                </a:rPr>
                                <m:t>8</m:t>
                              </m:r>
                            </m:den>
                          </m:f>
                        </m:e>
                      </m:d>
                      <m:r>
                        <m:rPr>
                          <m:nor/>
                        </m:rPr>
                        <a:rPr lang="fa-IR" sz="2400">
                          <a:latin typeface="Cambria Math" panose="02040503050406030204" pitchFamily="18" charset="0"/>
                          <a:cs typeface="B Koodak" panose="00000700000000000000" pitchFamily="2" charset="-78"/>
                        </a:rPr>
                        <m:t>=</m:t>
                      </m:r>
                    </m:oMath>
                  </m:oMathPara>
                </a14:m>
                <a:endParaRPr lang="fa-IR" sz="2400" dirty="0">
                  <a:cs typeface="B Koodak" panose="00000700000000000000" pitchFamily="2" charset="-78"/>
                </a:endParaRPr>
              </a:p>
            </p:txBody>
          </p:sp>
        </mc:Choice>
        <mc:Fallback xmlns="">
          <p:sp>
            <p:nvSpPr>
              <p:cNvPr id="21" name="Rectangle 20"/>
              <p:cNvSpPr>
                <a:spLocks noRot="1" noChangeAspect="1" noMove="1" noResize="1" noEditPoints="1" noAdjustHandles="1" noChangeArrowheads="1" noChangeShapeType="1" noTextEdit="1"/>
              </p:cNvSpPr>
              <p:nvPr/>
            </p:nvSpPr>
            <p:spPr>
              <a:xfrm>
                <a:off x="5858319" y="1915564"/>
                <a:ext cx="1949188" cy="770532"/>
              </a:xfrm>
              <a:prstGeom prst="rect">
                <a:avLst/>
              </a:prstGeom>
              <a:blipFill>
                <a:blip r:embed="rId13"/>
                <a:stretch>
                  <a:fillRect/>
                </a:stretch>
              </a:blipFill>
            </p:spPr>
            <p:txBody>
              <a:bodyPr/>
              <a:lstStyle/>
              <a:p>
                <a:r>
                  <a:rPr lang="en-US">
                    <a:noFill/>
                  </a:rPr>
                  <a:t> </a:t>
                </a:r>
              </a:p>
            </p:txBody>
          </p:sp>
        </mc:Fallback>
      </mc:AlternateContent>
      <p:sp>
        <p:nvSpPr>
          <p:cNvPr id="22" name="TextBox 21"/>
          <p:cNvSpPr txBox="1"/>
          <p:nvPr/>
        </p:nvSpPr>
        <p:spPr>
          <a:xfrm>
            <a:off x="7441639" y="3429000"/>
            <a:ext cx="4460110" cy="400110"/>
          </a:xfrm>
          <a:prstGeom prst="rect">
            <a:avLst/>
          </a:prstGeom>
          <a:noFill/>
        </p:spPr>
        <p:txBody>
          <a:bodyPr wrap="square" rtlCol="1">
            <a:spAutoFit/>
          </a:bodyPr>
          <a:lstStyle/>
          <a:p>
            <a:pPr algn="r"/>
            <a:r>
              <a:rPr lang="fa-IR" sz="2000" dirty="0">
                <a:cs typeface="B Koodak" panose="00000700000000000000" pitchFamily="2" charset="-78"/>
              </a:rPr>
              <a:t>2- حاصل عبارت های زیر را به دست آورید.</a:t>
            </a:r>
          </a:p>
        </p:txBody>
      </p:sp>
      <p:pic>
        <p:nvPicPr>
          <p:cNvPr id="23" name="Picture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42201" y="447755"/>
            <a:ext cx="1142419" cy="1142419"/>
          </a:xfrm>
          <a:prstGeom prst="rect">
            <a:avLst/>
          </a:prstGeom>
        </p:spPr>
      </p:pic>
      <mc:AlternateContent xmlns:mc="http://schemas.openxmlformats.org/markup-compatibility/2006" xmlns:a14="http://schemas.microsoft.com/office/drawing/2010/main">
        <mc:Choice Requires="a14">
          <p:sp>
            <p:nvSpPr>
              <p:cNvPr id="25" name="Rectangle 24"/>
              <p:cNvSpPr/>
              <p:nvPr/>
            </p:nvSpPr>
            <p:spPr>
              <a:xfrm>
                <a:off x="412394" y="4229582"/>
                <a:ext cx="818942" cy="567976"/>
              </a:xfrm>
              <a:prstGeom prst="rect">
                <a:avLst/>
              </a:prstGeom>
            </p:spPr>
            <p:txBody>
              <a:bodyPr wrap="none">
                <a:spAutoFit/>
              </a:bodyPr>
              <a:lstStyle/>
              <a:p>
                <a14:m>
                  <m:oMath xmlns:m="http://schemas.openxmlformats.org/officeDocument/2006/math">
                    <m:r>
                      <m:rPr>
                        <m:nor/>
                      </m:rPr>
                      <a:rPr lang="fa-IR" sz="2000">
                        <a:latin typeface="Cambria Math" panose="02040503050406030204" pitchFamily="18" charset="0"/>
                        <a:cs typeface="B Koodak" panose="00000700000000000000" pitchFamily="2" charset="-78"/>
                      </a:rPr>
                      <m:t>4</m:t>
                    </m:r>
                    <m:r>
                      <m:rPr>
                        <m:nor/>
                      </m:rPr>
                      <a:rPr lang="fa-IR" sz="200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a:latin typeface="Cambria Math" panose="02040503050406030204" pitchFamily="18" charset="0"/>
                            <a:cs typeface="B Koodak" panose="00000700000000000000" pitchFamily="2" charset="-78"/>
                          </a:rPr>
                          <m:t>3</m:t>
                        </m:r>
                      </m:num>
                      <m:den>
                        <m:r>
                          <m:rPr>
                            <m:nor/>
                          </m:rPr>
                          <a:rPr lang="fa-IR" sz="2000">
                            <a:latin typeface="Cambria Math" panose="02040503050406030204" pitchFamily="18" charset="0"/>
                            <a:cs typeface="B Koodak" panose="00000700000000000000" pitchFamily="2" charset="-78"/>
                          </a:rPr>
                          <m:t>7</m:t>
                        </m:r>
                      </m:den>
                    </m:f>
                  </m:oMath>
                </a14:m>
                <a:r>
                  <a:rPr lang="fa-IR" sz="2400" dirty="0">
                    <a:cs typeface="B Koodak" panose="00000700000000000000" pitchFamily="2" charset="-78"/>
                  </a:rPr>
                  <a:t>=</a:t>
                </a:r>
                <a:r>
                  <a:rPr lang="fa-IR" sz="2000" dirty="0">
                    <a:cs typeface="B Koodak" panose="00000700000000000000" pitchFamily="2" charset="-78"/>
                  </a:rPr>
                  <a:t> </a:t>
                </a:r>
              </a:p>
            </p:txBody>
          </p:sp>
        </mc:Choice>
        <mc:Fallback xmlns="">
          <p:sp>
            <p:nvSpPr>
              <p:cNvPr id="25" name="Rectangle 24"/>
              <p:cNvSpPr>
                <a:spLocks noRot="1" noChangeAspect="1" noMove="1" noResize="1" noEditPoints="1" noAdjustHandles="1" noChangeArrowheads="1" noChangeShapeType="1" noTextEdit="1"/>
              </p:cNvSpPr>
              <p:nvPr/>
            </p:nvSpPr>
            <p:spPr>
              <a:xfrm>
                <a:off x="412394" y="4229582"/>
                <a:ext cx="818942" cy="567976"/>
              </a:xfrm>
              <a:prstGeom prst="rect">
                <a:avLst/>
              </a:prstGeom>
              <a:blipFill>
                <a:blip r:embed="rId15"/>
                <a:stretch>
                  <a:fillRect r="-9701" b="-23656"/>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1132571" y="4210084"/>
                <a:ext cx="521297" cy="570862"/>
              </a:xfrm>
              <a:prstGeom prst="rect">
                <a:avLst/>
              </a:prstGeom>
            </p:spPr>
            <p:txBody>
              <a:bodyPr wrap="none">
                <a:spAutoFit/>
              </a:bodyPr>
              <a:lstStyle/>
              <a:p>
                <a:r>
                  <a:rPr lang="fa-IR" sz="2000" dirty="0">
                    <a:solidFill>
                      <a:schemeClr val="accent2">
                        <a:lumMod val="75000"/>
                      </a:schemeClr>
                    </a:solidFill>
                    <a:cs typeface="B Koodak" panose="00000700000000000000" pitchFamily="2" charset="-78"/>
                  </a:rPr>
                  <a:t>4</a:t>
                </a:r>
                <a:r>
                  <a:rPr lang="en-US" sz="2000" dirty="0">
                    <a:solidFill>
                      <a:schemeClr val="accent2">
                        <a:lumMod val="75000"/>
                      </a:schemeClr>
                    </a:solidFill>
                  </a:rPr>
                  <a:t> </a:t>
                </a:r>
                <a14:m>
                  <m:oMath xmlns:m="http://schemas.openxmlformats.org/officeDocument/2006/math">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7</m:t>
                        </m:r>
                      </m:den>
                    </m:f>
                  </m:oMath>
                </a14:m>
                <a:endParaRPr lang="fa-IR" sz="2000" dirty="0">
                  <a:solidFill>
                    <a:schemeClr val="accent2">
                      <a:lumMod val="75000"/>
                    </a:schemeClr>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1132571" y="4210084"/>
                <a:ext cx="521297" cy="570862"/>
              </a:xfrm>
              <a:prstGeom prst="rect">
                <a:avLst/>
              </a:prstGeom>
              <a:blipFill>
                <a:blip r:embed="rId16"/>
                <a:stretch>
                  <a:fillRect l="-12941" b="-15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1622311" y="4234756"/>
                <a:ext cx="649537" cy="571118"/>
              </a:xfrm>
              <a:prstGeom prst="rect">
                <a:avLst/>
              </a:prstGeom>
            </p:spPr>
            <p:txBody>
              <a:bodyPr wrap="none">
                <a:spAutoFit/>
              </a:bodyPr>
              <a:lstStyle/>
              <a:p>
                <a:r>
                  <a:rPr lang="en-US" sz="2000" dirty="0">
                    <a:solidFill>
                      <a:schemeClr val="accent2">
                        <a:lumMod val="75000"/>
                      </a:schemeClr>
                    </a:solidFill>
                    <a:cs typeface="B Koodak" panose="00000700000000000000" pitchFamily="2" charset="-78"/>
                  </a:rPr>
                  <a:t>= </a:t>
                </a:r>
                <a14:m>
                  <m:oMath xmlns:m="http://schemas.openxmlformats.org/officeDocument/2006/math">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31</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7</m:t>
                        </m:r>
                      </m:den>
                    </m:f>
                  </m:oMath>
                </a14:m>
                <a:endParaRPr lang="fa-IR" sz="2000" dirty="0">
                  <a:solidFill>
                    <a:schemeClr val="accent2">
                      <a:lumMod val="75000"/>
                    </a:schemeClr>
                  </a:solidFill>
                  <a:cs typeface="B Koodak" panose="00000700000000000000" pitchFamily="2" charset="-78"/>
                </a:endParaRPr>
              </a:p>
            </p:txBody>
          </p:sp>
        </mc:Choice>
        <mc:Fallback xmlns="">
          <p:sp>
            <p:nvSpPr>
              <p:cNvPr id="27" name="Rectangle 26"/>
              <p:cNvSpPr>
                <a:spLocks noRot="1" noChangeAspect="1" noMove="1" noResize="1" noEditPoints="1" noAdjustHandles="1" noChangeArrowheads="1" noChangeShapeType="1" noTextEdit="1"/>
              </p:cNvSpPr>
              <p:nvPr/>
            </p:nvSpPr>
            <p:spPr>
              <a:xfrm>
                <a:off x="1622311" y="4234756"/>
                <a:ext cx="649537" cy="571118"/>
              </a:xfrm>
              <a:prstGeom prst="rect">
                <a:avLst/>
              </a:prstGeom>
              <a:blipFill>
                <a:blip r:embed="rId17"/>
                <a:stretch>
                  <a:fillRect l="-9346"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5945902" y="4203020"/>
                <a:ext cx="518091" cy="572593"/>
              </a:xfrm>
              <a:prstGeom prst="rect">
                <a:avLst/>
              </a:prstGeom>
            </p:spPr>
            <p:txBody>
              <a:bodyPr wrap="none">
                <a:spAutoFit/>
              </a:bodyPr>
              <a:lstStyle/>
              <a:p>
                <a:r>
                  <a:rPr lang="fa-IR" sz="2000" dirty="0">
                    <a:solidFill>
                      <a:schemeClr val="accent2">
                        <a:lumMod val="75000"/>
                      </a:schemeClr>
                    </a:solidFill>
                    <a:cs typeface="B Koodak" panose="00000700000000000000" pitchFamily="2" charset="-78"/>
                  </a:rPr>
                  <a:t> 3</a:t>
                </a:r>
                <a14:m>
                  <m:oMath xmlns:m="http://schemas.openxmlformats.org/officeDocument/2006/math">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4</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7</m:t>
                        </m:r>
                      </m:den>
                    </m:f>
                  </m:oMath>
                </a14:m>
                <a:endParaRPr lang="fa-IR" sz="2000" dirty="0">
                  <a:solidFill>
                    <a:schemeClr val="accent2">
                      <a:lumMod val="75000"/>
                    </a:schemeClr>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5945902" y="4203020"/>
                <a:ext cx="518091" cy="572593"/>
              </a:xfrm>
              <a:prstGeom prst="rect">
                <a:avLst/>
              </a:prstGeom>
              <a:blipFill>
                <a:blip r:embed="rId18"/>
                <a:stretch>
                  <a:fillRect l="-11765" b="-14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885909" y="4246442"/>
                <a:ext cx="1226233" cy="562270"/>
              </a:xfrm>
              <a:prstGeom prst="rect">
                <a:avLst/>
              </a:prstGeom>
              <a:noFill/>
            </p:spPr>
            <p:txBody>
              <a:bodyPr wrap="none" lIns="0" tIns="0" rIns="0" bIns="0" rtlCol="1">
                <a:spAutoFit/>
              </a:bodyPr>
              <a:lstStyle/>
              <a:p>
                <a14:m>
                  <m:oMath xmlns:m="http://schemas.openxmlformats.org/officeDocument/2006/math">
                    <m:r>
                      <m:rPr>
                        <m:nor/>
                      </m:rPr>
                      <a:rPr lang="fa-IR" sz="2000" b="0" i="0" smtClean="0">
                        <a:latin typeface="Cambria Math" panose="02040503050406030204" pitchFamily="18" charset="0"/>
                        <a:cs typeface="B Koodak" panose="00000700000000000000" pitchFamily="2" charset="-78"/>
                      </a:rPr>
                      <m:t>4</m:t>
                    </m:r>
                    <m:r>
                      <m:rPr>
                        <m:nor/>
                      </m:rPr>
                      <a:rPr lang="fa-IR" sz="2000" i="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i="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3</m:t>
                            </m:r>
                          </m:num>
                          <m:den>
                            <m:r>
                              <m:rPr>
                                <m:nor/>
                              </m:rPr>
                              <a:rPr lang="fa-IR" sz="2000" i="0">
                                <a:latin typeface="Cambria Math" panose="02040503050406030204" pitchFamily="18" charset="0"/>
                                <a:cs typeface="B Koodak" panose="00000700000000000000" pitchFamily="2" charset="-78"/>
                              </a:rPr>
                              <m:t>7</m:t>
                            </m:r>
                          </m:den>
                        </m:f>
                      </m:e>
                    </m:d>
                  </m:oMath>
                </a14:m>
                <a:r>
                  <a:rPr lang="fa-IR" sz="2000" dirty="0">
                    <a:cs typeface="B Koodak" panose="00000700000000000000" pitchFamily="2" charset="-78"/>
                  </a:rPr>
                  <a:t> =</a:t>
                </a:r>
              </a:p>
            </p:txBody>
          </p:sp>
        </mc:Choice>
        <mc:Fallback xmlns="">
          <p:sp>
            <p:nvSpPr>
              <p:cNvPr id="30" name="TextBox 29"/>
              <p:cNvSpPr txBox="1">
                <a:spLocks noRot="1" noChangeAspect="1" noMove="1" noResize="1" noEditPoints="1" noAdjustHandles="1" noChangeArrowheads="1" noChangeShapeType="1" noTextEdit="1"/>
              </p:cNvSpPr>
              <p:nvPr/>
            </p:nvSpPr>
            <p:spPr>
              <a:xfrm>
                <a:off x="4885909" y="4246442"/>
                <a:ext cx="1226233" cy="562270"/>
              </a:xfrm>
              <a:prstGeom prst="rect">
                <a:avLst/>
              </a:prstGeom>
              <a:blipFill>
                <a:blip r:embed="rId19"/>
                <a:stretch>
                  <a:fillRect b="-7609"/>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6284095" y="4232728"/>
                <a:ext cx="895896" cy="589698"/>
              </a:xfrm>
              <a:prstGeom prst="rect">
                <a:avLst/>
              </a:prstGeom>
            </p:spPr>
            <p:txBody>
              <a:bodyPr wrap="square">
                <a:spAutoFit/>
              </a:bodyPr>
              <a:lstStyle/>
              <a:p>
                <a:r>
                  <a:rPr lang="fa-IR" sz="2000" dirty="0">
                    <a:solidFill>
                      <a:schemeClr val="accent2">
                        <a:lumMod val="75000"/>
                      </a:schemeClr>
                    </a:solidFill>
                  </a:rPr>
                  <a:t> =  </a:t>
                </a:r>
                <a14:m>
                  <m:oMath xmlns:m="http://schemas.openxmlformats.org/officeDocument/2006/math">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25</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7</m:t>
                        </m:r>
                      </m:den>
                    </m:f>
                  </m:oMath>
                </a14:m>
                <a:endParaRPr lang="fa-IR" sz="2000" dirty="0">
                  <a:solidFill>
                    <a:schemeClr val="accent2">
                      <a:lumMod val="75000"/>
                    </a:schemeClr>
                  </a:solidFill>
                </a:endParaRPr>
              </a:p>
            </p:txBody>
          </p:sp>
        </mc:Choice>
        <mc:Fallback xmlns="">
          <p:sp>
            <p:nvSpPr>
              <p:cNvPr id="36" name="Rectangle 35"/>
              <p:cNvSpPr>
                <a:spLocks noRot="1" noChangeAspect="1" noMove="1" noResize="1" noEditPoints="1" noAdjustHandles="1" noChangeArrowheads="1" noChangeShapeType="1" noTextEdit="1"/>
              </p:cNvSpPr>
              <p:nvPr/>
            </p:nvSpPr>
            <p:spPr>
              <a:xfrm>
                <a:off x="6284095" y="4232728"/>
                <a:ext cx="895896" cy="589698"/>
              </a:xfrm>
              <a:prstGeom prst="rect">
                <a:avLst/>
              </a:prstGeom>
              <a:blipFill>
                <a:blip r:embed="rId20"/>
                <a:stretch>
                  <a:fillRect l="-8163" b="-10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8762937" y="4233584"/>
                <a:ext cx="1453026" cy="569002"/>
              </a:xfrm>
              <a:prstGeom prst="rect">
                <a:avLst/>
              </a:prstGeom>
            </p:spPr>
            <p:txBody>
              <a:bodyPr wrap="none">
                <a:spAutoFit/>
              </a:bodyPr>
              <a:lstStyle/>
              <a:p>
                <a14:m>
                  <m:oMath xmlns:m="http://schemas.openxmlformats.org/officeDocument/2006/math">
                    <m:r>
                      <m:rPr>
                        <m:nor/>
                      </m:rPr>
                      <a:rPr lang="fa-IR" sz="2000" b="0" i="0" smtClean="0">
                        <a:latin typeface="Cambria Math" panose="02040503050406030204" pitchFamily="18" charset="0"/>
                        <a:cs typeface="B Koodak" panose="00000700000000000000" pitchFamily="2" charset="-78"/>
                      </a:rPr>
                      <m:t> −</m:t>
                    </m:r>
                    <m:r>
                      <m:rPr>
                        <m:nor/>
                      </m:rPr>
                      <a:rPr lang="fa-IR" sz="2000">
                        <a:latin typeface="Cambria Math" panose="02040503050406030204" pitchFamily="18" charset="0"/>
                        <a:cs typeface="B Koodak" panose="00000700000000000000" pitchFamily="2" charset="-78"/>
                      </a:rPr>
                      <m:t>4</m:t>
                    </m:r>
                    <m:r>
                      <m:rPr>
                        <m:nor/>
                      </m:rPr>
                      <a:rPr lang="fa-IR" sz="200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a:latin typeface="Cambria Math" panose="02040503050406030204" pitchFamily="18" charset="0"/>
                                <a:cs typeface="B Koodak" panose="00000700000000000000" pitchFamily="2" charset="-78"/>
                              </a:rPr>
                              <m:t>3</m:t>
                            </m:r>
                          </m:num>
                          <m:den>
                            <m:r>
                              <m:rPr>
                                <m:nor/>
                              </m:rPr>
                              <a:rPr lang="fa-IR" sz="2000">
                                <a:latin typeface="Cambria Math" panose="02040503050406030204" pitchFamily="18" charset="0"/>
                                <a:cs typeface="B Koodak" panose="00000700000000000000" pitchFamily="2" charset="-78"/>
                              </a:rPr>
                              <m:t>7</m:t>
                            </m:r>
                          </m:den>
                        </m:f>
                      </m:e>
                    </m:d>
                  </m:oMath>
                </a14:m>
                <a:r>
                  <a:rPr lang="fa-IR" dirty="0">
                    <a:cs typeface="B Koodak" panose="00000700000000000000" pitchFamily="2" charset="-78"/>
                  </a:rPr>
                  <a:t> =</a:t>
                </a:r>
              </a:p>
            </p:txBody>
          </p:sp>
        </mc:Choice>
        <mc:Fallback xmlns="">
          <p:sp>
            <p:nvSpPr>
              <p:cNvPr id="37" name="Rectangle 36"/>
              <p:cNvSpPr>
                <a:spLocks noRot="1" noChangeAspect="1" noMove="1" noResize="1" noEditPoints="1" noAdjustHandles="1" noChangeArrowheads="1" noChangeShapeType="1" noTextEdit="1"/>
              </p:cNvSpPr>
              <p:nvPr/>
            </p:nvSpPr>
            <p:spPr>
              <a:xfrm>
                <a:off x="8762937" y="4233584"/>
                <a:ext cx="1453026" cy="569002"/>
              </a:xfrm>
              <a:prstGeom prst="rect">
                <a:avLst/>
              </a:prstGeom>
              <a:blipFill>
                <a:blip r:embed="rId21"/>
                <a:stretch>
                  <a:fillRect r="-837" b="-10638"/>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0101849" y="4224965"/>
                <a:ext cx="604653" cy="572593"/>
              </a:xfrm>
              <a:prstGeom prst="rect">
                <a:avLst/>
              </a:prstGeom>
            </p:spPr>
            <p:txBody>
              <a:bodyPr wrap="none">
                <a:spAutoFit/>
              </a:bodyPr>
              <a:lstStyle/>
              <a:p>
                <a:r>
                  <a:rPr lang="fa-IR" sz="2000" dirty="0">
                    <a:solidFill>
                      <a:schemeClr val="accent2">
                        <a:lumMod val="75000"/>
                      </a:schemeClr>
                    </a:solidFill>
                    <a:cs typeface="B Koodak" panose="00000700000000000000" pitchFamily="2" charset="-78"/>
                  </a:rPr>
                  <a:t>4</a:t>
                </a:r>
                <a:r>
                  <a:rPr lang="fa-IR" sz="2400" dirty="0">
                    <a:solidFill>
                      <a:schemeClr val="accent2">
                        <a:lumMod val="75000"/>
                      </a:schemeClr>
                    </a:solidFill>
                    <a:cs typeface="B Koodak" panose="00000700000000000000" pitchFamily="2" charset="-78"/>
                  </a:rPr>
                  <a:t>-</a:t>
                </a:r>
                <a14:m>
                  <m:oMath xmlns:m="http://schemas.openxmlformats.org/officeDocument/2006/math">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m:t>
                        </m:r>
                      </m:num>
                      <m:den>
                        <m:r>
                          <m:rPr>
                            <m:nor/>
                          </m:rPr>
                          <a:rPr lang="fa-IR" sz="2000">
                            <a:solidFill>
                              <a:schemeClr val="accent2">
                                <a:lumMod val="75000"/>
                              </a:schemeClr>
                            </a:solidFill>
                            <a:latin typeface="Cambria Math" panose="02040503050406030204" pitchFamily="18" charset="0"/>
                            <a:cs typeface="B Koodak" panose="00000700000000000000" pitchFamily="2" charset="-78"/>
                          </a:rPr>
                          <m:t>7</m:t>
                        </m:r>
                      </m:den>
                    </m:f>
                  </m:oMath>
                </a14:m>
                <a:endParaRPr lang="fa-IR" sz="2000" dirty="0">
                  <a:solidFill>
                    <a:schemeClr val="accent2">
                      <a:lumMod val="75000"/>
                    </a:schemeClr>
                  </a:solidFill>
                </a:endParaRPr>
              </a:p>
            </p:txBody>
          </p:sp>
        </mc:Choice>
        <mc:Fallback xmlns="">
          <p:sp>
            <p:nvSpPr>
              <p:cNvPr id="40" name="Rectangle 39"/>
              <p:cNvSpPr>
                <a:spLocks noRot="1" noChangeAspect="1" noMove="1" noResize="1" noEditPoints="1" noAdjustHandles="1" noChangeArrowheads="1" noChangeShapeType="1" noTextEdit="1"/>
              </p:cNvSpPr>
              <p:nvPr/>
            </p:nvSpPr>
            <p:spPr>
              <a:xfrm>
                <a:off x="10101849" y="4224965"/>
                <a:ext cx="604653" cy="572593"/>
              </a:xfrm>
              <a:prstGeom prst="rect">
                <a:avLst/>
              </a:prstGeom>
              <a:blipFill>
                <a:blip r:embed="rId22"/>
                <a:stretch>
                  <a:fillRect l="-16162" b="-223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10648849" y="4226086"/>
                <a:ext cx="801823" cy="570349"/>
              </a:xfrm>
              <a:prstGeom prst="rect">
                <a:avLst/>
              </a:prstGeom>
            </p:spPr>
            <p:txBody>
              <a:bodyPr wrap="none">
                <a:spAutoFit/>
              </a:bodyPr>
              <a:lstStyle/>
              <a:p>
                <a:r>
                  <a:rPr lang="en-US" dirty="0">
                    <a:solidFill>
                      <a:schemeClr val="accent2">
                        <a:lumMod val="75000"/>
                      </a:schemeClr>
                    </a:solidFill>
                  </a:rPr>
                  <a:t>= </a:t>
                </a:r>
                <a:r>
                  <a:rPr lang="fa-IR" sz="2000" dirty="0">
                    <a:solidFill>
                      <a:schemeClr val="accent2">
                        <a:lumMod val="75000"/>
                      </a:schemeClr>
                    </a:solidFill>
                    <a:cs typeface="B Koodak" panose="00000700000000000000" pitchFamily="2" charset="-78"/>
                  </a:rPr>
                  <a:t>-</a:t>
                </a:r>
                <a:r>
                  <a:rPr lang="en-US" dirty="0">
                    <a:solidFill>
                      <a:schemeClr val="accent2">
                        <a:lumMod val="75000"/>
                      </a:schemeClr>
                    </a:solidFill>
                  </a:rPr>
                  <a:t> </a:t>
                </a:r>
                <a14:m>
                  <m:oMath xmlns:m="http://schemas.openxmlformats.org/officeDocument/2006/math">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21</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7</m:t>
                        </m:r>
                      </m:den>
                    </m:f>
                  </m:oMath>
                </a14:m>
                <a:endParaRPr lang="fa-IR" dirty="0">
                  <a:solidFill>
                    <a:schemeClr val="accent2">
                      <a:lumMod val="75000"/>
                    </a:schemeClr>
                  </a:solidFill>
                </a:endParaRPr>
              </a:p>
            </p:txBody>
          </p:sp>
        </mc:Choice>
        <mc:Fallback xmlns="">
          <p:sp>
            <p:nvSpPr>
              <p:cNvPr id="41" name="Rectangle 40"/>
              <p:cNvSpPr>
                <a:spLocks noRot="1" noChangeAspect="1" noMove="1" noResize="1" noEditPoints="1" noAdjustHandles="1" noChangeArrowheads="1" noChangeShapeType="1" noTextEdit="1"/>
              </p:cNvSpPr>
              <p:nvPr/>
            </p:nvSpPr>
            <p:spPr>
              <a:xfrm>
                <a:off x="10648849" y="4226086"/>
                <a:ext cx="801823" cy="570349"/>
              </a:xfrm>
              <a:prstGeom prst="rect">
                <a:avLst/>
              </a:prstGeom>
              <a:blipFill>
                <a:blip r:embed="rId23"/>
                <a:stretch>
                  <a:fillRect l="-6870" b="-13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337655" y="5523559"/>
                <a:ext cx="929550" cy="567976"/>
              </a:xfrm>
              <a:prstGeom prst="rect">
                <a:avLst/>
              </a:prstGeom>
            </p:spPr>
            <p:txBody>
              <a:bodyPr wrap="none">
                <a:spAutoFit/>
              </a:bodyPr>
              <a:lstStyle/>
              <a:p>
                <a14:m>
                  <m:oMath xmlns:m="http://schemas.openxmlformats.org/officeDocument/2006/math">
                    <m:r>
                      <m:rPr>
                        <m:nor/>
                      </m:rPr>
                      <a:rPr lang="fa-IR" sz="2000" b="0" i="0" smtClean="0">
                        <a:latin typeface="Cambria Math" panose="02040503050406030204" pitchFamily="18" charset="0"/>
                        <a:cs typeface="B Koodak" panose="00000700000000000000" pitchFamily="2" charset="-78"/>
                      </a:rPr>
                      <m:t>−</m:t>
                    </m:r>
                    <m:r>
                      <m:rPr>
                        <m:nor/>
                      </m:rPr>
                      <a:rPr lang="fa-IR" sz="2000">
                        <a:latin typeface="Cambria Math" panose="02040503050406030204" pitchFamily="18" charset="0"/>
                        <a:cs typeface="B Koodak" panose="00000700000000000000" pitchFamily="2" charset="-78"/>
                      </a:rPr>
                      <m:t>4</m:t>
                    </m:r>
                    <m:r>
                      <m:rPr>
                        <m:nor/>
                      </m:rPr>
                      <a:rPr lang="fa-IR" sz="200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a:latin typeface="Cambria Math" panose="02040503050406030204" pitchFamily="18" charset="0"/>
                            <a:cs typeface="B Koodak" panose="00000700000000000000" pitchFamily="2" charset="-78"/>
                          </a:rPr>
                          <m:t>3</m:t>
                        </m:r>
                      </m:num>
                      <m:den>
                        <m:r>
                          <m:rPr>
                            <m:nor/>
                          </m:rPr>
                          <a:rPr lang="fa-IR" sz="2000">
                            <a:latin typeface="Cambria Math" panose="02040503050406030204" pitchFamily="18" charset="0"/>
                            <a:cs typeface="B Koodak" panose="00000700000000000000" pitchFamily="2" charset="-78"/>
                          </a:rPr>
                          <m:t>7</m:t>
                        </m:r>
                      </m:den>
                    </m:f>
                  </m:oMath>
                </a14:m>
                <a:r>
                  <a:rPr lang="fa-IR" sz="2400" dirty="0">
                    <a:cs typeface="B Koodak" panose="00000700000000000000" pitchFamily="2" charset="-78"/>
                  </a:rPr>
                  <a:t>=</a:t>
                </a:r>
                <a:r>
                  <a:rPr lang="fa-IR" sz="2000" dirty="0">
                    <a:cs typeface="B Koodak" panose="00000700000000000000" pitchFamily="2" charset="-78"/>
                  </a:rPr>
                  <a:t> </a:t>
                </a:r>
              </a:p>
            </p:txBody>
          </p:sp>
        </mc:Choice>
        <mc:Fallback xmlns="">
          <p:sp>
            <p:nvSpPr>
              <p:cNvPr id="43" name="Rectangle 42"/>
              <p:cNvSpPr>
                <a:spLocks noRot="1" noChangeAspect="1" noMove="1" noResize="1" noEditPoints="1" noAdjustHandles="1" noChangeArrowheads="1" noChangeShapeType="1" noTextEdit="1"/>
              </p:cNvSpPr>
              <p:nvPr/>
            </p:nvSpPr>
            <p:spPr>
              <a:xfrm>
                <a:off x="337655" y="5523559"/>
                <a:ext cx="929550" cy="567976"/>
              </a:xfrm>
              <a:prstGeom prst="rect">
                <a:avLst/>
              </a:prstGeom>
              <a:blipFill>
                <a:blip r:embed="rId24"/>
                <a:stretch>
                  <a:fillRect r="-9150" b="-23656"/>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1214306" y="5518942"/>
                <a:ext cx="604653" cy="572593"/>
              </a:xfrm>
              <a:prstGeom prst="rect">
                <a:avLst/>
              </a:prstGeom>
            </p:spPr>
            <p:txBody>
              <a:bodyPr wrap="none">
                <a:spAutoFit/>
              </a:bodyPr>
              <a:lstStyle/>
              <a:p>
                <a:r>
                  <a:rPr lang="fa-IR" sz="2000" dirty="0">
                    <a:solidFill>
                      <a:schemeClr val="accent2">
                        <a:lumMod val="75000"/>
                      </a:schemeClr>
                    </a:solidFill>
                    <a:cs typeface="B Koodak" panose="00000700000000000000" pitchFamily="2" charset="-78"/>
                  </a:rPr>
                  <a:t>3</a:t>
                </a:r>
                <a:r>
                  <a:rPr lang="fa-IR" sz="2400" dirty="0">
                    <a:solidFill>
                      <a:schemeClr val="accent2">
                        <a:lumMod val="75000"/>
                      </a:schemeClr>
                    </a:solidFill>
                    <a:cs typeface="B Koodak" panose="00000700000000000000" pitchFamily="2" charset="-78"/>
                  </a:rPr>
                  <a:t>-</a:t>
                </a:r>
                <a14:m>
                  <m:oMath xmlns:m="http://schemas.openxmlformats.org/officeDocument/2006/math">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4</m:t>
                        </m:r>
                      </m:num>
                      <m:den>
                        <m:r>
                          <m:rPr>
                            <m:nor/>
                          </m:rPr>
                          <a:rPr lang="fa-IR" sz="2000">
                            <a:solidFill>
                              <a:schemeClr val="accent2">
                                <a:lumMod val="75000"/>
                              </a:schemeClr>
                            </a:solidFill>
                            <a:latin typeface="Cambria Math" panose="02040503050406030204" pitchFamily="18" charset="0"/>
                            <a:cs typeface="B Koodak" panose="00000700000000000000" pitchFamily="2" charset="-78"/>
                          </a:rPr>
                          <m:t>7</m:t>
                        </m:r>
                      </m:den>
                    </m:f>
                  </m:oMath>
                </a14:m>
                <a:endParaRPr lang="fa-IR" sz="2000" dirty="0">
                  <a:solidFill>
                    <a:schemeClr val="accent2">
                      <a:lumMod val="75000"/>
                    </a:schemeClr>
                  </a:solidFill>
                </a:endParaRPr>
              </a:p>
            </p:txBody>
          </p:sp>
        </mc:Choice>
        <mc:Fallback xmlns="">
          <p:sp>
            <p:nvSpPr>
              <p:cNvPr id="44" name="Rectangle 43"/>
              <p:cNvSpPr>
                <a:spLocks noRot="1" noChangeAspect="1" noMove="1" noResize="1" noEditPoints="1" noAdjustHandles="1" noChangeArrowheads="1" noChangeShapeType="1" noTextEdit="1"/>
              </p:cNvSpPr>
              <p:nvPr/>
            </p:nvSpPr>
            <p:spPr>
              <a:xfrm>
                <a:off x="1214306" y="5518942"/>
                <a:ext cx="604653" cy="572593"/>
              </a:xfrm>
              <a:prstGeom prst="rect">
                <a:avLst/>
              </a:prstGeom>
              <a:blipFill>
                <a:blip r:embed="rId25"/>
                <a:stretch>
                  <a:fillRect l="-16162" b="-234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1718122" y="5521186"/>
                <a:ext cx="859531" cy="570349"/>
              </a:xfrm>
              <a:prstGeom prst="rect">
                <a:avLst/>
              </a:prstGeom>
            </p:spPr>
            <p:txBody>
              <a:bodyPr wrap="none">
                <a:spAutoFit/>
              </a:bodyPr>
              <a:lstStyle/>
              <a:p>
                <a:r>
                  <a:rPr lang="en-US" sz="2000" dirty="0">
                    <a:solidFill>
                      <a:schemeClr val="accent2">
                        <a:lumMod val="75000"/>
                      </a:schemeClr>
                    </a:solidFill>
                  </a:rPr>
                  <a:t>= </a:t>
                </a:r>
                <a:r>
                  <a:rPr lang="fa-IR" sz="2400" dirty="0">
                    <a:solidFill>
                      <a:schemeClr val="accent2">
                        <a:lumMod val="75000"/>
                      </a:schemeClr>
                    </a:solidFill>
                    <a:cs typeface="B Koodak" panose="00000700000000000000" pitchFamily="2" charset="-78"/>
                  </a:rPr>
                  <a:t>-</a:t>
                </a:r>
                <a:r>
                  <a:rPr lang="en-US" sz="2400" dirty="0">
                    <a:solidFill>
                      <a:schemeClr val="accent2">
                        <a:lumMod val="75000"/>
                      </a:schemeClr>
                    </a:solidFill>
                    <a:cs typeface="B Koodak" panose="00000700000000000000" pitchFamily="2" charset="-78"/>
                  </a:rPr>
                  <a:t> </a:t>
                </a:r>
                <a14:m>
                  <m:oMath xmlns:m="http://schemas.openxmlformats.org/officeDocument/2006/math">
                    <m:f>
                      <m:fPr>
                        <m:ctrlPr>
                          <a:rPr lang="fa-IR" sz="2000" i="1">
                            <a:solidFill>
                              <a:schemeClr val="accent2">
                                <a:lumMod val="75000"/>
                              </a:schemeClr>
                            </a:solidFill>
                            <a:latin typeface="Cambria Math" panose="02040503050406030204" pitchFamily="18" charset="0"/>
                          </a:rPr>
                        </m:ctrlPr>
                      </m:fPr>
                      <m:num>
                        <m:r>
                          <m:rPr>
                            <m:nor/>
                          </m:rPr>
                          <a:rPr lang="fa-IR" sz="2000">
                            <a:solidFill>
                              <a:schemeClr val="accent2">
                                <a:lumMod val="75000"/>
                              </a:schemeClr>
                            </a:solidFill>
                            <a:latin typeface="Cambria Math" panose="02040503050406030204" pitchFamily="18" charset="0"/>
                            <a:cs typeface="B Koodak" panose="00000700000000000000" pitchFamily="2" charset="-78"/>
                          </a:rPr>
                          <m:t>2</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5</m:t>
                        </m:r>
                      </m:num>
                      <m:den>
                        <m:r>
                          <m:rPr>
                            <m:nor/>
                          </m:rPr>
                          <a:rPr lang="fa-IR" sz="2000">
                            <a:solidFill>
                              <a:schemeClr val="accent2">
                                <a:lumMod val="75000"/>
                              </a:schemeClr>
                            </a:solidFill>
                            <a:latin typeface="Cambria Math" panose="02040503050406030204" pitchFamily="18" charset="0"/>
                            <a:cs typeface="B Koodak" panose="00000700000000000000" pitchFamily="2" charset="-78"/>
                          </a:rPr>
                          <m:t>7</m:t>
                        </m:r>
                      </m:den>
                    </m:f>
                  </m:oMath>
                </a14:m>
                <a:endParaRPr lang="fa-IR" sz="2000" dirty="0">
                  <a:solidFill>
                    <a:schemeClr val="accent2">
                      <a:lumMod val="75000"/>
                    </a:schemeClr>
                  </a:solidFill>
                </a:endParaRPr>
              </a:p>
            </p:txBody>
          </p:sp>
        </mc:Choice>
        <mc:Fallback xmlns="">
          <p:sp>
            <p:nvSpPr>
              <p:cNvPr id="45" name="Rectangle 44"/>
              <p:cNvSpPr>
                <a:spLocks noRot="1" noChangeAspect="1" noMove="1" noResize="1" noEditPoints="1" noAdjustHandles="1" noChangeArrowheads="1" noChangeShapeType="1" noTextEdit="1"/>
              </p:cNvSpPr>
              <p:nvPr/>
            </p:nvSpPr>
            <p:spPr>
              <a:xfrm>
                <a:off x="1718122" y="5521186"/>
                <a:ext cx="859531" cy="570349"/>
              </a:xfrm>
              <a:prstGeom prst="rect">
                <a:avLst/>
              </a:prstGeom>
              <a:blipFill>
                <a:blip r:embed="rId26"/>
                <a:stretch>
                  <a:fillRect l="-7801" b="-247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4778764" y="5374766"/>
                <a:ext cx="812530" cy="567976"/>
              </a:xfrm>
              <a:prstGeom prst="rect">
                <a:avLst/>
              </a:prstGeom>
            </p:spPr>
            <p:txBody>
              <a:bodyPr wrap="none">
                <a:spAutoFit/>
              </a:bodyPr>
              <a:lstStyle/>
              <a:p>
                <a14:m>
                  <m:oMath xmlns:m="http://schemas.openxmlformats.org/officeDocument/2006/math">
                    <m:r>
                      <m:rPr>
                        <m:nor/>
                      </m:rPr>
                      <a:rPr lang="fa-IR" sz="2000">
                        <a:latin typeface="Cambria Math" panose="02040503050406030204" pitchFamily="18" charset="0"/>
                        <a:cs typeface="B Koodak" panose="00000700000000000000" pitchFamily="2" charset="-78"/>
                      </a:rPr>
                      <m:t>4</m:t>
                    </m:r>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a:latin typeface="Cambria Math" panose="02040503050406030204" pitchFamily="18" charset="0"/>
                            <a:cs typeface="B Koodak" panose="00000700000000000000" pitchFamily="2" charset="-78"/>
                          </a:rPr>
                          <m:t>3</m:t>
                        </m:r>
                      </m:num>
                      <m:den>
                        <m:r>
                          <m:rPr>
                            <m:nor/>
                          </m:rPr>
                          <a:rPr lang="fa-IR" sz="2000">
                            <a:latin typeface="Cambria Math" panose="02040503050406030204" pitchFamily="18" charset="0"/>
                            <a:cs typeface="B Koodak" panose="00000700000000000000" pitchFamily="2" charset="-78"/>
                          </a:rPr>
                          <m:t>7</m:t>
                        </m:r>
                      </m:den>
                    </m:f>
                  </m:oMath>
                </a14:m>
                <a:r>
                  <a:rPr lang="fa-IR" sz="2400" dirty="0">
                    <a:cs typeface="B Koodak" panose="00000700000000000000" pitchFamily="2" charset="-78"/>
                  </a:rPr>
                  <a:t>=</a:t>
                </a:r>
                <a:r>
                  <a:rPr lang="fa-IR" sz="2000" dirty="0">
                    <a:cs typeface="B Koodak" panose="00000700000000000000" pitchFamily="2" charset="-78"/>
                  </a:rPr>
                  <a:t> </a:t>
                </a:r>
              </a:p>
            </p:txBody>
          </p:sp>
        </mc:Choice>
        <mc:Fallback xmlns="">
          <p:sp>
            <p:nvSpPr>
              <p:cNvPr id="46" name="Rectangle 45"/>
              <p:cNvSpPr>
                <a:spLocks noRot="1" noChangeAspect="1" noMove="1" noResize="1" noEditPoints="1" noAdjustHandles="1" noChangeArrowheads="1" noChangeShapeType="1" noTextEdit="1"/>
              </p:cNvSpPr>
              <p:nvPr/>
            </p:nvSpPr>
            <p:spPr>
              <a:xfrm>
                <a:off x="4778764" y="5374766"/>
                <a:ext cx="812530" cy="567976"/>
              </a:xfrm>
              <a:prstGeom prst="rect">
                <a:avLst/>
              </a:prstGeom>
              <a:blipFill>
                <a:blip r:embed="rId27"/>
                <a:stretch>
                  <a:fillRect r="-10526" b="-23656"/>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5552231" y="5362358"/>
                <a:ext cx="518091" cy="572593"/>
              </a:xfrm>
              <a:prstGeom prst="rect">
                <a:avLst/>
              </a:prstGeom>
            </p:spPr>
            <p:txBody>
              <a:bodyPr wrap="none">
                <a:spAutoFit/>
              </a:bodyPr>
              <a:lstStyle/>
              <a:p>
                <a:r>
                  <a:rPr lang="fa-IR" sz="2000" dirty="0">
                    <a:solidFill>
                      <a:schemeClr val="accent2">
                        <a:lumMod val="75000"/>
                      </a:schemeClr>
                    </a:solidFill>
                    <a:cs typeface="B Koodak" panose="00000700000000000000" pitchFamily="2" charset="-78"/>
                  </a:rPr>
                  <a:t> 3</a:t>
                </a:r>
                <a14:m>
                  <m:oMath xmlns:m="http://schemas.openxmlformats.org/officeDocument/2006/math">
                    <m:f>
                      <m:fPr>
                        <m:ctrlPr>
                          <a:rPr lang="fa-IR" sz="2000" i="1">
                            <a:solidFill>
                              <a:schemeClr val="accent2">
                                <a:lumMod val="75000"/>
                              </a:schemeClr>
                            </a:solidFill>
                            <a:latin typeface="Cambria Math" panose="02040503050406030204" pitchFamily="18" charset="0"/>
                          </a:rPr>
                        </m:ctrlPr>
                      </m:fPr>
                      <m:num>
                        <m:r>
                          <m:rPr>
                            <m:nor/>
                          </m:rPr>
                          <a:rPr lang="fa-IR" sz="2000">
                            <a:solidFill>
                              <a:schemeClr val="accent2">
                                <a:lumMod val="75000"/>
                              </a:schemeClr>
                            </a:solidFill>
                            <a:latin typeface="Cambria Math" panose="02040503050406030204" pitchFamily="18" charset="0"/>
                            <a:cs typeface="B Koodak" panose="00000700000000000000" pitchFamily="2" charset="-78"/>
                          </a:rPr>
                          <m:t>4</m:t>
                        </m:r>
                      </m:num>
                      <m:den>
                        <m:r>
                          <m:rPr>
                            <m:nor/>
                          </m:rPr>
                          <a:rPr lang="fa-IR" sz="2000">
                            <a:solidFill>
                              <a:schemeClr val="accent2">
                                <a:lumMod val="75000"/>
                              </a:schemeClr>
                            </a:solidFill>
                            <a:latin typeface="Cambria Math" panose="02040503050406030204" pitchFamily="18" charset="0"/>
                            <a:cs typeface="B Koodak" panose="00000700000000000000" pitchFamily="2" charset="-78"/>
                          </a:rPr>
                          <m:t>7</m:t>
                        </m:r>
                      </m:den>
                    </m:f>
                  </m:oMath>
                </a14:m>
                <a:endParaRPr lang="fa-IR" sz="2000" dirty="0">
                  <a:solidFill>
                    <a:schemeClr val="accent2">
                      <a:lumMod val="75000"/>
                    </a:schemeClr>
                  </a:solidFill>
                </a:endParaRPr>
              </a:p>
            </p:txBody>
          </p:sp>
        </mc:Choice>
        <mc:Fallback xmlns="">
          <p:sp>
            <p:nvSpPr>
              <p:cNvPr id="47" name="Rectangle 46"/>
              <p:cNvSpPr>
                <a:spLocks noRot="1" noChangeAspect="1" noMove="1" noResize="1" noEditPoints="1" noAdjustHandles="1" noChangeArrowheads="1" noChangeShapeType="1" noTextEdit="1"/>
              </p:cNvSpPr>
              <p:nvPr/>
            </p:nvSpPr>
            <p:spPr>
              <a:xfrm>
                <a:off x="5552231" y="5362358"/>
                <a:ext cx="518091" cy="572593"/>
              </a:xfrm>
              <a:prstGeom prst="rect">
                <a:avLst/>
              </a:prstGeom>
              <a:blipFill>
                <a:blip r:embed="rId28"/>
                <a:stretch>
                  <a:fillRect l="-12941" b="-14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6001111" y="5373579"/>
                <a:ext cx="662361" cy="570349"/>
              </a:xfrm>
              <a:prstGeom prst="rect">
                <a:avLst/>
              </a:prstGeom>
            </p:spPr>
            <p:txBody>
              <a:bodyPr wrap="none">
                <a:spAutoFit/>
              </a:bodyPr>
              <a:lstStyle/>
              <a:p>
                <a:r>
                  <a:rPr lang="en-US" sz="2000" dirty="0">
                    <a:solidFill>
                      <a:schemeClr val="accent2">
                        <a:lumMod val="75000"/>
                      </a:schemeClr>
                    </a:solidFill>
                  </a:rPr>
                  <a:t>=</a:t>
                </a:r>
                <a:r>
                  <a:rPr lang="fa-IR" sz="2000" dirty="0">
                    <a:solidFill>
                      <a:schemeClr val="accent2">
                        <a:lumMod val="75000"/>
                      </a:schemeClr>
                    </a:solidFill>
                  </a:rPr>
                  <a:t> </a:t>
                </a:r>
                <a14:m>
                  <m:oMath xmlns:m="http://schemas.openxmlformats.org/officeDocument/2006/math">
                    <m:f>
                      <m:fPr>
                        <m:ctrlPr>
                          <a:rPr lang="fa-IR" sz="2000" i="1">
                            <a:solidFill>
                              <a:schemeClr val="accent2">
                                <a:lumMod val="75000"/>
                              </a:schemeClr>
                            </a:solidFill>
                            <a:latin typeface="Cambria Math" panose="02040503050406030204" pitchFamily="18" charset="0"/>
                          </a:rPr>
                        </m:ctrlPr>
                      </m:fPr>
                      <m:num>
                        <m:r>
                          <m:rPr>
                            <m:nor/>
                          </m:rPr>
                          <a:rPr lang="fa-IR" sz="2000">
                            <a:solidFill>
                              <a:schemeClr val="accent2">
                                <a:lumMod val="75000"/>
                              </a:schemeClr>
                            </a:solidFill>
                            <a:latin typeface="Cambria Math" panose="02040503050406030204" pitchFamily="18" charset="0"/>
                            <a:cs typeface="B Koodak" panose="00000700000000000000" pitchFamily="2" charset="-78"/>
                          </a:rPr>
                          <m:t>25</m:t>
                        </m:r>
                      </m:num>
                      <m:den>
                        <m:r>
                          <m:rPr>
                            <m:nor/>
                          </m:rPr>
                          <a:rPr lang="fa-IR" sz="2000">
                            <a:solidFill>
                              <a:schemeClr val="accent2">
                                <a:lumMod val="75000"/>
                              </a:schemeClr>
                            </a:solidFill>
                            <a:latin typeface="Cambria Math" panose="02040503050406030204" pitchFamily="18" charset="0"/>
                            <a:cs typeface="B Koodak" panose="00000700000000000000" pitchFamily="2" charset="-78"/>
                          </a:rPr>
                          <m:t>7</m:t>
                        </m:r>
                      </m:den>
                    </m:f>
                  </m:oMath>
                </a14:m>
                <a:endParaRPr lang="fa-IR" sz="2000" dirty="0">
                  <a:solidFill>
                    <a:schemeClr val="accent2">
                      <a:lumMod val="75000"/>
                    </a:schemeClr>
                  </a:solidFill>
                </a:endParaRPr>
              </a:p>
            </p:txBody>
          </p:sp>
        </mc:Choice>
        <mc:Fallback xmlns="">
          <p:sp>
            <p:nvSpPr>
              <p:cNvPr id="48" name="Rectangle 47"/>
              <p:cNvSpPr>
                <a:spLocks noRot="1" noChangeAspect="1" noMove="1" noResize="1" noEditPoints="1" noAdjustHandles="1" noChangeArrowheads="1" noChangeShapeType="1" noTextEdit="1"/>
              </p:cNvSpPr>
              <p:nvPr/>
            </p:nvSpPr>
            <p:spPr>
              <a:xfrm>
                <a:off x="6001111" y="5373579"/>
                <a:ext cx="662361" cy="570349"/>
              </a:xfrm>
              <a:prstGeom prst="rect">
                <a:avLst/>
              </a:prstGeom>
              <a:blipFill>
                <a:blip r:embed="rId29"/>
                <a:stretch>
                  <a:fillRect l="-9174" b="-53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8861489" y="5417720"/>
                <a:ext cx="935962" cy="567976"/>
              </a:xfrm>
              <a:prstGeom prst="rect">
                <a:avLst/>
              </a:prstGeom>
            </p:spPr>
            <p:txBody>
              <a:bodyPr wrap="none">
                <a:spAutoFit/>
              </a:bodyPr>
              <a:lstStyle/>
              <a:p>
                <a14:m>
                  <m:oMath xmlns:m="http://schemas.openxmlformats.org/officeDocument/2006/math">
                    <m:r>
                      <m:rPr>
                        <m:nor/>
                      </m:rPr>
                      <a:rPr lang="fa-IR" sz="2000" b="0" i="0" smtClean="0">
                        <a:latin typeface="Cambria Math" panose="02040503050406030204" pitchFamily="18" charset="0"/>
                        <a:cs typeface="B Koodak" panose="00000700000000000000" pitchFamily="2" charset="-78"/>
                      </a:rPr>
                      <m:t>−</m:t>
                    </m:r>
                    <m:r>
                      <m:rPr>
                        <m:nor/>
                      </m:rPr>
                      <a:rPr lang="fa-IR" sz="2000">
                        <a:latin typeface="Cambria Math" panose="02040503050406030204" pitchFamily="18" charset="0"/>
                        <a:cs typeface="B Koodak" panose="00000700000000000000" pitchFamily="2" charset="-78"/>
                      </a:rPr>
                      <m:t>4</m:t>
                    </m:r>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a:latin typeface="Cambria Math" panose="02040503050406030204" pitchFamily="18" charset="0"/>
                            <a:cs typeface="B Koodak" panose="00000700000000000000" pitchFamily="2" charset="-78"/>
                          </a:rPr>
                          <m:t>3</m:t>
                        </m:r>
                      </m:num>
                      <m:den>
                        <m:r>
                          <m:rPr>
                            <m:nor/>
                          </m:rPr>
                          <a:rPr lang="fa-IR" sz="2000">
                            <a:latin typeface="Cambria Math" panose="02040503050406030204" pitchFamily="18" charset="0"/>
                            <a:cs typeface="B Koodak" panose="00000700000000000000" pitchFamily="2" charset="-78"/>
                          </a:rPr>
                          <m:t>7</m:t>
                        </m:r>
                      </m:den>
                    </m:f>
                  </m:oMath>
                </a14:m>
                <a:r>
                  <a:rPr lang="fa-IR" sz="2400" dirty="0">
                    <a:cs typeface="B Koodak" panose="00000700000000000000" pitchFamily="2" charset="-78"/>
                  </a:rPr>
                  <a:t>=</a:t>
                </a:r>
                <a:r>
                  <a:rPr lang="fa-IR" sz="2000" dirty="0">
                    <a:cs typeface="B Koodak" panose="00000700000000000000" pitchFamily="2" charset="-78"/>
                  </a:rPr>
                  <a:t> </a:t>
                </a:r>
              </a:p>
            </p:txBody>
          </p:sp>
        </mc:Choice>
        <mc:Fallback xmlns="">
          <p:sp>
            <p:nvSpPr>
              <p:cNvPr id="49" name="Rectangle 48"/>
              <p:cNvSpPr>
                <a:spLocks noRot="1" noChangeAspect="1" noMove="1" noResize="1" noEditPoints="1" noAdjustHandles="1" noChangeArrowheads="1" noChangeShapeType="1" noTextEdit="1"/>
              </p:cNvSpPr>
              <p:nvPr/>
            </p:nvSpPr>
            <p:spPr>
              <a:xfrm>
                <a:off x="8861489" y="5417720"/>
                <a:ext cx="935962" cy="567976"/>
              </a:xfrm>
              <a:prstGeom prst="rect">
                <a:avLst/>
              </a:prstGeom>
              <a:blipFill>
                <a:blip r:embed="rId30"/>
                <a:stretch>
                  <a:fillRect r="-8497" b="-23656"/>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9843972" y="5417720"/>
                <a:ext cx="604653" cy="567976"/>
              </a:xfrm>
              <a:prstGeom prst="rect">
                <a:avLst/>
              </a:prstGeom>
            </p:spPr>
            <p:txBody>
              <a:bodyPr wrap="none">
                <a:spAutoFit/>
              </a:bodyPr>
              <a:lstStyle/>
              <a:p>
                <a:r>
                  <a:rPr lang="fa-IR" sz="2000" dirty="0">
                    <a:solidFill>
                      <a:schemeClr val="accent2">
                        <a:lumMod val="75000"/>
                      </a:schemeClr>
                    </a:solidFill>
                    <a:cs typeface="B Koodak" panose="00000700000000000000" pitchFamily="2" charset="-78"/>
                  </a:rPr>
                  <a:t>4</a:t>
                </a:r>
                <a:r>
                  <a:rPr lang="fa-IR" sz="2400" dirty="0">
                    <a:solidFill>
                      <a:schemeClr val="accent2">
                        <a:lumMod val="75000"/>
                      </a:schemeClr>
                    </a:solidFill>
                    <a:cs typeface="B Koodak" panose="00000700000000000000" pitchFamily="2" charset="-78"/>
                  </a:rPr>
                  <a:t>-</a:t>
                </a:r>
                <a14:m>
                  <m:oMath xmlns:m="http://schemas.openxmlformats.org/officeDocument/2006/math">
                    <m:f>
                      <m:fPr>
                        <m:ctrlPr>
                          <a:rPr lang="fa-IR" sz="2000" i="1">
                            <a:solidFill>
                              <a:schemeClr val="accent2">
                                <a:lumMod val="75000"/>
                              </a:schemeClr>
                            </a:solidFill>
                            <a:latin typeface="Cambria Math" panose="02040503050406030204" pitchFamily="18" charset="0"/>
                          </a:rPr>
                        </m:ctrlPr>
                      </m:fPr>
                      <m:num>
                        <m:r>
                          <m:rPr>
                            <m:nor/>
                          </m:rPr>
                          <a:rPr lang="fa-IR" sz="2000">
                            <a:solidFill>
                              <a:schemeClr val="accent2">
                                <a:lumMod val="75000"/>
                              </a:schemeClr>
                            </a:solidFill>
                            <a:latin typeface="Cambria Math" panose="02040503050406030204" pitchFamily="18" charset="0"/>
                            <a:cs typeface="B Koodak" panose="00000700000000000000" pitchFamily="2" charset="-78"/>
                          </a:rPr>
                          <m:t>3</m:t>
                        </m:r>
                      </m:num>
                      <m:den>
                        <m:r>
                          <m:rPr>
                            <m:nor/>
                          </m:rPr>
                          <a:rPr lang="fa-IR" sz="2000">
                            <a:solidFill>
                              <a:schemeClr val="accent2">
                                <a:lumMod val="75000"/>
                              </a:schemeClr>
                            </a:solidFill>
                            <a:latin typeface="Cambria Math" panose="02040503050406030204" pitchFamily="18" charset="0"/>
                            <a:cs typeface="B Koodak" panose="00000700000000000000" pitchFamily="2" charset="-78"/>
                          </a:rPr>
                          <m:t>7</m:t>
                        </m:r>
                      </m:den>
                    </m:f>
                  </m:oMath>
                </a14:m>
                <a:endParaRPr lang="fa-IR" sz="2000" dirty="0">
                  <a:solidFill>
                    <a:schemeClr val="accent2">
                      <a:lumMod val="75000"/>
                    </a:schemeClr>
                  </a:solidFill>
                </a:endParaRPr>
              </a:p>
            </p:txBody>
          </p:sp>
        </mc:Choice>
        <mc:Fallback xmlns="">
          <p:sp>
            <p:nvSpPr>
              <p:cNvPr id="51" name="Rectangle 50"/>
              <p:cNvSpPr>
                <a:spLocks noRot="1" noChangeAspect="1" noMove="1" noResize="1" noEditPoints="1" noAdjustHandles="1" noChangeArrowheads="1" noChangeShapeType="1" noTextEdit="1"/>
              </p:cNvSpPr>
              <p:nvPr/>
            </p:nvSpPr>
            <p:spPr>
              <a:xfrm>
                <a:off x="9843972" y="5417720"/>
                <a:ext cx="604653" cy="567976"/>
              </a:xfrm>
              <a:prstGeom prst="rect">
                <a:avLst/>
              </a:prstGeom>
              <a:blipFill>
                <a:blip r:embed="rId31"/>
                <a:stretch>
                  <a:fillRect l="-17172" b="-236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10404175" y="5447889"/>
                <a:ext cx="824265" cy="570349"/>
              </a:xfrm>
              <a:prstGeom prst="rect">
                <a:avLst/>
              </a:prstGeom>
            </p:spPr>
            <p:txBody>
              <a:bodyPr wrap="none">
                <a:spAutoFit/>
              </a:bodyPr>
              <a:lstStyle/>
              <a:p>
                <a:r>
                  <a:rPr lang="en-US" sz="2000" dirty="0">
                    <a:solidFill>
                      <a:schemeClr val="accent2">
                        <a:lumMod val="75000"/>
                      </a:schemeClr>
                    </a:solidFill>
                  </a:rPr>
                  <a:t>= </a:t>
                </a:r>
                <a:r>
                  <a:rPr lang="fa-IR" sz="2000" dirty="0">
                    <a:solidFill>
                      <a:schemeClr val="accent2">
                        <a:lumMod val="75000"/>
                      </a:schemeClr>
                    </a:solidFill>
                    <a:cs typeface="B Koodak" panose="00000700000000000000" pitchFamily="2" charset="-78"/>
                  </a:rPr>
                  <a:t>-</a:t>
                </a:r>
                <a:r>
                  <a:rPr lang="en-US" sz="2000" dirty="0">
                    <a:solidFill>
                      <a:schemeClr val="accent2">
                        <a:lumMod val="75000"/>
                      </a:schemeClr>
                    </a:solidFill>
                  </a:rPr>
                  <a:t> </a:t>
                </a:r>
                <a14:m>
                  <m:oMath xmlns:m="http://schemas.openxmlformats.org/officeDocument/2006/math">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m:t>
                        </m:r>
                        <m:r>
                          <m:rPr>
                            <m:nor/>
                          </m:rPr>
                          <a:rPr lang="fa-IR" sz="2000">
                            <a:solidFill>
                              <a:schemeClr val="accent2">
                                <a:lumMod val="75000"/>
                              </a:schemeClr>
                            </a:solidFill>
                            <a:latin typeface="Cambria Math" panose="02040503050406030204" pitchFamily="18" charset="0"/>
                            <a:cs typeface="B Koodak" panose="00000700000000000000" pitchFamily="2" charset="-78"/>
                          </a:rPr>
                          <m:t>1</m:t>
                        </m:r>
                      </m:num>
                      <m:den>
                        <m:r>
                          <m:rPr>
                            <m:nor/>
                          </m:rPr>
                          <a:rPr lang="fa-IR" sz="2000">
                            <a:solidFill>
                              <a:schemeClr val="accent2">
                                <a:lumMod val="75000"/>
                              </a:schemeClr>
                            </a:solidFill>
                            <a:latin typeface="Cambria Math" panose="02040503050406030204" pitchFamily="18" charset="0"/>
                            <a:cs typeface="B Koodak" panose="00000700000000000000" pitchFamily="2" charset="-78"/>
                          </a:rPr>
                          <m:t>7</m:t>
                        </m:r>
                      </m:den>
                    </m:f>
                  </m:oMath>
                </a14:m>
                <a:endParaRPr lang="fa-IR" sz="2000" dirty="0">
                  <a:solidFill>
                    <a:schemeClr val="accent2">
                      <a:lumMod val="75000"/>
                    </a:schemeClr>
                  </a:solidFill>
                </a:endParaRPr>
              </a:p>
            </p:txBody>
          </p:sp>
        </mc:Choice>
        <mc:Fallback xmlns="">
          <p:sp>
            <p:nvSpPr>
              <p:cNvPr id="52" name="Rectangle 51"/>
              <p:cNvSpPr>
                <a:spLocks noRot="1" noChangeAspect="1" noMove="1" noResize="1" noEditPoints="1" noAdjustHandles="1" noChangeArrowheads="1" noChangeShapeType="1" noTextEdit="1"/>
              </p:cNvSpPr>
              <p:nvPr/>
            </p:nvSpPr>
            <p:spPr>
              <a:xfrm>
                <a:off x="10404175" y="5447889"/>
                <a:ext cx="824265" cy="570349"/>
              </a:xfrm>
              <a:prstGeom prst="rect">
                <a:avLst/>
              </a:prstGeom>
              <a:blipFill>
                <a:blip r:embed="rId32"/>
                <a:stretch>
                  <a:fillRect l="-8148" b="-15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4184055" y="695552"/>
                <a:ext cx="575799" cy="664797"/>
              </a:xfrm>
              <a:prstGeom prst="rect">
                <a:avLst/>
              </a:prstGeom>
            </p:spPr>
            <p:txBody>
              <a:bodyPr wrap="none">
                <a:spAutoFit/>
              </a:bodyPr>
              <a:lstStyle/>
              <a:p>
                <a:r>
                  <a:rPr lang="en-US" sz="2400" dirty="0">
                    <a:solidFill>
                      <a:schemeClr val="accent2">
                        <a:lumMod val="75000"/>
                      </a:schemeClr>
                    </a:solidFill>
                  </a:rPr>
                  <a:t>= </a:t>
                </a:r>
                <a14:m>
                  <m:oMath xmlns:m="http://schemas.openxmlformats.org/officeDocument/2006/math">
                    <m:f>
                      <m:fPr>
                        <m:ctrlPr>
                          <a:rPr lang="fa-IR" sz="2400" i="1">
                            <a:solidFill>
                              <a:schemeClr val="accent2">
                                <a:lumMod val="75000"/>
                              </a:schemeClr>
                            </a:solidFill>
                            <a:latin typeface="Cambria Math" panose="02040503050406030204" pitchFamily="18" charset="0"/>
                          </a:rPr>
                        </m:ctrlPr>
                      </m:fPr>
                      <m:num>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3</m:t>
                        </m:r>
                      </m:num>
                      <m:den>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9</m:t>
                        </m:r>
                      </m:den>
                    </m:f>
                  </m:oMath>
                </a14:m>
                <a:endParaRPr lang="fa-IR" sz="2400" dirty="0">
                  <a:solidFill>
                    <a:schemeClr val="accent2">
                      <a:lumMod val="75000"/>
                    </a:schemeClr>
                  </a:solidFill>
                </a:endParaRPr>
              </a:p>
            </p:txBody>
          </p:sp>
        </mc:Choice>
        <mc:Fallback xmlns="">
          <p:sp>
            <p:nvSpPr>
              <p:cNvPr id="34" name="Rectangle 33"/>
              <p:cNvSpPr>
                <a:spLocks noRot="1" noChangeAspect="1" noMove="1" noResize="1" noEditPoints="1" noAdjustHandles="1" noChangeArrowheads="1" noChangeShapeType="1" noTextEdit="1"/>
              </p:cNvSpPr>
              <p:nvPr/>
            </p:nvSpPr>
            <p:spPr>
              <a:xfrm>
                <a:off x="4184055" y="695552"/>
                <a:ext cx="575799" cy="664797"/>
              </a:xfrm>
              <a:prstGeom prst="rect">
                <a:avLst/>
              </a:prstGeom>
              <a:blipFill>
                <a:blip r:embed="rId33"/>
                <a:stretch>
                  <a:fillRect l="-15789" b="-73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3906084" y="1956751"/>
                <a:ext cx="1067921" cy="672877"/>
              </a:xfrm>
              <a:prstGeom prst="rect">
                <a:avLst/>
              </a:prstGeom>
            </p:spPr>
            <p:txBody>
              <a:bodyPr wrap="none">
                <a:spAutoFit/>
              </a:bodyPr>
              <a:lstStyle/>
              <a:p>
                <a14:m>
                  <m:oMath xmlns:m="http://schemas.openxmlformats.org/officeDocument/2006/math">
                    <m:f>
                      <m:fPr>
                        <m:ctrlPr>
                          <a:rPr lang="fa-IR" sz="2400" i="1">
                            <a:solidFill>
                              <a:schemeClr val="accent2">
                                <a:lumMod val="75000"/>
                              </a:schemeClr>
                            </a:solidFill>
                            <a:latin typeface="Cambria Math" panose="02040503050406030204" pitchFamily="18" charset="0"/>
                          </a:rPr>
                        </m:ctrlPr>
                      </m:fPr>
                      <m:num>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4</m:t>
                        </m:r>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4</m:t>
                        </m:r>
                      </m:num>
                      <m:den>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5</m:t>
                        </m:r>
                      </m:den>
                    </m:f>
                  </m:oMath>
                </a14:m>
                <a:r>
                  <a:rPr lang="fa-IR" sz="2400" dirty="0">
                    <a:solidFill>
                      <a:schemeClr val="accent2">
                        <a:lumMod val="75000"/>
                      </a:schemeClr>
                    </a:solidFill>
                  </a:rPr>
                  <a:t> =</a:t>
                </a:r>
              </a:p>
            </p:txBody>
          </p:sp>
        </mc:Choice>
        <mc:Fallback xmlns="">
          <p:sp>
            <p:nvSpPr>
              <p:cNvPr id="35" name="Rectangle 34"/>
              <p:cNvSpPr>
                <a:spLocks noRot="1" noChangeAspect="1" noMove="1" noResize="1" noEditPoints="1" noAdjustHandles="1" noChangeArrowheads="1" noChangeShapeType="1" noTextEdit="1"/>
              </p:cNvSpPr>
              <p:nvPr/>
            </p:nvSpPr>
            <p:spPr>
              <a:xfrm>
                <a:off x="3906084" y="1956751"/>
                <a:ext cx="1067921" cy="672877"/>
              </a:xfrm>
              <a:prstGeom prst="rect">
                <a:avLst/>
              </a:prstGeom>
              <a:blipFill>
                <a:blip r:embed="rId34"/>
                <a:stretch>
                  <a:fillRect r="-7429" b="-6364"/>
                </a:stretch>
              </a:blipFill>
            </p:spPr>
            <p:txBody>
              <a:bodyPr/>
              <a:lstStyle/>
              <a:p>
                <a:r>
                  <a:rPr lang="en-US">
                    <a:noFill/>
                  </a:rPr>
                  <a:t> </a:t>
                </a:r>
              </a:p>
            </p:txBody>
          </p:sp>
        </mc:Fallback>
      </mc:AlternateContent>
    </p:spTree>
    <p:extLst>
      <p:ext uri="{BB962C8B-B14F-4D97-AF65-F5344CB8AC3E}">
        <p14:creationId xmlns:p14="http://schemas.microsoft.com/office/powerpoint/2010/main" val="79450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dissolve">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left)">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left)">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5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wipe(left)">
                                      <p:cBhvr>
                                        <p:cTn id="97" dur="500"/>
                                        <p:tgtEl>
                                          <p:spTgt spid="2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left)">
                                      <p:cBhvr>
                                        <p:cTn id="102" dur="500"/>
                                        <p:tgtEl>
                                          <p:spTgt spid="3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500"/>
                                        <p:tgtEl>
                                          <p:spTgt spid="37"/>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left)">
                                      <p:cBhvr>
                                        <p:cTn id="112" dur="500"/>
                                        <p:tgtEl>
                                          <p:spTgt spid="4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wipe(left)">
                                      <p:cBhvr>
                                        <p:cTn id="117" dur="500"/>
                                        <p:tgtEl>
                                          <p:spTgt spid="4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500"/>
                                        <p:tgtEl>
                                          <p:spTgt spid="43"/>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wipe(left)">
                                      <p:cBhvr>
                                        <p:cTn id="127" dur="500"/>
                                        <p:tgtEl>
                                          <p:spTgt spid="44"/>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45"/>
                                        </p:tgtEl>
                                        <p:attrNameLst>
                                          <p:attrName>style.visibility</p:attrName>
                                        </p:attrNameLst>
                                      </p:cBhvr>
                                      <p:to>
                                        <p:strVal val="visible"/>
                                      </p:to>
                                    </p:set>
                                    <p:animEffect transition="in" filter="wipe(left)">
                                      <p:cBhvr>
                                        <p:cTn id="132" dur="500"/>
                                        <p:tgtEl>
                                          <p:spTgt spid="45"/>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46"/>
                                        </p:tgtEl>
                                        <p:attrNameLst>
                                          <p:attrName>style.visibility</p:attrName>
                                        </p:attrNameLst>
                                      </p:cBhvr>
                                      <p:to>
                                        <p:strVal val="visible"/>
                                      </p:to>
                                    </p:set>
                                    <p:animEffect transition="in" filter="fade">
                                      <p:cBhvr>
                                        <p:cTn id="137" dur="500"/>
                                        <p:tgtEl>
                                          <p:spTgt spid="46"/>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47"/>
                                        </p:tgtEl>
                                        <p:attrNameLst>
                                          <p:attrName>style.visibility</p:attrName>
                                        </p:attrNameLst>
                                      </p:cBhvr>
                                      <p:to>
                                        <p:strVal val="visible"/>
                                      </p:to>
                                    </p:set>
                                    <p:animEffect transition="in" filter="wipe(left)">
                                      <p:cBhvr>
                                        <p:cTn id="142" dur="500"/>
                                        <p:tgtEl>
                                          <p:spTgt spid="47"/>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48"/>
                                        </p:tgtEl>
                                        <p:attrNameLst>
                                          <p:attrName>style.visibility</p:attrName>
                                        </p:attrNameLst>
                                      </p:cBhvr>
                                      <p:to>
                                        <p:strVal val="visible"/>
                                      </p:to>
                                    </p:set>
                                    <p:animEffect transition="in" filter="wipe(left)">
                                      <p:cBhvr>
                                        <p:cTn id="147" dur="500"/>
                                        <p:tgtEl>
                                          <p:spTgt spid="48"/>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49">
                                            <p:txEl>
                                              <p:pRg st="0" end="0"/>
                                            </p:txEl>
                                          </p:spTgt>
                                        </p:tgtEl>
                                        <p:attrNameLst>
                                          <p:attrName>style.visibility</p:attrName>
                                        </p:attrNameLst>
                                      </p:cBhvr>
                                      <p:to>
                                        <p:strVal val="visible"/>
                                      </p:to>
                                    </p:set>
                                    <p:animEffect transition="in" filter="fade">
                                      <p:cBhvr>
                                        <p:cTn id="152" dur="500"/>
                                        <p:tgtEl>
                                          <p:spTgt spid="49">
                                            <p:txEl>
                                              <p:pRg st="0" end="0"/>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51"/>
                                        </p:tgtEl>
                                        <p:attrNameLst>
                                          <p:attrName>style.visibility</p:attrName>
                                        </p:attrNameLst>
                                      </p:cBhvr>
                                      <p:to>
                                        <p:strVal val="visible"/>
                                      </p:to>
                                    </p:set>
                                    <p:animEffect transition="in" filter="wipe(left)">
                                      <p:cBhvr>
                                        <p:cTn id="157" dur="500"/>
                                        <p:tgtEl>
                                          <p:spTgt spid="51"/>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left)">
                                      <p:cBhvr>
                                        <p:cTn id="16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7" grpId="0"/>
      <p:bldP spid="19" grpId="0"/>
      <p:bldP spid="20" grpId="0"/>
      <p:bldP spid="21" grpId="0"/>
      <p:bldP spid="22" grpId="0"/>
      <p:bldP spid="25" grpId="0"/>
      <p:bldP spid="26" grpId="0"/>
      <p:bldP spid="27" grpId="0"/>
      <p:bldP spid="28" grpId="0"/>
      <p:bldP spid="30" grpId="0"/>
      <p:bldP spid="36" grpId="0"/>
      <p:bldP spid="37" grpId="0"/>
      <p:bldP spid="40" grpId="0"/>
      <p:bldP spid="41" grpId="0"/>
      <p:bldP spid="43" grpId="0"/>
      <p:bldP spid="44" grpId="0"/>
      <p:bldP spid="45" grpId="0"/>
      <p:bldP spid="46" grpId="0"/>
      <p:bldP spid="47" grpId="0"/>
      <p:bldP spid="48" grpId="0"/>
      <p:bldP spid="51" grpId="0"/>
      <p:bldP spid="52" grpId="0"/>
      <p:bldP spid="34" grpId="0"/>
      <p:bldP spid="3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09013" y="548158"/>
            <a:ext cx="8924544" cy="400110"/>
          </a:xfrm>
          <a:prstGeom prst="rect">
            <a:avLst/>
          </a:prstGeom>
          <a:noFill/>
        </p:spPr>
        <p:txBody>
          <a:bodyPr wrap="square" rtlCol="1">
            <a:spAutoFit/>
          </a:bodyPr>
          <a:lstStyle/>
          <a:p>
            <a:pPr algn="r"/>
            <a:r>
              <a:rPr lang="fa-IR" sz="2000" dirty="0">
                <a:cs typeface="B Koodak" panose="00000700000000000000" pitchFamily="2" charset="-78"/>
              </a:rPr>
              <a:t>حالا مانند نمونه، هر عدد مخلوط را به صورت دو عدد صحیح و کسری دربیاورید و باهم جمع کنید.</a:t>
            </a:r>
          </a:p>
        </p:txBody>
      </p:sp>
      <mc:AlternateContent xmlns:mc="http://schemas.openxmlformats.org/markup-compatibility/2006" xmlns:a14="http://schemas.microsoft.com/office/drawing/2010/main">
        <mc:Choice Requires="a14">
          <p:sp>
            <p:nvSpPr>
              <p:cNvPr id="6" name="TextBox 5"/>
              <p:cNvSpPr txBox="1"/>
              <p:nvPr/>
            </p:nvSpPr>
            <p:spPr>
              <a:xfrm>
                <a:off x="703936" y="1820923"/>
                <a:ext cx="875240" cy="677943"/>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400" b="0" i="0" smtClean="0">
                          <a:latin typeface="Cambria Math" panose="02040503050406030204" pitchFamily="18" charset="0"/>
                          <a:cs typeface="B Koodak" panose="00000700000000000000" pitchFamily="2" charset="-78"/>
                        </a:rPr>
                        <m:t>−</m:t>
                      </m:r>
                      <m:r>
                        <m:rPr>
                          <m:nor/>
                        </m:rPr>
                        <a:rPr lang="fa-IR" sz="2400" i="0">
                          <a:latin typeface="Cambria Math" panose="02040503050406030204" pitchFamily="18" charset="0"/>
                          <a:cs typeface="B Koodak" panose="00000700000000000000" pitchFamily="2" charset="-78"/>
                        </a:rPr>
                        <m:t>2</m:t>
                      </m:r>
                      <m:f>
                        <m:fPr>
                          <m:ctrlPr>
                            <a:rPr lang="fa-IR" sz="2400" i="1">
                              <a:latin typeface="Cambria Math" panose="02040503050406030204" pitchFamily="18" charset="0"/>
                            </a:rPr>
                          </m:ctrlPr>
                        </m:fPr>
                        <m:num>
                          <m:r>
                            <m:rPr>
                              <m:nor/>
                            </m:rPr>
                            <a:rPr lang="fa-IR" sz="2400" i="0">
                              <a:latin typeface="Cambria Math" panose="02040503050406030204" pitchFamily="18" charset="0"/>
                              <a:cs typeface="B Koodak" panose="00000700000000000000" pitchFamily="2" charset="-78"/>
                            </a:rPr>
                            <m:t>1</m:t>
                          </m:r>
                        </m:num>
                        <m:den>
                          <m:r>
                            <m:rPr>
                              <m:nor/>
                            </m:rPr>
                            <a:rPr lang="fa-IR" sz="2400" i="0">
                              <a:latin typeface="Cambria Math" panose="02040503050406030204" pitchFamily="18" charset="0"/>
                              <a:cs typeface="B Koodak" panose="00000700000000000000" pitchFamily="2" charset="-78"/>
                            </a:rPr>
                            <m:t>2</m:t>
                          </m:r>
                        </m:den>
                      </m:f>
                      <m:r>
                        <m:rPr>
                          <m:nor/>
                        </m:rPr>
                        <a:rPr lang="fa-IR" sz="2400" b="0" i="0" smtClean="0">
                          <a:latin typeface="Cambria Math" panose="02040503050406030204" pitchFamily="18" charset="0"/>
                          <a:cs typeface="B Koodak" panose="00000700000000000000" pitchFamily="2" charset="-78"/>
                        </a:rPr>
                        <m:t>=</m:t>
                      </m:r>
                    </m:oMath>
                  </m:oMathPara>
                </a14:m>
                <a:endParaRPr lang="fa-IR" sz="2400" dirty="0">
                  <a:cs typeface="B Koodak" panose="00000700000000000000" pitchFamily="2" charset="-78"/>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03936" y="1820923"/>
                <a:ext cx="875240" cy="67794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579176" y="1831821"/>
                <a:ext cx="1408655" cy="677943"/>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400" b="0" i="0" smtClean="0">
                          <a:solidFill>
                            <a:schemeClr val="tx1"/>
                          </a:solidFill>
                          <a:latin typeface="Cambria Math" panose="02040503050406030204" pitchFamily="18" charset="0"/>
                          <a:cs typeface="B Koodak" panose="00000700000000000000" pitchFamily="2" charset="-78"/>
                        </a:rPr>
                        <m:t>−</m:t>
                      </m:r>
                      <m:r>
                        <m:rPr>
                          <m:nor/>
                        </m:rPr>
                        <a:rPr lang="fa-IR" sz="2400" i="0" smtClean="0">
                          <a:solidFill>
                            <a:schemeClr val="tx1"/>
                          </a:solidFill>
                          <a:latin typeface="Cambria Math" panose="02040503050406030204" pitchFamily="18" charset="0"/>
                          <a:cs typeface="B Koodak" panose="00000700000000000000" pitchFamily="2" charset="-78"/>
                        </a:rPr>
                        <m:t>2</m:t>
                      </m:r>
                      <m:r>
                        <m:rPr>
                          <m:nor/>
                        </m:rPr>
                        <a:rPr lang="fa-IR" sz="2400" i="0" smtClean="0">
                          <a:solidFill>
                            <a:schemeClr val="tx1"/>
                          </a:solidFill>
                          <a:latin typeface="Cambria Math" panose="02040503050406030204" pitchFamily="18" charset="0"/>
                          <a:cs typeface="B Koodak" panose="00000700000000000000" pitchFamily="2" charset="-78"/>
                        </a:rPr>
                        <m:t>+</m:t>
                      </m:r>
                      <m:d>
                        <m:dPr>
                          <m:ctrlPr>
                            <a:rPr lang="fa-IR" sz="2400" i="1">
                              <a:solidFill>
                                <a:schemeClr val="tx1"/>
                              </a:solidFill>
                              <a:latin typeface="Cambria Math" panose="02040503050406030204" pitchFamily="18" charset="0"/>
                            </a:rPr>
                          </m:ctrlPr>
                        </m:dPr>
                        <m:e>
                          <m:r>
                            <m:rPr>
                              <m:nor/>
                            </m:rPr>
                            <a:rPr lang="fa-IR" sz="2400" b="0" i="0" smtClean="0">
                              <a:solidFill>
                                <a:schemeClr val="tx1"/>
                              </a:solidFill>
                              <a:latin typeface="Cambria Math" panose="02040503050406030204" pitchFamily="18" charset="0"/>
                              <a:cs typeface="B Koodak" panose="00000700000000000000" pitchFamily="2" charset="-78"/>
                            </a:rPr>
                            <m:t>−</m:t>
                          </m:r>
                          <m:f>
                            <m:fPr>
                              <m:ctrlPr>
                                <a:rPr lang="fa-IR" sz="2400" i="1">
                                  <a:solidFill>
                                    <a:schemeClr val="tx1"/>
                                  </a:solidFill>
                                  <a:latin typeface="Cambria Math" panose="02040503050406030204" pitchFamily="18" charset="0"/>
                                </a:rPr>
                              </m:ctrlPr>
                            </m:fPr>
                            <m:num>
                              <m:r>
                                <m:rPr>
                                  <m:nor/>
                                </m:rPr>
                                <a:rPr lang="fa-IR" sz="2400" i="0">
                                  <a:solidFill>
                                    <a:schemeClr val="tx1"/>
                                  </a:solidFill>
                                  <a:latin typeface="Cambria Math" panose="02040503050406030204" pitchFamily="18" charset="0"/>
                                  <a:cs typeface="B Koodak" panose="00000700000000000000" pitchFamily="2" charset="-78"/>
                                </a:rPr>
                                <m:t>1</m:t>
                              </m:r>
                            </m:num>
                            <m:den>
                              <m:r>
                                <m:rPr>
                                  <m:nor/>
                                </m:rPr>
                                <a:rPr lang="fa-IR" sz="2400" i="0">
                                  <a:solidFill>
                                    <a:schemeClr val="tx1"/>
                                  </a:solidFill>
                                  <a:latin typeface="Cambria Math" panose="02040503050406030204" pitchFamily="18" charset="0"/>
                                  <a:cs typeface="B Koodak" panose="00000700000000000000" pitchFamily="2" charset="-78"/>
                                </a:rPr>
                                <m:t>2</m:t>
                              </m:r>
                            </m:den>
                          </m:f>
                        </m:e>
                      </m:d>
                    </m:oMath>
                  </m:oMathPara>
                </a14:m>
                <a:endParaRPr lang="fa-IR" sz="2400" dirty="0">
                  <a:solidFill>
                    <a:schemeClr val="tx1"/>
                  </a:solidFill>
                  <a:cs typeface="B Koodak" panose="00000700000000000000" pitchFamily="2" charset="-78"/>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579176" y="1831821"/>
                <a:ext cx="1408655" cy="67794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345081" y="1774628"/>
                <a:ext cx="1059906" cy="7705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400" b="0" i="0" smtClean="0">
                          <a:latin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cs typeface="B Koodak" panose="00000700000000000000" pitchFamily="2" charset="-78"/>
                        </a:rPr>
                        <m:t>3</m:t>
                      </m:r>
                      <m:f>
                        <m:fPr>
                          <m:ctrlPr>
                            <a:rPr lang="fa-IR" sz="2400" i="1">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3</m:t>
                          </m:r>
                        </m:num>
                        <m:den>
                          <m:r>
                            <m:rPr>
                              <m:nor/>
                            </m:rPr>
                            <a:rPr lang="fa-IR" sz="2400" b="0" i="0" smtClean="0">
                              <a:latin typeface="Cambria Math" panose="02040503050406030204" pitchFamily="18" charset="0"/>
                              <a:cs typeface="B Koodak" panose="00000700000000000000" pitchFamily="2" charset="-78"/>
                            </a:rPr>
                            <m:t>4</m:t>
                          </m:r>
                        </m:den>
                      </m:f>
                      <m:r>
                        <m:rPr>
                          <m:nor/>
                        </m:rPr>
                        <a:rPr lang="fa-IR" sz="2400">
                          <a:latin typeface="Cambria Math" panose="02040503050406030204" pitchFamily="18" charset="0"/>
                          <a:cs typeface="B Koodak" panose="00000700000000000000" pitchFamily="2" charset="-78"/>
                        </a:rPr>
                        <m:t>=</m:t>
                      </m:r>
                    </m:oMath>
                  </m:oMathPara>
                </a14:m>
                <a:endParaRPr lang="fa-IR" sz="2400" dirty="0">
                  <a:cs typeface="B Koodak" panose="00000700000000000000" pitchFamily="2" charset="-78"/>
                </a:endParaRPr>
              </a:p>
            </p:txBody>
          </p:sp>
        </mc:Choice>
        <mc:Fallback xmlns="">
          <p:sp>
            <p:nvSpPr>
              <p:cNvPr id="8" name="Rectangle 7"/>
              <p:cNvSpPr>
                <a:spLocks noRot="1" noChangeAspect="1" noMove="1" noResize="1" noEditPoints="1" noAdjustHandles="1" noChangeArrowheads="1" noChangeShapeType="1" noTextEdit="1"/>
              </p:cNvSpPr>
              <p:nvPr/>
            </p:nvSpPr>
            <p:spPr>
              <a:xfrm>
                <a:off x="4345081" y="1774628"/>
                <a:ext cx="1059906" cy="7705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9226547" y="1774756"/>
                <a:ext cx="830677" cy="7702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400" b="0" i="0" smtClean="0">
                          <a:latin typeface="Cambria Math" panose="02040503050406030204" pitchFamily="18" charset="0"/>
                          <a:cs typeface="B Koodak" panose="00000700000000000000" pitchFamily="2" charset="-78"/>
                        </a:rPr>
                        <m:t>4</m:t>
                      </m:r>
                      <m:f>
                        <m:fPr>
                          <m:ctrlPr>
                            <a:rPr lang="fa-IR" sz="2400" i="1">
                              <a:latin typeface="Cambria Math" panose="02040503050406030204" pitchFamily="18" charset="0"/>
                            </a:rPr>
                          </m:ctrlPr>
                        </m:fPr>
                        <m:num>
                          <m:r>
                            <m:rPr>
                              <m:nor/>
                            </m:rPr>
                            <a:rPr lang="fa-IR" sz="2400">
                              <a:latin typeface="Cambria Math" panose="02040503050406030204" pitchFamily="18" charset="0"/>
                              <a:cs typeface="B Koodak" panose="00000700000000000000" pitchFamily="2" charset="-78"/>
                            </a:rPr>
                            <m:t>1</m:t>
                          </m:r>
                        </m:num>
                        <m:den>
                          <m:r>
                            <m:rPr>
                              <m:nor/>
                            </m:rPr>
                            <a:rPr lang="fa-IR" sz="2400" b="0" i="0" smtClean="0">
                              <a:latin typeface="Cambria Math" panose="02040503050406030204" pitchFamily="18" charset="0"/>
                              <a:cs typeface="B Koodak" panose="00000700000000000000" pitchFamily="2" charset="-78"/>
                            </a:rPr>
                            <m:t>3</m:t>
                          </m:r>
                        </m:den>
                      </m:f>
                      <m:r>
                        <m:rPr>
                          <m:nor/>
                        </m:rPr>
                        <a:rPr lang="fa-IR" sz="2400">
                          <a:latin typeface="Cambria Math" panose="02040503050406030204" pitchFamily="18" charset="0"/>
                          <a:cs typeface="B Koodak" panose="00000700000000000000" pitchFamily="2" charset="-78"/>
                        </a:rPr>
                        <m:t>=</m:t>
                      </m:r>
                    </m:oMath>
                  </m:oMathPara>
                </a14:m>
                <a:endParaRPr lang="fa-IR" sz="2400" dirty="0">
                  <a:cs typeface="B Koodak" panose="00000700000000000000" pitchFamily="2" charset="-78"/>
                </a:endParaRPr>
              </a:p>
            </p:txBody>
          </p:sp>
        </mc:Choice>
        <mc:Fallback xmlns="">
          <p:sp>
            <p:nvSpPr>
              <p:cNvPr id="9" name="Rectangle 8"/>
              <p:cNvSpPr>
                <a:spLocks noRot="1" noChangeAspect="1" noMove="1" noResize="1" noEditPoints="1" noAdjustHandles="1" noChangeArrowheads="1" noChangeShapeType="1" noTextEdit="1"/>
              </p:cNvSpPr>
              <p:nvPr/>
            </p:nvSpPr>
            <p:spPr>
              <a:xfrm>
                <a:off x="9226547" y="1774756"/>
                <a:ext cx="830677" cy="77027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404987" y="1821554"/>
                <a:ext cx="1408655" cy="678199"/>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400" b="0" i="0" smtClean="0">
                          <a:solidFill>
                            <a:schemeClr val="accent2">
                              <a:lumMod val="50000"/>
                            </a:schemeClr>
                          </a:solidFill>
                          <a:latin typeface="Cambria Math" panose="02040503050406030204" pitchFamily="18" charset="0"/>
                          <a:cs typeface="B Koodak" panose="00000700000000000000" pitchFamily="2" charset="-78"/>
                        </a:rPr>
                        <m:t>−</m:t>
                      </m:r>
                      <m:r>
                        <m:rPr>
                          <m:nor/>
                        </m:rPr>
                        <a:rPr lang="fa-IR" sz="2400" b="0" i="0" smtClean="0">
                          <a:solidFill>
                            <a:schemeClr val="accent2">
                              <a:lumMod val="50000"/>
                            </a:schemeClr>
                          </a:solidFill>
                          <a:latin typeface="Cambria Math" panose="02040503050406030204" pitchFamily="18" charset="0"/>
                          <a:cs typeface="B Koodak" panose="00000700000000000000" pitchFamily="2" charset="-78"/>
                        </a:rPr>
                        <m:t>3</m:t>
                      </m:r>
                      <m:r>
                        <m:rPr>
                          <m:nor/>
                        </m:rPr>
                        <a:rPr lang="fa-IR" sz="2400" i="0" smtClean="0">
                          <a:solidFill>
                            <a:schemeClr val="accent2">
                              <a:lumMod val="50000"/>
                            </a:schemeClr>
                          </a:solidFill>
                          <a:latin typeface="Cambria Math" panose="02040503050406030204" pitchFamily="18" charset="0"/>
                          <a:cs typeface="B Koodak" panose="00000700000000000000" pitchFamily="2" charset="-78"/>
                        </a:rPr>
                        <m:t>+</m:t>
                      </m:r>
                      <m:d>
                        <m:dPr>
                          <m:ctrlPr>
                            <a:rPr lang="fa-IR" sz="2400" i="1">
                              <a:solidFill>
                                <a:schemeClr val="accent2">
                                  <a:lumMod val="50000"/>
                                </a:schemeClr>
                              </a:solidFill>
                              <a:latin typeface="Cambria Math" panose="02040503050406030204" pitchFamily="18" charset="0"/>
                            </a:rPr>
                          </m:ctrlPr>
                        </m:dPr>
                        <m:e>
                          <m:r>
                            <m:rPr>
                              <m:nor/>
                            </m:rPr>
                            <a:rPr lang="fa-IR" sz="2400" b="0" i="0" smtClean="0">
                              <a:solidFill>
                                <a:schemeClr val="accent2">
                                  <a:lumMod val="50000"/>
                                </a:schemeClr>
                              </a:solidFill>
                              <a:latin typeface="Cambria Math" panose="02040503050406030204" pitchFamily="18" charset="0"/>
                              <a:cs typeface="B Koodak" panose="00000700000000000000" pitchFamily="2" charset="-78"/>
                            </a:rPr>
                            <m:t>−</m:t>
                          </m:r>
                          <m:f>
                            <m:fPr>
                              <m:ctrlPr>
                                <a:rPr lang="fa-IR" sz="2400" i="1">
                                  <a:solidFill>
                                    <a:schemeClr val="accent2">
                                      <a:lumMod val="50000"/>
                                    </a:schemeClr>
                                  </a:solidFill>
                                  <a:latin typeface="Cambria Math" panose="02040503050406030204" pitchFamily="18" charset="0"/>
                                </a:rPr>
                              </m:ctrlPr>
                            </m:fPr>
                            <m:num>
                              <m:r>
                                <m:rPr>
                                  <m:nor/>
                                </m:rPr>
                                <a:rPr lang="fa-IR" sz="2400" b="0" i="0" smtClean="0">
                                  <a:solidFill>
                                    <a:schemeClr val="accent2">
                                      <a:lumMod val="50000"/>
                                    </a:schemeClr>
                                  </a:solidFill>
                                  <a:latin typeface="Cambria Math" panose="02040503050406030204" pitchFamily="18" charset="0"/>
                                  <a:cs typeface="B Koodak" panose="00000700000000000000" pitchFamily="2" charset="-78"/>
                                </a:rPr>
                                <m:t>3</m:t>
                              </m:r>
                            </m:num>
                            <m:den>
                              <m:r>
                                <m:rPr>
                                  <m:nor/>
                                </m:rPr>
                                <a:rPr lang="fa-IR" sz="2400" b="0" i="0" smtClean="0">
                                  <a:solidFill>
                                    <a:schemeClr val="accent2">
                                      <a:lumMod val="50000"/>
                                    </a:schemeClr>
                                  </a:solidFill>
                                  <a:latin typeface="Cambria Math" panose="02040503050406030204" pitchFamily="18" charset="0"/>
                                  <a:cs typeface="B Koodak" panose="00000700000000000000" pitchFamily="2" charset="-78"/>
                                </a:rPr>
                                <m:t>4</m:t>
                              </m:r>
                            </m:den>
                          </m:f>
                        </m:e>
                      </m:d>
                    </m:oMath>
                  </m:oMathPara>
                </a14:m>
                <a:endParaRPr lang="fa-IR" sz="2400" dirty="0">
                  <a:solidFill>
                    <a:schemeClr val="accent2">
                      <a:lumMod val="50000"/>
                    </a:schemeClr>
                  </a:solidFill>
                  <a:cs typeface="B Koodak" panose="00000700000000000000" pitchFamily="2" charset="-78"/>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404987" y="1821554"/>
                <a:ext cx="1408655" cy="6781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710236" y="1785526"/>
                <a:ext cx="1460656" cy="7705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400" b="0" i="0" smtClean="0">
                          <a:solidFill>
                            <a:schemeClr val="accent2">
                              <a:lumMod val="50000"/>
                            </a:schemeClr>
                          </a:solidFill>
                          <a:latin typeface="Cambria Math" panose="02040503050406030204" pitchFamily="18" charset="0"/>
                          <a:cs typeface="B Koodak" panose="00000700000000000000" pitchFamily="2" charset="-78"/>
                        </a:rPr>
                        <m:t>=</m:t>
                      </m:r>
                      <m:r>
                        <m:rPr>
                          <m:nor/>
                        </m:rPr>
                        <a:rPr lang="fa-IR" sz="2400" b="0" i="0" smtClean="0">
                          <a:solidFill>
                            <a:schemeClr val="accent2">
                              <a:lumMod val="50000"/>
                            </a:schemeClr>
                          </a:solidFill>
                          <a:latin typeface="Cambria Math" panose="02040503050406030204" pitchFamily="18" charset="0"/>
                          <a:cs typeface="B Koodak" panose="00000700000000000000" pitchFamily="2" charset="-78"/>
                        </a:rPr>
                        <m:t>  −</m:t>
                      </m:r>
                      <m:r>
                        <m:rPr>
                          <m:nor/>
                        </m:rPr>
                        <a:rPr lang="fa-IR" sz="2400" b="0" i="0" smtClean="0">
                          <a:solidFill>
                            <a:schemeClr val="accent2">
                              <a:lumMod val="50000"/>
                            </a:schemeClr>
                          </a:solidFill>
                          <a:latin typeface="Cambria Math" panose="02040503050406030204" pitchFamily="18" charset="0"/>
                          <a:cs typeface="B Koodak" panose="00000700000000000000" pitchFamily="2" charset="-78"/>
                        </a:rPr>
                        <m:t>3</m:t>
                      </m:r>
                      <m:r>
                        <m:rPr>
                          <m:nor/>
                        </m:rPr>
                        <a:rPr lang="fa-IR" sz="2400" b="0" i="0" smtClean="0">
                          <a:solidFill>
                            <a:schemeClr val="accent2">
                              <a:lumMod val="50000"/>
                            </a:schemeClr>
                          </a:solidFill>
                          <a:latin typeface="Cambria Math" panose="02040503050406030204" pitchFamily="18" charset="0"/>
                          <a:cs typeface="B Koodak" panose="00000700000000000000" pitchFamily="2" charset="-78"/>
                        </a:rPr>
                        <m:t>−</m:t>
                      </m:r>
                      <m:f>
                        <m:fPr>
                          <m:ctrlPr>
                            <a:rPr lang="fa-IR" sz="2400" i="1">
                              <a:solidFill>
                                <a:schemeClr val="accent2">
                                  <a:lumMod val="50000"/>
                                </a:schemeClr>
                              </a:solidFill>
                              <a:latin typeface="Cambria Math" panose="02040503050406030204" pitchFamily="18" charset="0"/>
                            </a:rPr>
                          </m:ctrlPr>
                        </m:fPr>
                        <m:num>
                          <m:r>
                            <m:rPr>
                              <m:nor/>
                            </m:rPr>
                            <a:rPr lang="fa-IR" sz="2400" b="0" i="0" smtClean="0">
                              <a:solidFill>
                                <a:schemeClr val="accent2">
                                  <a:lumMod val="50000"/>
                                </a:schemeClr>
                              </a:solidFill>
                              <a:latin typeface="Cambria Math" panose="02040503050406030204" pitchFamily="18" charset="0"/>
                              <a:cs typeface="B Koodak" panose="00000700000000000000" pitchFamily="2" charset="-78"/>
                            </a:rPr>
                            <m:t>3</m:t>
                          </m:r>
                        </m:num>
                        <m:den>
                          <m:r>
                            <m:rPr>
                              <m:nor/>
                            </m:rPr>
                            <a:rPr lang="fa-IR" sz="2400" b="0" i="0" smtClean="0">
                              <a:solidFill>
                                <a:schemeClr val="accent2">
                                  <a:lumMod val="50000"/>
                                </a:schemeClr>
                              </a:solidFill>
                              <a:latin typeface="Cambria Math" panose="02040503050406030204" pitchFamily="18" charset="0"/>
                              <a:cs typeface="B Koodak" panose="00000700000000000000" pitchFamily="2" charset="-78"/>
                            </a:rPr>
                            <m:t>4</m:t>
                          </m:r>
                        </m:den>
                      </m:f>
                    </m:oMath>
                  </m:oMathPara>
                </a14:m>
                <a:endParaRPr lang="fa-IR" sz="2400" dirty="0">
                  <a:solidFill>
                    <a:schemeClr val="accent2">
                      <a:lumMod val="50000"/>
                    </a:schemeClr>
                  </a:solidFill>
                  <a:cs typeface="B Koodak" panose="00000700000000000000" pitchFamily="2" charset="-78"/>
                </a:endParaRPr>
              </a:p>
            </p:txBody>
          </p:sp>
        </mc:Choice>
        <mc:Fallback xmlns="">
          <p:sp>
            <p:nvSpPr>
              <p:cNvPr id="13" name="Rectangle 12"/>
              <p:cNvSpPr>
                <a:spLocks noRot="1" noChangeAspect="1" noMove="1" noResize="1" noEditPoints="1" noAdjustHandles="1" noChangeArrowheads="1" noChangeShapeType="1" noTextEdit="1"/>
              </p:cNvSpPr>
              <p:nvPr/>
            </p:nvSpPr>
            <p:spPr>
              <a:xfrm>
                <a:off x="6710236" y="1785526"/>
                <a:ext cx="1460656" cy="7705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0040487" y="1820921"/>
                <a:ext cx="594715" cy="677943"/>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400" b="0" i="0" smtClean="0">
                          <a:solidFill>
                            <a:schemeClr val="accent2">
                              <a:lumMod val="50000"/>
                            </a:schemeClr>
                          </a:solidFill>
                          <a:latin typeface="Cambria Math" panose="02040503050406030204" pitchFamily="18" charset="0"/>
                          <a:cs typeface="B Koodak" panose="00000700000000000000" pitchFamily="2" charset="-78"/>
                        </a:rPr>
                        <m:t>4</m:t>
                      </m:r>
                      <m:r>
                        <m:rPr>
                          <m:nor/>
                        </m:rPr>
                        <a:rPr lang="fa-IR" sz="2400" i="0" smtClean="0">
                          <a:solidFill>
                            <a:schemeClr val="accent2">
                              <a:lumMod val="50000"/>
                            </a:schemeClr>
                          </a:solidFill>
                          <a:latin typeface="Cambria Math" panose="02040503050406030204" pitchFamily="18" charset="0"/>
                          <a:cs typeface="B Koodak" panose="00000700000000000000" pitchFamily="2" charset="-78"/>
                        </a:rPr>
                        <m:t>+</m:t>
                      </m:r>
                      <m:f>
                        <m:fPr>
                          <m:ctrlPr>
                            <a:rPr lang="fa-IR" sz="2400" i="1">
                              <a:solidFill>
                                <a:schemeClr val="accent2">
                                  <a:lumMod val="50000"/>
                                </a:schemeClr>
                              </a:solidFill>
                              <a:latin typeface="Cambria Math" panose="02040503050406030204" pitchFamily="18" charset="0"/>
                            </a:rPr>
                          </m:ctrlPr>
                        </m:fPr>
                        <m:num>
                          <m:r>
                            <m:rPr>
                              <m:nor/>
                            </m:rPr>
                            <a:rPr lang="fa-IR" sz="2400" i="0">
                              <a:solidFill>
                                <a:schemeClr val="accent2">
                                  <a:lumMod val="50000"/>
                                </a:schemeClr>
                              </a:solidFill>
                              <a:latin typeface="Cambria Math" panose="02040503050406030204" pitchFamily="18" charset="0"/>
                              <a:cs typeface="B Koodak" panose="00000700000000000000" pitchFamily="2" charset="-78"/>
                            </a:rPr>
                            <m:t>1</m:t>
                          </m:r>
                        </m:num>
                        <m:den>
                          <m:r>
                            <m:rPr>
                              <m:nor/>
                            </m:rPr>
                            <a:rPr lang="fa-IR" sz="2400" i="0">
                              <a:solidFill>
                                <a:schemeClr val="accent2">
                                  <a:lumMod val="50000"/>
                                </a:schemeClr>
                              </a:solidFill>
                              <a:latin typeface="Cambria Math" panose="02040503050406030204" pitchFamily="18" charset="0"/>
                              <a:cs typeface="B Koodak" panose="00000700000000000000" pitchFamily="2" charset="-78"/>
                            </a:rPr>
                            <m:t>3</m:t>
                          </m:r>
                        </m:den>
                      </m:f>
                    </m:oMath>
                  </m:oMathPara>
                </a14:m>
                <a:endParaRPr lang="fa-IR" sz="2400" dirty="0">
                  <a:solidFill>
                    <a:schemeClr val="accent2">
                      <a:lumMod val="50000"/>
                    </a:schemeClr>
                  </a:solidFill>
                  <a:cs typeface="B Koodak" panose="00000700000000000000" pitchFamily="2" charset="-78"/>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0040487" y="1820921"/>
                <a:ext cx="594715" cy="677943"/>
              </a:xfrm>
              <a:prstGeom prst="rect">
                <a:avLst/>
              </a:prstGeom>
              <a:blipFill>
                <a:blip r:embed="rId10"/>
                <a:stretch>
                  <a:fillRect/>
                </a:stretch>
              </a:blipFill>
            </p:spPr>
            <p:txBody>
              <a:bodyPr/>
              <a:lstStyle/>
              <a:p>
                <a:r>
                  <a:rPr lang="en-US">
                    <a:noFill/>
                  </a:rPr>
                  <a:t> </a:t>
                </a:r>
              </a:p>
            </p:txBody>
          </p:sp>
        </mc:Fallback>
      </mc:AlternateContent>
      <p:sp>
        <p:nvSpPr>
          <p:cNvPr id="19" name="TextBox 18"/>
          <p:cNvSpPr txBox="1"/>
          <p:nvPr/>
        </p:nvSpPr>
        <p:spPr>
          <a:xfrm>
            <a:off x="8248932" y="4255548"/>
            <a:ext cx="3520440" cy="400110"/>
          </a:xfrm>
          <a:prstGeom prst="rect">
            <a:avLst/>
          </a:prstGeom>
          <a:noFill/>
        </p:spPr>
        <p:txBody>
          <a:bodyPr wrap="square" rtlCol="1">
            <a:spAutoFit/>
          </a:bodyPr>
          <a:lstStyle/>
          <a:p>
            <a:pPr algn="r"/>
            <a:r>
              <a:rPr lang="fa-IR" sz="2000" dirty="0">
                <a:cs typeface="B Koodak" panose="00000700000000000000" pitchFamily="2" charset="-78"/>
              </a:rPr>
              <a:t>1- حاصل عبارت هارا به دست آورید.</a:t>
            </a:r>
          </a:p>
        </p:txBody>
      </p:sp>
      <mc:AlternateContent xmlns:mc="http://schemas.openxmlformats.org/markup-compatibility/2006" xmlns:a14="http://schemas.microsoft.com/office/drawing/2010/main">
        <mc:Choice Requires="a14">
          <p:sp>
            <p:nvSpPr>
              <p:cNvPr id="20" name="TextBox 19"/>
              <p:cNvSpPr txBox="1"/>
              <p:nvPr/>
            </p:nvSpPr>
            <p:spPr>
              <a:xfrm>
                <a:off x="359243" y="5419207"/>
                <a:ext cx="1418747" cy="580544"/>
              </a:xfrm>
              <a:prstGeom prst="rect">
                <a:avLst/>
              </a:prstGeom>
              <a:noFill/>
            </p:spPr>
            <p:txBody>
              <a:bodyPr wrap="square" lIns="0" tIns="0" rIns="0" bIns="0" rtlCol="1">
                <a:spAutoFit/>
              </a:bodyPr>
              <a:lstStyle/>
              <a:p>
                <a14:m>
                  <m:oMath xmlns:m="http://schemas.openxmlformats.org/officeDocument/2006/math">
                    <m:r>
                      <m:rPr>
                        <m:nor/>
                      </m:rPr>
                      <a:rPr lang="fa-IR" sz="2400" b="0" i="0" smtClean="0">
                        <a:latin typeface="Cambria Math" panose="02040503050406030204" pitchFamily="18" charset="0"/>
                        <a:cs typeface="B Koodak" panose="00000700000000000000" pitchFamily="2" charset="-78"/>
                      </a:rPr>
                      <m:t>−</m:t>
                    </m:r>
                    <m:f>
                      <m:fPr>
                        <m:ctrlPr>
                          <a:rPr lang="fa-IR" sz="2400" i="1">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4</m:t>
                        </m:r>
                      </m:num>
                      <m:den>
                        <m:r>
                          <m:rPr>
                            <m:nor/>
                          </m:rPr>
                          <a:rPr lang="fa-IR" sz="2400" i="0">
                            <a:latin typeface="Cambria Math" panose="02040503050406030204" pitchFamily="18" charset="0"/>
                            <a:cs typeface="B Koodak" panose="00000700000000000000" pitchFamily="2" charset="-78"/>
                          </a:rPr>
                          <m:t>15</m:t>
                        </m:r>
                      </m:den>
                    </m:f>
                    <m:r>
                      <m:rPr>
                        <m:nor/>
                      </m:rPr>
                      <a:rPr lang="fa-IR" sz="2400" i="0">
                        <a:latin typeface="Cambria Math" panose="02040503050406030204" pitchFamily="18" charset="0"/>
                        <a:cs typeface="B Koodak" panose="00000700000000000000" pitchFamily="2" charset="-78"/>
                      </a:rPr>
                      <m:t>+</m:t>
                    </m:r>
                    <m:f>
                      <m:fPr>
                        <m:ctrlPr>
                          <a:rPr lang="fa-IR" sz="2400" i="1">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4</m:t>
                        </m:r>
                      </m:num>
                      <m:den>
                        <m:r>
                          <m:rPr>
                            <m:nor/>
                          </m:rPr>
                          <a:rPr lang="fa-IR" sz="2400" i="0">
                            <a:latin typeface="Cambria Math" panose="02040503050406030204" pitchFamily="18" charset="0"/>
                            <a:cs typeface="B Koodak" panose="00000700000000000000" pitchFamily="2" charset="-78"/>
                          </a:rPr>
                          <m:t>5</m:t>
                        </m:r>
                      </m:den>
                    </m:f>
                  </m:oMath>
                </a14:m>
                <a:r>
                  <a:rPr lang="fa-IR" sz="2400" dirty="0">
                    <a:cs typeface="B Koodak" panose="00000700000000000000" pitchFamily="2" charset="-78"/>
                  </a:rPr>
                  <a:t>= </a:t>
                </a:r>
              </a:p>
            </p:txBody>
          </p:sp>
        </mc:Choice>
        <mc:Fallback xmlns="">
          <p:sp>
            <p:nvSpPr>
              <p:cNvPr id="20" name="TextBox 19"/>
              <p:cNvSpPr txBox="1">
                <a:spLocks noRot="1" noChangeAspect="1" noMove="1" noResize="1" noEditPoints="1" noAdjustHandles="1" noChangeArrowheads="1" noChangeShapeType="1" noTextEdit="1"/>
              </p:cNvSpPr>
              <p:nvPr/>
            </p:nvSpPr>
            <p:spPr>
              <a:xfrm>
                <a:off x="359243" y="5419207"/>
                <a:ext cx="1418747" cy="580544"/>
              </a:xfrm>
              <a:prstGeom prst="rect">
                <a:avLst/>
              </a:prstGeom>
              <a:blipFill>
                <a:blip r:embed="rId11"/>
                <a:stretch>
                  <a:fillRect b="-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543916" y="5454419"/>
                <a:ext cx="1722141" cy="574644"/>
              </a:xfrm>
              <a:prstGeom prst="rect">
                <a:avLst/>
              </a:prstGeom>
              <a:noFill/>
            </p:spPr>
            <p:txBody>
              <a:bodyPr wrap="square" lIns="0" tIns="0" rIns="0" bIns="0" rtlCol="1">
                <a:spAutoFit/>
              </a:bodyPr>
              <a:lstStyle/>
              <a:p>
                <a14:m>
                  <m:oMath xmlns:m="http://schemas.openxmlformats.org/officeDocument/2006/math">
                    <m:r>
                      <m:rPr>
                        <m:nor/>
                      </m:rPr>
                      <a:rPr lang="fa-IR" sz="2400" b="0" i="0" smtClean="0">
                        <a:latin typeface="Cambria Math" panose="02040503050406030204" pitchFamily="18" charset="0"/>
                        <a:cs typeface="B Koodak" panose="00000700000000000000" pitchFamily="2" charset="-78"/>
                      </a:rPr>
                      <m:t>−</m:t>
                    </m:r>
                    <m:f>
                      <m:fPr>
                        <m:ctrlPr>
                          <a:rPr lang="fa-IR" sz="2400" i="1">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3</m:t>
                        </m:r>
                      </m:num>
                      <m:den>
                        <m:r>
                          <m:rPr>
                            <m:nor/>
                          </m:rPr>
                          <a:rPr lang="fa-IR" sz="2400" b="0" i="0" smtClean="0">
                            <a:latin typeface="Cambria Math" panose="02040503050406030204" pitchFamily="18" charset="0"/>
                            <a:cs typeface="B Koodak" panose="00000700000000000000" pitchFamily="2" charset="-78"/>
                          </a:rPr>
                          <m:t>8</m:t>
                        </m:r>
                      </m:den>
                    </m:f>
                    <m:r>
                      <m:rPr>
                        <m:nor/>
                      </m:rPr>
                      <a:rPr lang="fa-IR" sz="2400" b="0" i="0" smtClean="0">
                        <a:latin typeface="Cambria Math" panose="02040503050406030204" pitchFamily="18" charset="0"/>
                        <a:cs typeface="B Koodak" panose="00000700000000000000" pitchFamily="2" charset="-78"/>
                      </a:rPr>
                      <m:t>−</m:t>
                    </m:r>
                    <m:f>
                      <m:fPr>
                        <m:ctrlPr>
                          <a:rPr lang="fa-IR" sz="2400" i="1">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5</m:t>
                        </m:r>
                      </m:num>
                      <m:den>
                        <m:r>
                          <m:rPr>
                            <m:nor/>
                          </m:rPr>
                          <a:rPr lang="fa-IR" sz="2400" b="0" i="0" smtClean="0">
                            <a:latin typeface="Cambria Math" panose="02040503050406030204" pitchFamily="18" charset="0"/>
                            <a:cs typeface="B Koodak" panose="00000700000000000000" pitchFamily="2" charset="-78"/>
                          </a:rPr>
                          <m:t>12</m:t>
                        </m:r>
                      </m:den>
                    </m:f>
                  </m:oMath>
                </a14:m>
                <a:r>
                  <a:rPr lang="fa-IR" sz="2400" dirty="0">
                    <a:cs typeface="B Koodak" panose="00000700000000000000" pitchFamily="2" charset="-78"/>
                  </a:rPr>
                  <a:t>= </a:t>
                </a:r>
              </a:p>
            </p:txBody>
          </p:sp>
        </mc:Choice>
        <mc:Fallback xmlns="">
          <p:sp>
            <p:nvSpPr>
              <p:cNvPr id="21" name="TextBox 20"/>
              <p:cNvSpPr txBox="1">
                <a:spLocks noRot="1" noChangeAspect="1" noMove="1" noResize="1" noEditPoints="1" noAdjustHandles="1" noChangeArrowheads="1" noChangeShapeType="1" noTextEdit="1"/>
              </p:cNvSpPr>
              <p:nvPr/>
            </p:nvSpPr>
            <p:spPr>
              <a:xfrm>
                <a:off x="4543916" y="5454419"/>
                <a:ext cx="1722141" cy="574644"/>
              </a:xfrm>
              <a:prstGeom prst="rect">
                <a:avLst/>
              </a:prstGeom>
              <a:blipFill>
                <a:blip r:embed="rId12"/>
                <a:stretch>
                  <a:fillRect b="-265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554155" y="5356882"/>
                <a:ext cx="1354858" cy="705193"/>
              </a:xfrm>
              <a:prstGeom prst="rect">
                <a:avLst/>
              </a:prstGeom>
            </p:spPr>
            <p:txBody>
              <a:bodyPr wrap="none">
                <a:spAutoFit/>
              </a:bodyPr>
              <a:lstStyle/>
              <a:p>
                <a14:m>
                  <m:oMath xmlns:m="http://schemas.openxmlformats.org/officeDocument/2006/math">
                    <m:f>
                      <m:fPr>
                        <m:ctrlPr>
                          <a:rPr lang="fa-IR" sz="2400" i="1" smtClean="0">
                            <a:solidFill>
                              <a:schemeClr val="accent2">
                                <a:lumMod val="50000"/>
                              </a:schemeClr>
                            </a:solidFill>
                            <a:latin typeface="Cambria Math" panose="02040503050406030204" pitchFamily="18" charset="0"/>
                          </a:rPr>
                        </m:ctrlPr>
                      </m:fPr>
                      <m:num>
                        <m:r>
                          <m:rPr>
                            <m:nor/>
                          </m:rPr>
                          <a:rPr lang="fa-IR" sz="2400" b="0" i="0" smtClean="0">
                            <a:solidFill>
                              <a:schemeClr val="accent2">
                                <a:lumMod val="50000"/>
                              </a:schemeClr>
                            </a:solidFill>
                            <a:latin typeface="Cambria Math" panose="02040503050406030204" pitchFamily="18" charset="0"/>
                            <a:cs typeface="B Koodak" panose="00000700000000000000" pitchFamily="2" charset="-78"/>
                          </a:rPr>
                          <m:t>−</m:t>
                        </m:r>
                        <m:r>
                          <m:rPr>
                            <m:nor/>
                          </m:rPr>
                          <a:rPr lang="fa-IR" sz="2400" b="0" i="0" smtClean="0">
                            <a:solidFill>
                              <a:schemeClr val="accent2">
                                <a:lumMod val="50000"/>
                              </a:schemeClr>
                            </a:solidFill>
                            <a:latin typeface="Cambria Math" panose="02040503050406030204" pitchFamily="18" charset="0"/>
                            <a:cs typeface="B Koodak" panose="00000700000000000000" pitchFamily="2" charset="-78"/>
                          </a:rPr>
                          <m:t>4</m:t>
                        </m:r>
                        <m:r>
                          <a:rPr lang="fa-IR" sz="2400" i="1">
                            <a:solidFill>
                              <a:schemeClr val="accent2">
                                <a:lumMod val="50000"/>
                              </a:schemeClr>
                            </a:solidFill>
                            <a:latin typeface="Cambria Math" panose="02040503050406030204" pitchFamily="18" charset="0"/>
                            <a:cs typeface="B Koodak" panose="00000700000000000000" pitchFamily="2" charset="-78"/>
                          </a:rPr>
                          <m:t>+</m:t>
                        </m:r>
                        <m:r>
                          <m:rPr>
                            <m:nor/>
                          </m:rPr>
                          <a:rPr lang="fa-IR" sz="2400" b="0" i="0" dirty="0" smtClean="0">
                            <a:solidFill>
                              <a:schemeClr val="accent2">
                                <a:lumMod val="50000"/>
                              </a:schemeClr>
                            </a:solidFill>
                            <a:cs typeface="B Koodak" panose="00000700000000000000" pitchFamily="2" charset="-78"/>
                          </a:rPr>
                          <m:t>12</m:t>
                        </m:r>
                        <m:r>
                          <m:rPr>
                            <m:nor/>
                          </m:rPr>
                          <a:rPr lang="fa-IR" sz="2400" dirty="0">
                            <a:solidFill>
                              <a:schemeClr val="accent2">
                                <a:lumMod val="50000"/>
                              </a:schemeClr>
                            </a:solidFill>
                            <a:cs typeface="B Koodak" panose="00000700000000000000" pitchFamily="2" charset="-78"/>
                          </a:rPr>
                          <m:t> </m:t>
                        </m:r>
                      </m:num>
                      <m:den>
                        <m:r>
                          <m:rPr>
                            <m:nor/>
                          </m:rPr>
                          <a:rPr lang="fa-IR" sz="2400" b="0" i="0" smtClean="0">
                            <a:solidFill>
                              <a:schemeClr val="accent2">
                                <a:lumMod val="50000"/>
                              </a:schemeClr>
                            </a:solidFill>
                            <a:latin typeface="Cambria Math" panose="02040503050406030204" pitchFamily="18" charset="0"/>
                            <a:cs typeface="B Koodak" panose="00000700000000000000" pitchFamily="2" charset="-78"/>
                          </a:rPr>
                          <m:t>15</m:t>
                        </m:r>
                      </m:den>
                    </m:f>
                  </m:oMath>
                </a14:m>
                <a:r>
                  <a:rPr lang="fa-IR" sz="2400" dirty="0">
                    <a:solidFill>
                      <a:schemeClr val="accent2">
                        <a:lumMod val="50000"/>
                      </a:schemeClr>
                    </a:solidFill>
                    <a:cs typeface="B Koodak" panose="00000700000000000000" pitchFamily="2" charset="-78"/>
                  </a:rPr>
                  <a:t>= </a:t>
                </a:r>
              </a:p>
            </p:txBody>
          </p:sp>
        </mc:Choice>
        <mc:Fallback xmlns="">
          <p:sp>
            <p:nvSpPr>
              <p:cNvPr id="23" name="Rectangle 22"/>
              <p:cNvSpPr>
                <a:spLocks noRot="1" noChangeAspect="1" noMove="1" noResize="1" noEditPoints="1" noAdjustHandles="1" noChangeArrowheads="1" noChangeShapeType="1" noTextEdit="1"/>
              </p:cNvSpPr>
              <p:nvPr/>
            </p:nvSpPr>
            <p:spPr>
              <a:xfrm>
                <a:off x="1554155" y="5356882"/>
                <a:ext cx="1354858" cy="705193"/>
              </a:xfrm>
              <a:prstGeom prst="rect">
                <a:avLst/>
              </a:prstGeom>
              <a:blipFill>
                <a:blip r:embed="rId13"/>
                <a:stretch>
                  <a:fillRect r="-5856" b="-156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805673" y="5356924"/>
                <a:ext cx="587020" cy="7696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400" i="1">
                              <a:solidFill>
                                <a:schemeClr val="accent2">
                                  <a:lumMod val="50000"/>
                                </a:schemeClr>
                              </a:solidFill>
                              <a:latin typeface="Cambria Math" panose="02040503050406030204" pitchFamily="18" charset="0"/>
                            </a:rPr>
                          </m:ctrlPr>
                        </m:fPr>
                        <m:num>
                          <m:r>
                            <m:rPr>
                              <m:nor/>
                            </m:rPr>
                            <a:rPr lang="fa-IR" sz="2400" b="0" i="0" smtClean="0">
                              <a:solidFill>
                                <a:schemeClr val="accent2">
                                  <a:lumMod val="50000"/>
                                </a:schemeClr>
                              </a:solidFill>
                              <a:latin typeface="Cambria Math" panose="02040503050406030204" pitchFamily="18" charset="0"/>
                              <a:cs typeface="B Koodak" panose="00000700000000000000" pitchFamily="2" charset="-78"/>
                            </a:rPr>
                            <m:t>8</m:t>
                          </m:r>
                        </m:num>
                        <m:den>
                          <m:r>
                            <m:rPr>
                              <m:nor/>
                            </m:rPr>
                            <a:rPr lang="fa-IR" sz="2400" b="0" i="0" smtClean="0">
                              <a:solidFill>
                                <a:schemeClr val="accent2">
                                  <a:lumMod val="50000"/>
                                </a:schemeClr>
                              </a:solidFill>
                              <a:latin typeface="Cambria Math" panose="02040503050406030204" pitchFamily="18" charset="0"/>
                              <a:cs typeface="B Koodak" panose="00000700000000000000" pitchFamily="2" charset="-78"/>
                            </a:rPr>
                            <m:t>15</m:t>
                          </m:r>
                        </m:den>
                      </m:f>
                    </m:oMath>
                  </m:oMathPara>
                </a14:m>
                <a:endParaRPr lang="fa-IR" sz="2400" dirty="0">
                  <a:solidFill>
                    <a:schemeClr val="accent2">
                      <a:lumMod val="50000"/>
                    </a:schemeClr>
                  </a:solidFill>
                  <a:cs typeface="B Koodak" panose="00000700000000000000" pitchFamily="2" charset="-78"/>
                </a:endParaRPr>
              </a:p>
            </p:txBody>
          </p:sp>
        </mc:Choice>
        <mc:Fallback xmlns="">
          <p:sp>
            <p:nvSpPr>
              <p:cNvPr id="24" name="Rectangle 23"/>
              <p:cNvSpPr>
                <a:spLocks noRot="1" noChangeAspect="1" noMove="1" noResize="1" noEditPoints="1" noAdjustHandles="1" noChangeArrowheads="1" noChangeShapeType="1" noTextEdit="1"/>
              </p:cNvSpPr>
              <p:nvPr/>
            </p:nvSpPr>
            <p:spPr>
              <a:xfrm>
                <a:off x="2805673" y="5356924"/>
                <a:ext cx="587020" cy="769634"/>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5943849" y="5372880"/>
                <a:ext cx="1354858" cy="704745"/>
              </a:xfrm>
              <a:prstGeom prst="rect">
                <a:avLst/>
              </a:prstGeom>
            </p:spPr>
            <p:txBody>
              <a:bodyPr wrap="none">
                <a:spAutoFit/>
              </a:bodyPr>
              <a:lstStyle/>
              <a:p>
                <a14:m>
                  <m:oMath xmlns:m="http://schemas.openxmlformats.org/officeDocument/2006/math">
                    <m:f>
                      <m:fPr>
                        <m:ctrlPr>
                          <a:rPr lang="fa-IR" sz="2400" i="1" smtClean="0">
                            <a:solidFill>
                              <a:schemeClr val="accent2">
                                <a:lumMod val="50000"/>
                              </a:schemeClr>
                            </a:solidFill>
                            <a:latin typeface="Cambria Math" panose="02040503050406030204" pitchFamily="18" charset="0"/>
                          </a:rPr>
                        </m:ctrlPr>
                      </m:fPr>
                      <m:num>
                        <m:r>
                          <m:rPr>
                            <m:nor/>
                          </m:rPr>
                          <a:rPr lang="fa-IR" sz="2400" b="0" i="0" smtClean="0">
                            <a:solidFill>
                              <a:schemeClr val="accent2">
                                <a:lumMod val="50000"/>
                              </a:schemeClr>
                            </a:solidFill>
                            <a:latin typeface="Cambria Math" panose="02040503050406030204" pitchFamily="18" charset="0"/>
                            <a:cs typeface="B Koodak" panose="00000700000000000000" pitchFamily="2" charset="-78"/>
                          </a:rPr>
                          <m:t>−</m:t>
                        </m:r>
                        <m:r>
                          <m:rPr>
                            <m:nor/>
                          </m:rPr>
                          <a:rPr lang="fa-IR" sz="2400" b="0" i="0" smtClean="0">
                            <a:solidFill>
                              <a:schemeClr val="accent2">
                                <a:lumMod val="50000"/>
                              </a:schemeClr>
                            </a:solidFill>
                            <a:latin typeface="Cambria Math" panose="02040503050406030204" pitchFamily="18" charset="0"/>
                            <a:cs typeface="B Koodak" panose="00000700000000000000" pitchFamily="2" charset="-78"/>
                          </a:rPr>
                          <m:t>9</m:t>
                        </m:r>
                        <m:r>
                          <a:rPr lang="fa-IR" sz="2400" b="0" i="1" smtClean="0">
                            <a:solidFill>
                              <a:schemeClr val="accent2">
                                <a:lumMod val="50000"/>
                              </a:schemeClr>
                            </a:solidFill>
                            <a:latin typeface="Cambria Math" panose="02040503050406030204" pitchFamily="18" charset="0"/>
                            <a:cs typeface="B Koodak" panose="00000700000000000000" pitchFamily="2" charset="-78"/>
                          </a:rPr>
                          <m:t>−</m:t>
                        </m:r>
                        <m:r>
                          <m:rPr>
                            <m:nor/>
                          </m:rPr>
                          <a:rPr lang="fa-IR" sz="2400" b="0" i="0" dirty="0" smtClean="0">
                            <a:solidFill>
                              <a:schemeClr val="accent2">
                                <a:lumMod val="50000"/>
                              </a:schemeClr>
                            </a:solidFill>
                            <a:cs typeface="B Koodak" panose="00000700000000000000" pitchFamily="2" charset="-78"/>
                          </a:rPr>
                          <m:t>10</m:t>
                        </m:r>
                        <m:r>
                          <m:rPr>
                            <m:nor/>
                          </m:rPr>
                          <a:rPr lang="fa-IR" sz="2400" dirty="0">
                            <a:solidFill>
                              <a:schemeClr val="accent2">
                                <a:lumMod val="50000"/>
                              </a:schemeClr>
                            </a:solidFill>
                            <a:cs typeface="B Koodak" panose="00000700000000000000" pitchFamily="2" charset="-78"/>
                          </a:rPr>
                          <m:t> </m:t>
                        </m:r>
                      </m:num>
                      <m:den>
                        <m:r>
                          <m:rPr>
                            <m:nor/>
                          </m:rPr>
                          <a:rPr lang="fa-IR" sz="2400" b="0" i="0" smtClean="0">
                            <a:solidFill>
                              <a:schemeClr val="accent2">
                                <a:lumMod val="50000"/>
                              </a:schemeClr>
                            </a:solidFill>
                            <a:latin typeface="Cambria Math" panose="02040503050406030204" pitchFamily="18" charset="0"/>
                            <a:cs typeface="B Koodak" panose="00000700000000000000" pitchFamily="2" charset="-78"/>
                          </a:rPr>
                          <m:t>24</m:t>
                        </m:r>
                      </m:den>
                    </m:f>
                  </m:oMath>
                </a14:m>
                <a:r>
                  <a:rPr lang="fa-IR" sz="2400" dirty="0">
                    <a:solidFill>
                      <a:schemeClr val="accent2">
                        <a:lumMod val="50000"/>
                      </a:schemeClr>
                    </a:solidFill>
                    <a:cs typeface="B Koodak" panose="00000700000000000000" pitchFamily="2" charset="-78"/>
                  </a:rPr>
                  <a:t>= </a:t>
                </a:r>
              </a:p>
            </p:txBody>
          </p:sp>
        </mc:Choice>
        <mc:Fallback xmlns="">
          <p:sp>
            <p:nvSpPr>
              <p:cNvPr id="27" name="Rectangle 26"/>
              <p:cNvSpPr>
                <a:spLocks noRot="1" noChangeAspect="1" noMove="1" noResize="1" noEditPoints="1" noAdjustHandles="1" noChangeArrowheads="1" noChangeShapeType="1" noTextEdit="1"/>
              </p:cNvSpPr>
              <p:nvPr/>
            </p:nvSpPr>
            <p:spPr>
              <a:xfrm>
                <a:off x="5943849" y="5372880"/>
                <a:ext cx="1354858" cy="704745"/>
              </a:xfrm>
              <a:prstGeom prst="rect">
                <a:avLst/>
              </a:prstGeom>
              <a:blipFill>
                <a:blip r:embed="rId15"/>
                <a:stretch>
                  <a:fillRect r="-6306"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7178155" y="5423238"/>
                <a:ext cx="731290" cy="670440"/>
              </a:xfrm>
              <a:prstGeom prst="rect">
                <a:avLst/>
              </a:prstGeom>
            </p:spPr>
            <p:txBody>
              <a:bodyPr wrap="none">
                <a:spAutoFit/>
              </a:bodyPr>
              <a:lstStyle/>
              <a:p>
                <a:r>
                  <a:rPr lang="fa-IR" sz="2400" dirty="0">
                    <a:solidFill>
                      <a:schemeClr val="accent2">
                        <a:lumMod val="50000"/>
                      </a:schemeClr>
                    </a:solidFill>
                    <a:cs typeface="B Koodak" panose="00000700000000000000" pitchFamily="2" charset="-78"/>
                  </a:rPr>
                  <a:t>-</a:t>
                </a:r>
                <a:r>
                  <a:rPr lang="en-US" sz="2400" dirty="0">
                    <a:solidFill>
                      <a:schemeClr val="accent2">
                        <a:lumMod val="50000"/>
                      </a:schemeClr>
                    </a:solidFill>
                  </a:rPr>
                  <a:t> </a:t>
                </a:r>
                <a14:m>
                  <m:oMath xmlns:m="http://schemas.openxmlformats.org/officeDocument/2006/math">
                    <m:f>
                      <m:fPr>
                        <m:ctrlPr>
                          <a:rPr lang="fa-IR" sz="2400" i="1">
                            <a:solidFill>
                              <a:schemeClr val="accent2">
                                <a:lumMod val="50000"/>
                              </a:schemeClr>
                            </a:solidFill>
                            <a:latin typeface="Cambria Math" panose="02040503050406030204" pitchFamily="18" charset="0"/>
                          </a:rPr>
                        </m:ctrlPr>
                      </m:fPr>
                      <m:num>
                        <m:r>
                          <m:rPr>
                            <m:nor/>
                          </m:rPr>
                          <a:rPr lang="fa-IR" sz="2400" b="0" i="0" smtClean="0">
                            <a:solidFill>
                              <a:schemeClr val="accent2">
                                <a:lumMod val="50000"/>
                              </a:schemeClr>
                            </a:solidFill>
                            <a:latin typeface="Cambria Math" panose="02040503050406030204" pitchFamily="18" charset="0"/>
                            <a:cs typeface="B Koodak" panose="00000700000000000000" pitchFamily="2" charset="-78"/>
                          </a:rPr>
                          <m:t>19</m:t>
                        </m:r>
                      </m:num>
                      <m:den>
                        <m:r>
                          <m:rPr>
                            <m:nor/>
                          </m:rPr>
                          <a:rPr lang="fa-IR" sz="2400" b="0" i="0" smtClean="0">
                            <a:solidFill>
                              <a:schemeClr val="accent2">
                                <a:lumMod val="50000"/>
                              </a:schemeClr>
                            </a:solidFill>
                            <a:latin typeface="Cambria Math" panose="02040503050406030204" pitchFamily="18" charset="0"/>
                            <a:cs typeface="B Koodak" panose="00000700000000000000" pitchFamily="2" charset="-78"/>
                          </a:rPr>
                          <m:t>24</m:t>
                        </m:r>
                      </m:den>
                    </m:f>
                  </m:oMath>
                </a14:m>
                <a:endParaRPr lang="fa-IR" sz="2400" dirty="0">
                  <a:solidFill>
                    <a:schemeClr val="accent2">
                      <a:lumMod val="50000"/>
                    </a:schemeClr>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7178155" y="5423238"/>
                <a:ext cx="731290" cy="670440"/>
              </a:xfrm>
              <a:prstGeom prst="rect">
                <a:avLst/>
              </a:prstGeom>
              <a:blipFill>
                <a:blip r:embed="rId16"/>
                <a:stretch>
                  <a:fillRect l="-14286" b="-1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9226547" y="5397177"/>
                <a:ext cx="1237839" cy="661015"/>
              </a:xfrm>
              <a:prstGeom prst="rect">
                <a:avLst/>
              </a:prstGeom>
            </p:spPr>
            <p:txBody>
              <a:bodyPr wrap="none">
                <a:spAutoFit/>
              </a:bodyPr>
              <a:lstStyle/>
              <a:p>
                <a14:m>
                  <m:oMath xmlns:m="http://schemas.openxmlformats.org/officeDocument/2006/math">
                    <m:r>
                      <m:rPr>
                        <m:nor/>
                      </m:rPr>
                      <a:rPr lang="fa-IR" sz="2400" b="0" i="0" smtClean="0">
                        <a:latin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cs typeface="B Koodak" panose="00000700000000000000" pitchFamily="2" charset="-78"/>
                      </a:rPr>
                      <m:t>2</m:t>
                    </m:r>
                    <m:r>
                      <m:rPr>
                        <m:nor/>
                      </m:rPr>
                      <a:rPr lang="fa-IR" sz="2400" b="0" i="0" smtClean="0">
                        <a:latin typeface="Cambria Math" panose="02040503050406030204" pitchFamily="18" charset="0"/>
                        <a:cs typeface="B Koodak" panose="00000700000000000000" pitchFamily="2" charset="-78"/>
                      </a:rPr>
                      <m:t>−</m:t>
                    </m:r>
                    <m:f>
                      <m:fPr>
                        <m:ctrlPr>
                          <a:rPr lang="fa-IR" sz="2400" i="1">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5</m:t>
                        </m:r>
                      </m:num>
                      <m:den>
                        <m:r>
                          <m:rPr>
                            <m:nor/>
                          </m:rPr>
                          <a:rPr lang="fa-IR" sz="2400" b="0" i="0" smtClean="0">
                            <a:latin typeface="Cambria Math" panose="02040503050406030204" pitchFamily="18" charset="0"/>
                            <a:cs typeface="B Koodak" panose="00000700000000000000" pitchFamily="2" charset="-78"/>
                          </a:rPr>
                          <m:t>3</m:t>
                        </m:r>
                      </m:den>
                    </m:f>
                  </m:oMath>
                </a14:m>
                <a:r>
                  <a:rPr lang="fa-IR" sz="2400" dirty="0">
                    <a:cs typeface="B Koodak" panose="00000700000000000000" pitchFamily="2" charset="-78"/>
                  </a:rPr>
                  <a:t>= </a:t>
                </a:r>
              </a:p>
            </p:txBody>
          </p:sp>
        </mc:Choice>
        <mc:Fallback xmlns="">
          <p:sp>
            <p:nvSpPr>
              <p:cNvPr id="30" name="Rectangle 29"/>
              <p:cNvSpPr>
                <a:spLocks noRot="1" noChangeAspect="1" noMove="1" noResize="1" noEditPoints="1" noAdjustHandles="1" noChangeArrowheads="1" noChangeShapeType="1" noTextEdit="1"/>
              </p:cNvSpPr>
              <p:nvPr/>
            </p:nvSpPr>
            <p:spPr>
              <a:xfrm>
                <a:off x="9226547" y="5397177"/>
                <a:ext cx="1237839" cy="661015"/>
              </a:xfrm>
              <a:prstGeom prst="rect">
                <a:avLst/>
              </a:prstGeom>
              <a:blipFill>
                <a:blip r:embed="rId17"/>
                <a:stretch>
                  <a:fillRect r="-6404" b="-155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10347257" y="5375226"/>
                <a:ext cx="662361" cy="669735"/>
              </a:xfrm>
              <a:prstGeom prst="rect">
                <a:avLst/>
              </a:prstGeom>
            </p:spPr>
            <p:txBody>
              <a:bodyPr wrap="none">
                <a:spAutoFit/>
              </a:bodyPr>
              <a:lstStyle/>
              <a:p>
                <a:r>
                  <a:rPr lang="fa-IR" sz="2400" dirty="0">
                    <a:solidFill>
                      <a:schemeClr val="accent2">
                        <a:lumMod val="50000"/>
                      </a:schemeClr>
                    </a:solidFill>
                    <a:cs typeface="B Koodak" panose="00000700000000000000" pitchFamily="2" charset="-78"/>
                  </a:rPr>
                  <a:t>3-</a:t>
                </a:r>
                <a14:m>
                  <m:oMath xmlns:m="http://schemas.openxmlformats.org/officeDocument/2006/math">
                    <m:f>
                      <m:fPr>
                        <m:ctrlPr>
                          <a:rPr lang="fa-IR" sz="2400" i="1">
                            <a:solidFill>
                              <a:schemeClr val="accent2">
                                <a:lumMod val="50000"/>
                              </a:schemeClr>
                            </a:solidFill>
                            <a:latin typeface="Cambria Math" panose="02040503050406030204" pitchFamily="18" charset="0"/>
                          </a:rPr>
                        </m:ctrlPr>
                      </m:fPr>
                      <m:num>
                        <m:r>
                          <m:rPr>
                            <m:nor/>
                          </m:rPr>
                          <a:rPr lang="fa-IR" sz="2400" b="0" i="0" smtClean="0">
                            <a:solidFill>
                              <a:schemeClr val="accent2">
                                <a:lumMod val="50000"/>
                              </a:schemeClr>
                            </a:solidFill>
                            <a:latin typeface="Cambria Math" panose="02040503050406030204" pitchFamily="18" charset="0"/>
                            <a:cs typeface="B Koodak" panose="00000700000000000000" pitchFamily="2" charset="-78"/>
                          </a:rPr>
                          <m:t>2</m:t>
                        </m:r>
                      </m:num>
                      <m:den>
                        <m:r>
                          <m:rPr>
                            <m:nor/>
                          </m:rPr>
                          <a:rPr lang="fa-IR" sz="2400" b="0" i="0" smtClean="0">
                            <a:solidFill>
                              <a:schemeClr val="accent2">
                                <a:lumMod val="50000"/>
                              </a:schemeClr>
                            </a:solidFill>
                            <a:latin typeface="Cambria Math" panose="02040503050406030204" pitchFamily="18" charset="0"/>
                            <a:cs typeface="B Koodak" panose="00000700000000000000" pitchFamily="2" charset="-78"/>
                          </a:rPr>
                          <m:t>3</m:t>
                        </m:r>
                      </m:den>
                    </m:f>
                  </m:oMath>
                </a14:m>
                <a:endParaRPr lang="fa-IR" sz="2400" dirty="0">
                  <a:solidFill>
                    <a:schemeClr val="accent2">
                      <a:lumMod val="50000"/>
                    </a:schemeClr>
                  </a:solidFill>
                </a:endParaRPr>
              </a:p>
            </p:txBody>
          </p:sp>
        </mc:Choice>
        <mc:Fallback xmlns="">
          <p:sp>
            <p:nvSpPr>
              <p:cNvPr id="31" name="Rectangle 30"/>
              <p:cNvSpPr>
                <a:spLocks noRot="1" noChangeAspect="1" noMove="1" noResize="1" noEditPoints="1" noAdjustHandles="1" noChangeArrowheads="1" noChangeShapeType="1" noTextEdit="1"/>
              </p:cNvSpPr>
              <p:nvPr/>
            </p:nvSpPr>
            <p:spPr>
              <a:xfrm>
                <a:off x="10347257" y="5375226"/>
                <a:ext cx="662361" cy="669735"/>
              </a:xfrm>
              <a:prstGeom prst="rect">
                <a:avLst/>
              </a:prstGeom>
              <a:blipFill>
                <a:blip r:embed="rId18"/>
                <a:stretch>
                  <a:fillRect l="-14679" b="-15455"/>
                </a:stretch>
              </a:blipFill>
            </p:spPr>
            <p:txBody>
              <a:bodyPr/>
              <a:lstStyle/>
              <a:p>
                <a:r>
                  <a:rPr lang="en-US">
                    <a:noFill/>
                  </a:rPr>
                  <a:t> </a:t>
                </a:r>
              </a:p>
            </p:txBody>
          </p:sp>
        </mc:Fallback>
      </mc:AlternateContent>
      <p:pic>
        <p:nvPicPr>
          <p:cNvPr id="32" name="Picture 3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21443033">
            <a:off x="589221" y="3002346"/>
            <a:ext cx="1657322" cy="1657322"/>
          </a:xfrm>
          <a:prstGeom prst="rect">
            <a:avLst/>
          </a:prstGeom>
        </p:spPr>
      </p:pic>
      <p:sp>
        <p:nvSpPr>
          <p:cNvPr id="26" name="TextBox 25"/>
          <p:cNvSpPr txBox="1"/>
          <p:nvPr/>
        </p:nvSpPr>
        <p:spPr>
          <a:xfrm>
            <a:off x="9052022" y="3489326"/>
            <a:ext cx="2002536" cy="461665"/>
          </a:xfrm>
          <a:prstGeom prst="rect">
            <a:avLst/>
          </a:prstGeom>
          <a:noFill/>
          <a:ln>
            <a:noFill/>
          </a:ln>
        </p:spPr>
        <p:txBody>
          <a:bodyPr wrap="square" rtlCol="1">
            <a:spAutoFit/>
          </a:bodyPr>
          <a:lstStyle/>
          <a:p>
            <a:pPr algn="r"/>
            <a:r>
              <a:rPr lang="fa-IR" sz="2400" dirty="0">
                <a:solidFill>
                  <a:schemeClr val="accent2">
                    <a:lumMod val="75000"/>
                  </a:schemeClr>
                </a:solidFill>
                <a:latin typeface="IRAban" panose="02000503000000020002" pitchFamily="2" charset="-78"/>
                <a:cs typeface="IRAban" panose="02000503000000020002" pitchFamily="2" charset="-78"/>
              </a:rPr>
              <a:t>تمرین:</a:t>
            </a:r>
          </a:p>
        </p:txBody>
      </p:sp>
      <p:cxnSp>
        <p:nvCxnSpPr>
          <p:cNvPr id="29" name="Straight Connector 28"/>
          <p:cNvCxnSpPr/>
          <p:nvPr/>
        </p:nvCxnSpPr>
        <p:spPr>
          <a:xfrm flipH="1">
            <a:off x="4882358" y="3720158"/>
            <a:ext cx="5065776" cy="0"/>
          </a:xfrm>
          <a:prstGeom prst="line">
            <a:avLst/>
          </a:prstGeom>
          <a:ln w="28575">
            <a:solidFill>
              <a:schemeClr val="accent2">
                <a:lumMod val="50000"/>
              </a:schemeClr>
            </a:solidFill>
          </a:ln>
        </p:spPr>
        <p:style>
          <a:lnRef idx="1">
            <a:schemeClr val="accent6"/>
          </a:lnRef>
          <a:fillRef idx="0">
            <a:schemeClr val="accent6"/>
          </a:fillRef>
          <a:effectRef idx="0">
            <a:schemeClr val="accent6"/>
          </a:effectRef>
          <a:fontRef idx="minor">
            <a:schemeClr val="tx1"/>
          </a:fontRef>
        </p:style>
      </p:cxnSp>
      <p:pic>
        <p:nvPicPr>
          <p:cNvPr id="33" name="Picture 32"/>
          <p:cNvPicPr>
            <a:picLocks noChangeAspect="1"/>
          </p:cNvPicPr>
          <p:nvPr/>
        </p:nvPicPr>
        <p:blipFill rotWithShape="1">
          <a:blip r:embed="rId20" cstate="print">
            <a:extLst>
              <a:ext uri="{BEBA8EAE-BF5A-486C-A8C5-ECC9F3942E4B}">
                <a14:imgProps xmlns:a14="http://schemas.microsoft.com/office/drawing/2010/main">
                  <a14:imgLayer r:embed="rId21">
                    <a14:imgEffect>
                      <a14:backgroundRemoval t="12750" b="88000" l="32167" r="67833">
                        <a14:foregroundMark x1="56167" y1="51750" x2="57167" y2="51750"/>
                        <a14:foregroundMark x1="47000" y1="52250" x2="48833" y2="51750"/>
                        <a14:foregroundMark x1="54833" y1="61750" x2="52500" y2="61750"/>
                        <a14:foregroundMark x1="52667" y1="58750" x2="53000" y2="58500"/>
                        <a14:foregroundMark x1="53000" y1="65000" x2="52833" y2="64750"/>
                        <a14:foregroundMark x1="65000" y1="55500" x2="66000" y2="54500"/>
                        <a14:foregroundMark x1="38833" y1="55000" x2="38667" y2="53000"/>
                        <a14:foregroundMark x1="47000" y1="80500" x2="46833" y2="78250"/>
                        <a14:foregroundMark x1="51000" y1="79000" x2="52500" y2="77000"/>
                        <a14:foregroundMark x1="58167" y1="78750" x2="59000" y2="77250"/>
                        <a14:foregroundMark x1="44500" y1="24500" x2="44500" y2="24500"/>
                        <a14:foregroundMark x1="43167" y1="24750" x2="43167" y2="23000"/>
                        <a14:foregroundMark x1="45167" y1="25500" x2="45000" y2="26500"/>
                        <a14:foregroundMark x1="38667" y1="29750" x2="41167" y2="28250"/>
                        <a14:foregroundMark x1="40667" y1="24750" x2="40000" y2="22500"/>
                        <a14:foregroundMark x1="40333" y1="16000" x2="40000" y2="17500"/>
                        <a14:foregroundMark x1="35167" y1="17750" x2="34000" y2="16500"/>
                      </a14:backgroundRemoval>
                    </a14:imgEffect>
                  </a14:imgLayer>
                </a14:imgProps>
              </a:ext>
              <a:ext uri="{28A0092B-C50C-407E-A947-70E740481C1C}">
                <a14:useLocalDpi xmlns:a14="http://schemas.microsoft.com/office/drawing/2010/main" val="0"/>
              </a:ext>
            </a:extLst>
          </a:blip>
          <a:srcRect l="31968" t="10666" r="32222" b="12000"/>
          <a:stretch/>
        </p:blipFill>
        <p:spPr>
          <a:xfrm>
            <a:off x="10938444" y="2884031"/>
            <a:ext cx="886138" cy="1275787"/>
          </a:xfrm>
          <a:prstGeom prst="rect">
            <a:avLst/>
          </a:prstGeom>
        </p:spPr>
      </p:pic>
    </p:spTree>
    <p:extLst>
      <p:ext uri="{BB962C8B-B14F-4D97-AF65-F5344CB8AC3E}">
        <p14:creationId xmlns:p14="http://schemas.microsoft.com/office/powerpoint/2010/main" val="112294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dissolve">
                                      <p:cBhvr>
                                        <p:cTn id="32" dur="500"/>
                                        <p:tgtEl>
                                          <p:spTgt spid="26"/>
                                        </p:tgtEl>
                                      </p:cBhvr>
                                    </p:animEffect>
                                  </p:childTnLst>
                                </p:cTn>
                              </p:par>
                              <p:par>
                                <p:cTn id="33" presetID="9"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dissolve">
                                      <p:cBhvr>
                                        <p:cTn id="35" dur="500"/>
                                        <p:tgtEl>
                                          <p:spTgt spid="33"/>
                                        </p:tgtEl>
                                      </p:cBhvr>
                                    </p:animEffect>
                                  </p:childTnLst>
                                </p:cTn>
                              </p:par>
                              <p:par>
                                <p:cTn id="36" presetID="9"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dissolve">
                                      <p:cBhvr>
                                        <p:cTn id="38" dur="500"/>
                                        <p:tgtEl>
                                          <p:spTgt spid="29"/>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dissolv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left)">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left)">
                                      <p:cBhvr>
                                        <p:cTn id="66" dur="500"/>
                                        <p:tgtEl>
                                          <p:spTgt spid="2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wipe(left)">
                                      <p:cBhvr>
                                        <p:cTn id="8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4" grpId="0"/>
      <p:bldP spid="19" grpId="0"/>
      <p:bldP spid="20" grpId="0"/>
      <p:bldP spid="21" grpId="0"/>
      <p:bldP spid="23" grpId="0"/>
      <p:bldP spid="24" grpId="0"/>
      <p:bldP spid="27" grpId="0"/>
      <p:bldP spid="28" grpId="0"/>
      <p:bldP spid="30" grpId="0"/>
      <p:bldP spid="31" grpId="0"/>
      <p:bldP spid="2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2179013" y="647261"/>
                <a:ext cx="1588897" cy="666593"/>
              </a:xfrm>
              <a:prstGeom prst="rect">
                <a:avLst/>
              </a:prstGeom>
            </p:spPr>
            <p:txBody>
              <a:bodyPr wrap="none">
                <a:spAutoFit/>
              </a:bodyPr>
              <a:lstStyle/>
              <a:p>
                <a14:m>
                  <m:oMath xmlns:m="http://schemas.openxmlformats.org/officeDocument/2006/math">
                    <m:r>
                      <m:rPr>
                        <m:nor/>
                      </m:rPr>
                      <a:rPr lang="fa-IR" sz="2400" b="0" i="0" smtClean="0">
                        <a:latin typeface="Cambria Math" panose="02040503050406030204" pitchFamily="18" charset="0"/>
                        <a:cs typeface="B Koodak" panose="00000700000000000000" pitchFamily="2" charset="-78"/>
                      </a:rPr>
                      <m:t>−</m:t>
                    </m:r>
                    <m:r>
                      <m:rPr>
                        <m:nor/>
                      </m:rPr>
                      <a:rPr lang="fa-IR" sz="2400">
                        <a:latin typeface="Cambria Math" panose="02040503050406030204" pitchFamily="18" charset="0"/>
                        <a:cs typeface="B Koodak" panose="00000700000000000000" pitchFamily="2" charset="-78"/>
                      </a:rPr>
                      <m:t>2</m:t>
                    </m:r>
                    <m:f>
                      <m:fPr>
                        <m:ctrlPr>
                          <a:rPr lang="fa-IR" sz="2400" i="1">
                            <a:latin typeface="Cambria Math" panose="02040503050406030204" pitchFamily="18" charset="0"/>
                          </a:rPr>
                        </m:ctrlPr>
                      </m:fPr>
                      <m:num>
                        <m:r>
                          <m:rPr>
                            <m:nor/>
                          </m:rPr>
                          <a:rPr lang="fa-IR" sz="2400">
                            <a:latin typeface="Cambria Math" panose="02040503050406030204" pitchFamily="18" charset="0"/>
                            <a:cs typeface="B Koodak" panose="00000700000000000000" pitchFamily="2" charset="-78"/>
                          </a:rPr>
                          <m:t>1</m:t>
                        </m:r>
                      </m:num>
                      <m:den>
                        <m:r>
                          <m:rPr>
                            <m:nor/>
                          </m:rPr>
                          <a:rPr lang="fa-IR" sz="2400">
                            <a:latin typeface="Cambria Math" panose="02040503050406030204" pitchFamily="18" charset="0"/>
                            <a:cs typeface="B Koodak" panose="00000700000000000000" pitchFamily="2" charset="-78"/>
                          </a:rPr>
                          <m:t>2</m:t>
                        </m:r>
                      </m:den>
                    </m:f>
                    <m:r>
                      <m:rPr>
                        <m:nor/>
                      </m:rPr>
                      <a:rPr lang="fa-IR" sz="2400">
                        <a:latin typeface="Cambria Math" panose="02040503050406030204" pitchFamily="18" charset="0"/>
                        <a:cs typeface="B Koodak" panose="00000700000000000000" pitchFamily="2" charset="-78"/>
                      </a:rPr>
                      <m:t>+</m:t>
                    </m:r>
                    <m:r>
                      <m:rPr>
                        <m:nor/>
                      </m:rPr>
                      <a:rPr lang="fa-IR" sz="2400">
                        <a:latin typeface="Cambria Math" panose="02040503050406030204" pitchFamily="18" charset="0"/>
                        <a:cs typeface="B Koodak" panose="00000700000000000000" pitchFamily="2" charset="-78"/>
                      </a:rPr>
                      <m:t>3</m:t>
                    </m:r>
                    <m:f>
                      <m:fPr>
                        <m:ctrlPr>
                          <a:rPr lang="fa-IR" sz="2400" i="1">
                            <a:latin typeface="Cambria Math" panose="02040503050406030204" pitchFamily="18" charset="0"/>
                          </a:rPr>
                        </m:ctrlPr>
                      </m:fPr>
                      <m:num>
                        <m:r>
                          <m:rPr>
                            <m:nor/>
                          </m:rPr>
                          <a:rPr lang="fa-IR" sz="2400">
                            <a:latin typeface="Cambria Math" panose="02040503050406030204" pitchFamily="18" charset="0"/>
                            <a:cs typeface="B Koodak" panose="00000700000000000000" pitchFamily="2" charset="-78"/>
                          </a:rPr>
                          <m:t>1</m:t>
                        </m:r>
                      </m:num>
                      <m:den>
                        <m:r>
                          <m:rPr>
                            <m:nor/>
                          </m:rPr>
                          <a:rPr lang="fa-IR" sz="2400">
                            <a:latin typeface="Cambria Math" panose="02040503050406030204" pitchFamily="18" charset="0"/>
                            <a:cs typeface="B Koodak" panose="00000700000000000000" pitchFamily="2" charset="-78"/>
                          </a:rPr>
                          <m:t>3</m:t>
                        </m:r>
                      </m:den>
                    </m:f>
                  </m:oMath>
                </a14:m>
                <a:r>
                  <a:rPr lang="fa-IR" sz="2400" dirty="0">
                    <a:cs typeface="B Koodak" panose="00000700000000000000" pitchFamily="2" charset="-78"/>
                  </a:rPr>
                  <a:t>= </a:t>
                </a:r>
              </a:p>
            </p:txBody>
          </p:sp>
        </mc:Choice>
        <mc:Fallback xmlns="">
          <p:sp>
            <p:nvSpPr>
              <p:cNvPr id="6" name="Rectangle 5"/>
              <p:cNvSpPr>
                <a:spLocks noRot="1" noChangeAspect="1" noMove="1" noResize="1" noEditPoints="1" noAdjustHandles="1" noChangeArrowheads="1" noChangeShapeType="1" noTextEdit="1"/>
              </p:cNvSpPr>
              <p:nvPr/>
            </p:nvSpPr>
            <p:spPr>
              <a:xfrm>
                <a:off x="2179013" y="647261"/>
                <a:ext cx="1588897" cy="666593"/>
              </a:xfrm>
              <a:prstGeom prst="rect">
                <a:avLst/>
              </a:prstGeom>
              <a:blipFill>
                <a:blip r:embed="rId4"/>
                <a:stretch>
                  <a:fillRect r="-4981" b="-1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724866" y="735470"/>
                <a:ext cx="1504188" cy="574260"/>
              </a:xfrm>
              <a:prstGeom prst="rect">
                <a:avLst/>
              </a:prstGeom>
              <a:noFill/>
            </p:spPr>
            <p:txBody>
              <a:bodyPr wrap="square" lIns="0" tIns="0" rIns="0" bIns="0" rtlCol="1">
                <a:spAutoFit/>
              </a:bodyPr>
              <a:lstStyle/>
              <a:p>
                <a14:m>
                  <m:oMath xmlns:m="http://schemas.openxmlformats.org/officeDocument/2006/math">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m:t>
                    </m:r>
                    <m:f>
                      <m:fPr>
                        <m:ctrlPr>
                          <a:rPr lang="fa-IR" sz="2400" i="1">
                            <a:solidFill>
                              <a:schemeClr val="accent2">
                                <a:lumMod val="75000"/>
                              </a:schemeClr>
                            </a:solidFill>
                            <a:latin typeface="Cambria Math" panose="02040503050406030204" pitchFamily="18" charset="0"/>
                          </a:rPr>
                        </m:ctrlPr>
                      </m:fPr>
                      <m:num>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5</m:t>
                        </m:r>
                      </m:num>
                      <m:den>
                        <m:r>
                          <m:rPr>
                            <m:nor/>
                          </m:rPr>
                          <a:rPr lang="fa-IR" sz="2400" i="0">
                            <a:solidFill>
                              <a:schemeClr val="accent2">
                                <a:lumMod val="75000"/>
                              </a:schemeClr>
                            </a:solidFill>
                            <a:latin typeface="Cambria Math" panose="02040503050406030204" pitchFamily="18" charset="0"/>
                            <a:cs typeface="B Koodak" panose="00000700000000000000" pitchFamily="2" charset="-78"/>
                          </a:rPr>
                          <m:t>2</m:t>
                        </m:r>
                      </m:den>
                    </m:f>
                    <m:r>
                      <m:rPr>
                        <m:nor/>
                      </m:rPr>
                      <a:rPr lang="fa-IR" sz="2400" i="0">
                        <a:solidFill>
                          <a:schemeClr val="accent2">
                            <a:lumMod val="75000"/>
                          </a:schemeClr>
                        </a:solidFill>
                        <a:latin typeface="Cambria Math" panose="02040503050406030204" pitchFamily="18" charset="0"/>
                        <a:cs typeface="B Koodak" panose="00000700000000000000" pitchFamily="2" charset="-78"/>
                      </a:rPr>
                      <m:t>+</m:t>
                    </m:r>
                    <m:f>
                      <m:fPr>
                        <m:ctrlPr>
                          <a:rPr lang="fa-IR" sz="2400" i="1">
                            <a:solidFill>
                              <a:schemeClr val="accent2">
                                <a:lumMod val="75000"/>
                              </a:schemeClr>
                            </a:solidFill>
                            <a:latin typeface="Cambria Math" panose="02040503050406030204" pitchFamily="18" charset="0"/>
                          </a:rPr>
                        </m:ctrlPr>
                      </m:fPr>
                      <m:num>
                        <m:r>
                          <m:rPr>
                            <m:nor/>
                          </m:rPr>
                          <a:rPr lang="fa-IR" sz="2400" i="0">
                            <a:solidFill>
                              <a:schemeClr val="accent2">
                                <a:lumMod val="75000"/>
                              </a:schemeClr>
                            </a:solidFill>
                            <a:latin typeface="Cambria Math" panose="02040503050406030204" pitchFamily="18" charset="0"/>
                            <a:cs typeface="B Koodak" panose="00000700000000000000" pitchFamily="2" charset="-78"/>
                          </a:rPr>
                          <m:t>10</m:t>
                        </m:r>
                      </m:num>
                      <m:den>
                        <m:r>
                          <m:rPr>
                            <m:nor/>
                          </m:rPr>
                          <a:rPr lang="fa-IR" sz="2400" i="0">
                            <a:solidFill>
                              <a:schemeClr val="accent2">
                                <a:lumMod val="75000"/>
                              </a:schemeClr>
                            </a:solidFill>
                            <a:latin typeface="Cambria Math" panose="02040503050406030204" pitchFamily="18" charset="0"/>
                            <a:cs typeface="B Koodak" panose="00000700000000000000" pitchFamily="2" charset="-78"/>
                          </a:rPr>
                          <m:t>3</m:t>
                        </m:r>
                      </m:den>
                    </m:f>
                  </m:oMath>
                </a14:m>
                <a:r>
                  <a:rPr lang="fa-IR" sz="2400" dirty="0">
                    <a:solidFill>
                      <a:schemeClr val="accent2">
                        <a:lumMod val="75000"/>
                      </a:schemeClr>
                    </a:solidFill>
                    <a:cs typeface="B Koodak" panose="00000700000000000000" pitchFamily="2" charset="-78"/>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3724866" y="735470"/>
                <a:ext cx="1504188" cy="574260"/>
              </a:xfrm>
              <a:prstGeom prst="rect">
                <a:avLst/>
              </a:prstGeom>
              <a:blipFill>
                <a:blip r:embed="rId5"/>
                <a:stretch>
                  <a:fillRect b="-265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009699" y="695552"/>
                <a:ext cx="1523174" cy="713785"/>
              </a:xfrm>
              <a:prstGeom prst="rect">
                <a:avLst/>
              </a:prstGeom>
            </p:spPr>
            <p:txBody>
              <a:bodyPr wrap="none">
                <a:spAutoFit/>
              </a:bodyPr>
              <a:lstStyle/>
              <a:p>
                <a14:m>
                  <m:oMath xmlns:m="http://schemas.openxmlformats.org/officeDocument/2006/math">
                    <m:f>
                      <m:fPr>
                        <m:ctrlPr>
                          <a:rPr lang="fa-IR" sz="2400" i="1" smtClean="0">
                            <a:solidFill>
                              <a:schemeClr val="accent2">
                                <a:lumMod val="75000"/>
                              </a:schemeClr>
                            </a:solidFill>
                            <a:latin typeface="Cambria Math" panose="02040503050406030204" pitchFamily="18" charset="0"/>
                          </a:rPr>
                        </m:ctrlPr>
                      </m:fPr>
                      <m:num>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15</m:t>
                        </m:r>
                        <m:r>
                          <a:rPr lang="fa-IR" sz="2400" i="1">
                            <a:solidFill>
                              <a:schemeClr val="accent2">
                                <a:lumMod val="75000"/>
                              </a:schemeClr>
                            </a:solidFill>
                            <a:latin typeface="Cambria Math" panose="02040503050406030204" pitchFamily="18" charset="0"/>
                            <a:cs typeface="B Koodak" panose="00000700000000000000" pitchFamily="2" charset="-78"/>
                          </a:rPr>
                          <m:t>+</m:t>
                        </m:r>
                        <m:r>
                          <m:rPr>
                            <m:nor/>
                          </m:rPr>
                          <a:rPr lang="fa-IR" sz="2400" b="0" i="0" dirty="0" smtClean="0">
                            <a:solidFill>
                              <a:schemeClr val="accent2">
                                <a:lumMod val="75000"/>
                              </a:schemeClr>
                            </a:solidFill>
                            <a:cs typeface="B Koodak" panose="00000700000000000000" pitchFamily="2" charset="-78"/>
                          </a:rPr>
                          <m:t>20</m:t>
                        </m:r>
                        <m:r>
                          <m:rPr>
                            <m:nor/>
                          </m:rPr>
                          <a:rPr lang="fa-IR" sz="2400" dirty="0">
                            <a:solidFill>
                              <a:schemeClr val="accent2">
                                <a:lumMod val="75000"/>
                              </a:schemeClr>
                            </a:solidFill>
                            <a:cs typeface="B Koodak" panose="00000700000000000000" pitchFamily="2" charset="-78"/>
                          </a:rPr>
                          <m:t> </m:t>
                        </m:r>
                      </m:num>
                      <m:den>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6</m:t>
                        </m:r>
                      </m:den>
                    </m:f>
                  </m:oMath>
                </a14:m>
                <a:r>
                  <a:rPr lang="fa-IR" sz="2400" dirty="0">
                    <a:solidFill>
                      <a:schemeClr val="accent2">
                        <a:lumMod val="75000"/>
                      </a:schemeClr>
                    </a:solidFill>
                    <a:cs typeface="B Koodak" panose="00000700000000000000" pitchFamily="2" charset="-78"/>
                  </a:rPr>
                  <a:t>= </a:t>
                </a:r>
              </a:p>
            </p:txBody>
          </p:sp>
        </mc:Choice>
        <mc:Fallback xmlns="">
          <p:sp>
            <p:nvSpPr>
              <p:cNvPr id="8" name="Rectangle 7"/>
              <p:cNvSpPr>
                <a:spLocks noRot="1" noChangeAspect="1" noMove="1" noResize="1" noEditPoints="1" noAdjustHandles="1" noChangeArrowheads="1" noChangeShapeType="1" noTextEdit="1"/>
              </p:cNvSpPr>
              <p:nvPr/>
            </p:nvSpPr>
            <p:spPr>
              <a:xfrm>
                <a:off x="5009699" y="695552"/>
                <a:ext cx="1523174" cy="713785"/>
              </a:xfrm>
              <a:prstGeom prst="rect">
                <a:avLst/>
              </a:prstGeom>
              <a:blipFill>
                <a:blip r:embed="rId6"/>
                <a:stretch>
                  <a:fillRect r="-4800" b="-136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391171" y="718514"/>
                <a:ext cx="437940" cy="7737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400" i="1" smtClean="0">
                              <a:solidFill>
                                <a:schemeClr val="accent2">
                                  <a:lumMod val="75000"/>
                                </a:schemeClr>
                              </a:solidFill>
                              <a:latin typeface="Cambria Math" panose="02040503050406030204" pitchFamily="18" charset="0"/>
                            </a:rPr>
                          </m:ctrlPr>
                        </m:fPr>
                        <m:num>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5</m:t>
                          </m:r>
                        </m:num>
                        <m:den>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6</m:t>
                          </m:r>
                        </m:den>
                      </m:f>
                    </m:oMath>
                  </m:oMathPara>
                </a14:m>
                <a:endParaRPr lang="fa-IR" sz="2400" dirty="0">
                  <a:solidFill>
                    <a:schemeClr val="accent2">
                      <a:lumMod val="75000"/>
                    </a:schemeClr>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6391171" y="718514"/>
                <a:ext cx="437940" cy="77373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7694990" y="737444"/>
                <a:ext cx="1677062" cy="667042"/>
              </a:xfrm>
              <a:prstGeom prst="rect">
                <a:avLst/>
              </a:prstGeom>
            </p:spPr>
            <p:txBody>
              <a:bodyPr wrap="none">
                <a:spAutoFit/>
              </a:bodyPr>
              <a:lstStyle/>
              <a:p>
                <a14:m>
                  <m:oMath xmlns:m="http://schemas.openxmlformats.org/officeDocument/2006/math">
                    <m:r>
                      <m:rPr>
                        <m:nor/>
                      </m:rPr>
                      <a:rPr lang="fa-IR" sz="2400" b="0" i="0" smtClean="0">
                        <a:latin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cs typeface="B Koodak" panose="00000700000000000000" pitchFamily="2" charset="-78"/>
                      </a:rPr>
                      <m:t>4</m:t>
                    </m:r>
                    <m:f>
                      <m:fPr>
                        <m:ctrlPr>
                          <a:rPr lang="fa-IR" sz="2400" i="1">
                            <a:latin typeface="Cambria Math" panose="02040503050406030204" pitchFamily="18" charset="0"/>
                          </a:rPr>
                        </m:ctrlPr>
                      </m:fPr>
                      <m:num>
                        <m:r>
                          <m:rPr>
                            <m:nor/>
                          </m:rPr>
                          <a:rPr lang="fa-IR" sz="2400">
                            <a:latin typeface="Cambria Math" panose="02040503050406030204" pitchFamily="18" charset="0"/>
                            <a:cs typeface="B Koodak" panose="00000700000000000000" pitchFamily="2" charset="-78"/>
                          </a:rPr>
                          <m:t>1</m:t>
                        </m:r>
                      </m:num>
                      <m:den>
                        <m:r>
                          <m:rPr>
                            <m:nor/>
                          </m:rPr>
                          <a:rPr lang="fa-IR" sz="2400" b="0" i="0" smtClean="0">
                            <a:latin typeface="Cambria Math" panose="02040503050406030204" pitchFamily="18" charset="0"/>
                            <a:cs typeface="B Koodak" panose="00000700000000000000" pitchFamily="2" charset="-78"/>
                          </a:rPr>
                          <m:t>5</m:t>
                        </m:r>
                      </m:den>
                    </m:f>
                    <m:r>
                      <m:rPr>
                        <m:nor/>
                      </m:rPr>
                      <a:rPr lang="fa-IR" sz="2400" b="0" i="0" smtClean="0">
                        <a:latin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cs typeface="B Koodak" panose="00000700000000000000" pitchFamily="2" charset="-78"/>
                      </a:rPr>
                      <m:t>2</m:t>
                    </m:r>
                    <m:f>
                      <m:fPr>
                        <m:ctrlPr>
                          <a:rPr lang="fa-IR" sz="2400" i="1">
                            <a:latin typeface="Cambria Math" panose="02040503050406030204" pitchFamily="18" charset="0"/>
                          </a:rPr>
                        </m:ctrlPr>
                      </m:fPr>
                      <m:num>
                        <m:r>
                          <m:rPr>
                            <m:nor/>
                          </m:rPr>
                          <a:rPr lang="fa-IR" sz="2400">
                            <a:latin typeface="Cambria Math" panose="02040503050406030204" pitchFamily="18" charset="0"/>
                            <a:cs typeface="B Koodak" panose="00000700000000000000" pitchFamily="2" charset="-78"/>
                          </a:rPr>
                          <m:t>1</m:t>
                        </m:r>
                      </m:num>
                      <m:den>
                        <m:r>
                          <m:rPr>
                            <m:nor/>
                          </m:rPr>
                          <a:rPr lang="fa-IR" sz="2400" b="0" i="0" smtClean="0">
                            <a:latin typeface="Cambria Math" panose="02040503050406030204" pitchFamily="18" charset="0"/>
                            <a:cs typeface="B Koodak" panose="00000700000000000000" pitchFamily="2" charset="-78"/>
                          </a:rPr>
                          <m:t>2</m:t>
                        </m:r>
                      </m:den>
                    </m:f>
                  </m:oMath>
                </a14:m>
                <a:r>
                  <a:rPr lang="fa-IR" sz="2400" dirty="0">
                    <a:cs typeface="B Koodak" panose="00000700000000000000" pitchFamily="2" charset="-78"/>
                  </a:rPr>
                  <a:t>= </a:t>
                </a:r>
              </a:p>
            </p:txBody>
          </p:sp>
        </mc:Choice>
        <mc:Fallback xmlns="">
          <p:sp>
            <p:nvSpPr>
              <p:cNvPr id="10" name="Rectangle 9"/>
              <p:cNvSpPr>
                <a:spLocks noRot="1" noChangeAspect="1" noMove="1" noResize="1" noEditPoints="1" noAdjustHandles="1" noChangeArrowheads="1" noChangeShapeType="1" noTextEdit="1"/>
              </p:cNvSpPr>
              <p:nvPr/>
            </p:nvSpPr>
            <p:spPr>
              <a:xfrm>
                <a:off x="7694990" y="737444"/>
                <a:ext cx="1677062" cy="667042"/>
              </a:xfrm>
              <a:prstGeom prst="rect">
                <a:avLst/>
              </a:prstGeom>
              <a:blipFill>
                <a:blip r:embed="rId8"/>
                <a:stretch>
                  <a:fillRect r="-4727" b="-16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9269550" y="753788"/>
                <a:ext cx="830677" cy="664156"/>
              </a:xfrm>
              <a:prstGeom prst="rect">
                <a:avLst/>
              </a:prstGeom>
            </p:spPr>
            <p:txBody>
              <a:bodyPr wrap="none">
                <a:spAutoFit/>
              </a:bodyPr>
              <a:lstStyle/>
              <a:p>
                <a:r>
                  <a:rPr lang="fa-IR" sz="2400" dirty="0">
                    <a:solidFill>
                      <a:schemeClr val="accent2">
                        <a:lumMod val="75000"/>
                      </a:schemeClr>
                    </a:solidFill>
                    <a:cs typeface="B Koodak" panose="00000700000000000000" pitchFamily="2" charset="-78"/>
                  </a:rPr>
                  <a:t>6-</a:t>
                </a:r>
                <a14:m>
                  <m:oMath xmlns:m="http://schemas.openxmlformats.org/officeDocument/2006/math">
                    <m:f>
                      <m:fPr>
                        <m:ctrlPr>
                          <a:rPr lang="fa-IR" sz="2400" i="1">
                            <a:solidFill>
                              <a:schemeClr val="accent2">
                                <a:lumMod val="75000"/>
                              </a:schemeClr>
                            </a:solidFill>
                            <a:latin typeface="Cambria Math" panose="02040503050406030204" pitchFamily="18" charset="0"/>
                          </a:rPr>
                        </m:ctrlPr>
                      </m:fPr>
                      <m:num>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7</m:t>
                        </m:r>
                      </m:num>
                      <m:den>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10</m:t>
                        </m:r>
                      </m:den>
                    </m:f>
                  </m:oMath>
                </a14:m>
                <a:endParaRPr lang="fa-IR" sz="2400" dirty="0">
                  <a:solidFill>
                    <a:schemeClr val="accent2">
                      <a:lumMod val="75000"/>
                    </a:schemeClr>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9269550" y="753788"/>
                <a:ext cx="830677" cy="664156"/>
              </a:xfrm>
              <a:prstGeom prst="rect">
                <a:avLst/>
              </a:prstGeom>
              <a:blipFill>
                <a:blip r:embed="rId9"/>
                <a:stretch>
                  <a:fillRect l="-12500" b="-16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355460" y="1984387"/>
                <a:ext cx="1616148" cy="666593"/>
              </a:xfrm>
              <a:prstGeom prst="rect">
                <a:avLst/>
              </a:prstGeom>
            </p:spPr>
            <p:txBody>
              <a:bodyPr wrap="none">
                <a:spAutoFit/>
              </a:bodyPr>
              <a:lstStyle/>
              <a:p>
                <a14:m>
                  <m:oMath xmlns:m="http://schemas.openxmlformats.org/officeDocument/2006/math">
                    <m:r>
                      <m:rPr>
                        <m:nor/>
                      </m:rPr>
                      <a:rPr lang="fa-IR" sz="2400" b="0" i="0" smtClean="0">
                        <a:latin typeface="Cambria Math" panose="02040503050406030204" pitchFamily="18" charset="0"/>
                        <a:cs typeface="B Koodak" panose="00000700000000000000" pitchFamily="2" charset="-78"/>
                      </a:rPr>
                      <m:t>7</m:t>
                    </m:r>
                    <m:f>
                      <m:fPr>
                        <m:ctrlPr>
                          <a:rPr lang="fa-IR" sz="2400" i="1">
                            <a:latin typeface="Cambria Math" panose="02040503050406030204" pitchFamily="18" charset="0"/>
                          </a:rPr>
                        </m:ctrlPr>
                      </m:fPr>
                      <m:num>
                        <m:r>
                          <m:rPr>
                            <m:nor/>
                          </m:rPr>
                          <a:rPr lang="fa-IR" sz="2400">
                            <a:latin typeface="Cambria Math" panose="02040503050406030204" pitchFamily="18" charset="0"/>
                            <a:cs typeface="B Koodak" panose="00000700000000000000" pitchFamily="2" charset="-78"/>
                          </a:rPr>
                          <m:t>1</m:t>
                        </m:r>
                      </m:num>
                      <m:den>
                        <m:r>
                          <m:rPr>
                            <m:nor/>
                          </m:rPr>
                          <a:rPr lang="fa-IR" sz="2400" b="0" i="0" smtClean="0">
                            <a:latin typeface="Cambria Math" panose="02040503050406030204" pitchFamily="18" charset="0"/>
                            <a:cs typeface="B Koodak" panose="00000700000000000000" pitchFamily="2" charset="-78"/>
                          </a:rPr>
                          <m:t>3</m:t>
                        </m:r>
                      </m:den>
                    </m:f>
                    <m:r>
                      <m:rPr>
                        <m:nor/>
                      </m:rPr>
                      <a:rPr lang="fa-IR" sz="2400" b="0" i="0" smtClean="0">
                        <a:latin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cs typeface="B Koodak" panose="00000700000000000000" pitchFamily="2" charset="-78"/>
                      </a:rPr>
                      <m:t>10</m:t>
                    </m:r>
                    <m:f>
                      <m:fPr>
                        <m:ctrlPr>
                          <a:rPr lang="fa-IR" sz="2400" i="1">
                            <a:latin typeface="Cambria Math" panose="02040503050406030204" pitchFamily="18" charset="0"/>
                          </a:rPr>
                        </m:ctrlPr>
                      </m:fPr>
                      <m:num>
                        <m:r>
                          <m:rPr>
                            <m:nor/>
                          </m:rPr>
                          <a:rPr lang="fa-IR" sz="2400">
                            <a:latin typeface="Cambria Math" panose="02040503050406030204" pitchFamily="18" charset="0"/>
                            <a:cs typeface="B Koodak" panose="00000700000000000000" pitchFamily="2" charset="-78"/>
                          </a:rPr>
                          <m:t>1</m:t>
                        </m:r>
                      </m:num>
                      <m:den>
                        <m:r>
                          <m:rPr>
                            <m:nor/>
                          </m:rPr>
                          <a:rPr lang="fa-IR" sz="2400" b="0" i="0" smtClean="0">
                            <a:latin typeface="Cambria Math" panose="02040503050406030204" pitchFamily="18" charset="0"/>
                            <a:cs typeface="B Koodak" panose="00000700000000000000" pitchFamily="2" charset="-78"/>
                          </a:rPr>
                          <m:t>4</m:t>
                        </m:r>
                      </m:den>
                    </m:f>
                  </m:oMath>
                </a14:m>
                <a:r>
                  <a:rPr lang="fa-IR" sz="2400" dirty="0">
                    <a:cs typeface="B Koodak" panose="00000700000000000000" pitchFamily="2" charset="-78"/>
                  </a:rPr>
                  <a:t>= </a:t>
                </a:r>
              </a:p>
            </p:txBody>
          </p:sp>
        </mc:Choice>
        <mc:Fallback xmlns="">
          <p:sp>
            <p:nvSpPr>
              <p:cNvPr id="12" name="Rectangle 11"/>
              <p:cNvSpPr>
                <a:spLocks noRot="1" noChangeAspect="1" noMove="1" noResize="1" noEditPoints="1" noAdjustHandles="1" noChangeArrowheads="1" noChangeShapeType="1" noTextEdit="1"/>
              </p:cNvSpPr>
              <p:nvPr/>
            </p:nvSpPr>
            <p:spPr>
              <a:xfrm>
                <a:off x="2355460" y="1984387"/>
                <a:ext cx="1616148" cy="666593"/>
              </a:xfrm>
              <a:prstGeom prst="rect">
                <a:avLst/>
              </a:prstGeom>
              <a:blipFill>
                <a:blip r:embed="rId10"/>
                <a:stretch>
                  <a:fillRect r="-4511" b="-16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971608" y="2023256"/>
                <a:ext cx="1362552" cy="612540"/>
              </a:xfrm>
              <a:prstGeom prst="rect">
                <a:avLst/>
              </a:prstGeom>
              <a:noFill/>
            </p:spPr>
            <p:txBody>
              <a:bodyPr wrap="none" lIns="0" tIns="0" rIns="0" bIns="0" rtlCol="1">
                <a:spAutoFit/>
              </a:bodyPr>
              <a:lstStyle/>
              <a:p>
                <a14:m>
                  <m:oMath xmlns:m="http://schemas.openxmlformats.org/officeDocument/2006/math">
                    <m:r>
                      <m:rPr>
                        <m:nor/>
                      </m:rPr>
                      <a:rPr lang="fa-IR" sz="240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400" i="0" smtClean="0">
                        <a:solidFill>
                          <a:schemeClr val="accent2">
                            <a:lumMod val="75000"/>
                          </a:schemeClr>
                        </a:solidFill>
                        <a:latin typeface="Cambria Math" panose="02040503050406030204" pitchFamily="18" charset="0"/>
                        <a:cs typeface="B Koodak" panose="00000700000000000000" pitchFamily="2" charset="-78"/>
                      </a:rPr>
                      <m:t>3</m:t>
                    </m:r>
                    <m:r>
                      <m:rPr>
                        <m:nor/>
                      </m:rPr>
                      <a:rPr lang="fa-IR" sz="2400" i="0" smtClean="0">
                        <a:solidFill>
                          <a:schemeClr val="accent2">
                            <a:lumMod val="75000"/>
                          </a:schemeClr>
                        </a:solidFill>
                        <a:latin typeface="Cambria Math" panose="02040503050406030204" pitchFamily="18" charset="0"/>
                        <a:cs typeface="B Koodak" panose="00000700000000000000" pitchFamily="2" charset="-78"/>
                      </a:rPr>
                      <m:t>+</m:t>
                    </m:r>
                    <m:f>
                      <m:fPr>
                        <m:ctrlPr>
                          <a:rPr lang="fa-IR" sz="2400" i="1">
                            <a:solidFill>
                              <a:schemeClr val="accent2">
                                <a:lumMod val="75000"/>
                              </a:schemeClr>
                            </a:solidFill>
                            <a:latin typeface="Cambria Math" panose="02040503050406030204" pitchFamily="18" charset="0"/>
                          </a:rPr>
                        </m:ctrlPr>
                      </m:fPr>
                      <m:num>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4</m:t>
                        </m:r>
                        <m:r>
                          <m:rPr>
                            <m:nor/>
                          </m:rPr>
                          <a:rPr lang="fa-IR" sz="2400" i="0">
                            <a:solidFill>
                              <a:schemeClr val="accent2">
                                <a:lumMod val="75000"/>
                              </a:schemeClr>
                            </a:solidFill>
                            <a:latin typeface="Cambria Math" panose="02040503050406030204" pitchFamily="18" charset="0"/>
                            <a:cs typeface="B Koodak" panose="00000700000000000000" pitchFamily="2" charset="-78"/>
                          </a:rPr>
                          <m:t>−</m:t>
                        </m:r>
                        <m:r>
                          <m:rPr>
                            <m:nor/>
                          </m:rPr>
                          <a:rPr lang="fa-IR" sz="2400" i="0">
                            <a:solidFill>
                              <a:schemeClr val="accent2">
                                <a:lumMod val="75000"/>
                              </a:schemeClr>
                            </a:solidFill>
                            <a:latin typeface="Cambria Math" panose="02040503050406030204" pitchFamily="18" charset="0"/>
                            <a:cs typeface="B Koodak" panose="00000700000000000000" pitchFamily="2" charset="-78"/>
                          </a:rPr>
                          <m:t>3</m:t>
                        </m:r>
                      </m:num>
                      <m:den>
                        <m:r>
                          <m:rPr>
                            <m:nor/>
                          </m:rPr>
                          <a:rPr lang="fa-IR" sz="2400" i="0">
                            <a:solidFill>
                              <a:schemeClr val="accent2">
                                <a:lumMod val="75000"/>
                              </a:schemeClr>
                            </a:solidFill>
                            <a:latin typeface="Cambria Math" panose="02040503050406030204" pitchFamily="18" charset="0"/>
                            <a:cs typeface="B Koodak" panose="00000700000000000000" pitchFamily="2" charset="-78"/>
                          </a:rPr>
                          <m:t>12</m:t>
                        </m:r>
                      </m:den>
                    </m:f>
                  </m:oMath>
                </a14:m>
                <a:r>
                  <a:rPr lang="fa-IR" sz="2400" dirty="0">
                    <a:solidFill>
                      <a:schemeClr val="accent2">
                        <a:lumMod val="75000"/>
                      </a:schemeClr>
                    </a:solidFill>
                    <a:cs typeface="B Koodak" panose="00000700000000000000" pitchFamily="2" charset="-78"/>
                  </a:rPr>
                  <a:t>= </a:t>
                </a:r>
              </a:p>
            </p:txBody>
          </p:sp>
        </mc:Choice>
        <mc:Fallback xmlns="">
          <p:sp>
            <p:nvSpPr>
              <p:cNvPr id="13" name="TextBox 12"/>
              <p:cNvSpPr txBox="1">
                <a:spLocks noRot="1" noChangeAspect="1" noMove="1" noResize="1" noEditPoints="1" noAdjustHandles="1" noChangeArrowheads="1" noChangeShapeType="1" noTextEdit="1"/>
              </p:cNvSpPr>
              <p:nvPr/>
            </p:nvSpPr>
            <p:spPr>
              <a:xfrm>
                <a:off x="3971608" y="2023256"/>
                <a:ext cx="1362552" cy="612540"/>
              </a:xfrm>
              <a:prstGeom prst="rect">
                <a:avLst/>
              </a:prstGeom>
              <a:blipFill>
                <a:blip r:embed="rId11"/>
                <a:stretch>
                  <a:fillRect r="-12556"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300138" y="1996037"/>
                <a:ext cx="731290" cy="666977"/>
              </a:xfrm>
              <a:prstGeom prst="rect">
                <a:avLst/>
              </a:prstGeom>
            </p:spPr>
            <p:txBody>
              <a:bodyPr wrap="none">
                <a:spAutoFit/>
              </a:bodyPr>
              <a:lstStyle/>
              <a:p>
                <a:r>
                  <a:rPr lang="fa-IR" sz="2400" dirty="0">
                    <a:solidFill>
                      <a:schemeClr val="accent2">
                        <a:lumMod val="75000"/>
                      </a:schemeClr>
                    </a:solidFill>
                    <a:cs typeface="B Koodak" panose="00000700000000000000" pitchFamily="2" charset="-78"/>
                  </a:rPr>
                  <a:t>-</a:t>
                </a:r>
                <a:r>
                  <a:rPr lang="en-US" sz="2400" dirty="0">
                    <a:solidFill>
                      <a:schemeClr val="accent2">
                        <a:lumMod val="75000"/>
                      </a:schemeClr>
                    </a:solidFill>
                  </a:rPr>
                  <a:t> </a:t>
                </a:r>
                <a14:m>
                  <m:oMath xmlns:m="http://schemas.openxmlformats.org/officeDocument/2006/math">
                    <m:f>
                      <m:fPr>
                        <m:ctrlPr>
                          <a:rPr lang="fa-IR" sz="2400" i="1">
                            <a:solidFill>
                              <a:schemeClr val="accent2">
                                <a:lumMod val="75000"/>
                              </a:schemeClr>
                            </a:solidFill>
                            <a:latin typeface="Cambria Math" panose="02040503050406030204" pitchFamily="18" charset="0"/>
                          </a:rPr>
                        </m:ctrlPr>
                      </m:fPr>
                      <m:num>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35</m:t>
                        </m:r>
                      </m:num>
                      <m:den>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12</m:t>
                        </m:r>
                      </m:den>
                    </m:f>
                  </m:oMath>
                </a14:m>
                <a:endParaRPr lang="fa-IR" sz="2400" dirty="0">
                  <a:solidFill>
                    <a:schemeClr val="accent2">
                      <a:lumMod val="75000"/>
                    </a:schemeClr>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5300138" y="1996037"/>
                <a:ext cx="731290" cy="666977"/>
              </a:xfrm>
              <a:prstGeom prst="rect">
                <a:avLst/>
              </a:prstGeom>
              <a:blipFill>
                <a:blip r:embed="rId12"/>
                <a:stretch>
                  <a:fillRect l="-13333" b="-15455"/>
                </a:stretch>
              </a:blipFill>
            </p:spPr>
            <p:txBody>
              <a:bodyPr/>
              <a:lstStyle/>
              <a:p>
                <a:r>
                  <a:rPr lang="en-US">
                    <a:noFill/>
                  </a:rPr>
                  <a:t> </a:t>
                </a:r>
              </a:p>
            </p:txBody>
          </p:sp>
        </mc:Fallback>
      </mc:AlternateContent>
      <p:sp>
        <p:nvSpPr>
          <p:cNvPr id="18" name="TextBox 17"/>
          <p:cNvSpPr txBox="1"/>
          <p:nvPr/>
        </p:nvSpPr>
        <p:spPr>
          <a:xfrm>
            <a:off x="8264199" y="3403664"/>
            <a:ext cx="3672056" cy="411480"/>
          </a:xfrm>
          <a:prstGeom prst="rect">
            <a:avLst/>
          </a:prstGeom>
          <a:noFill/>
        </p:spPr>
        <p:txBody>
          <a:bodyPr wrap="square" rtlCol="1">
            <a:spAutoFit/>
          </a:bodyPr>
          <a:lstStyle/>
          <a:p>
            <a:pPr algn="r"/>
            <a:r>
              <a:rPr lang="fa-IR" sz="2000" dirty="0">
                <a:cs typeface="B Koodak" panose="00000700000000000000" pitchFamily="2" charset="-78"/>
              </a:rPr>
              <a:t>2-حاصل عبارت ها را به دست آورید.</a:t>
            </a:r>
          </a:p>
        </p:txBody>
      </p:sp>
      <p:grpSp>
        <p:nvGrpSpPr>
          <p:cNvPr id="38" name="Group 37"/>
          <p:cNvGrpSpPr/>
          <p:nvPr/>
        </p:nvGrpSpPr>
        <p:grpSpPr>
          <a:xfrm>
            <a:off x="388297" y="4157028"/>
            <a:ext cx="3145536" cy="822446"/>
            <a:chOff x="183258" y="4157028"/>
            <a:chExt cx="3145536" cy="822446"/>
          </a:xfrm>
        </p:grpSpPr>
        <p:sp>
          <p:nvSpPr>
            <p:cNvPr id="20" name="Double Brace 19"/>
            <p:cNvSpPr/>
            <p:nvPr/>
          </p:nvSpPr>
          <p:spPr>
            <a:xfrm>
              <a:off x="183258" y="4170487"/>
              <a:ext cx="3145536" cy="795528"/>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22" name="TextBox 21"/>
                <p:cNvSpPr txBox="1"/>
                <p:nvPr/>
              </p:nvSpPr>
              <p:spPr>
                <a:xfrm>
                  <a:off x="437852" y="4157028"/>
                  <a:ext cx="963405" cy="307777"/>
                </a:xfrm>
                <a:prstGeom prst="rect">
                  <a:avLst/>
                </a:prstGeom>
                <a:noFill/>
              </p:spPr>
              <p:txBody>
                <a:bodyPr wrap="none" lIns="0" tIns="0" rIns="0" bIns="0" rtlCol="1">
                  <a:spAutoFit/>
                </a:bodyPr>
                <a:lstStyle/>
                <a:p>
                  <a14:m>
                    <m:oMath xmlns:m="http://schemas.openxmlformats.org/officeDocument/2006/math">
                      <m:r>
                        <m:rPr>
                          <m:nor/>
                        </m:rPr>
                        <a:rPr lang="fa-IR" sz="2000" b="0" i="0" smtClean="0">
                          <a:latin typeface="Cambria Math" panose="02040503050406030204" pitchFamily="18" charset="0"/>
                          <a:cs typeface="B Koodak" panose="00000700000000000000" pitchFamily="2" charset="-78"/>
                        </a:rPr>
                        <m:t>−</m:t>
                      </m:r>
                      <m:r>
                        <m:rPr>
                          <m:nor/>
                        </m:rPr>
                        <a:rPr lang="fa-IR" sz="2000" i="0">
                          <a:latin typeface="Cambria Math" panose="02040503050406030204" pitchFamily="18" charset="0"/>
                          <a:cs typeface="B Koodak" panose="00000700000000000000" pitchFamily="2" charset="-78"/>
                        </a:rPr>
                        <m:t>25</m:t>
                      </m:r>
                      <m:r>
                        <m:rPr>
                          <m:nor/>
                        </m:rPr>
                        <a:rPr lang="fa-IR" sz="2000" i="0">
                          <a:latin typeface="Cambria Math" panose="02040503050406030204" pitchFamily="18" charset="0"/>
                          <a:cs typeface="B Koodak" panose="00000700000000000000" pitchFamily="2" charset="-78"/>
                        </a:rPr>
                        <m:t>+</m:t>
                      </m:r>
                      <m:r>
                        <m:rPr>
                          <m:nor/>
                        </m:rPr>
                        <a:rPr lang="fa-IR" sz="2000" i="0">
                          <a:latin typeface="Cambria Math" panose="02040503050406030204" pitchFamily="18" charset="0"/>
                          <a:cs typeface="B Koodak" panose="00000700000000000000" pitchFamily="2" charset="-78"/>
                        </a:rPr>
                        <m:t>75</m:t>
                      </m:r>
                    </m:oMath>
                  </a14:m>
                  <a:r>
                    <a:rPr lang="fa-IR" sz="2000" dirty="0">
                      <a:cs typeface="B Koodak" panose="00000700000000000000" pitchFamily="2" charset="-78"/>
                    </a:rPr>
                    <a:t>= </a:t>
                  </a:r>
                </a:p>
              </p:txBody>
            </p:sp>
          </mc:Choice>
          <mc:Fallback xmlns="">
            <p:sp>
              <p:nvSpPr>
                <p:cNvPr id="22" name="TextBox 21"/>
                <p:cNvSpPr txBox="1">
                  <a:spLocks noRot="1" noChangeAspect="1" noMove="1" noResize="1" noEditPoints="1" noAdjustHandles="1" noChangeArrowheads="1" noChangeShapeType="1" noTextEdit="1"/>
                </p:cNvSpPr>
                <p:nvPr/>
              </p:nvSpPr>
              <p:spPr>
                <a:xfrm>
                  <a:off x="437852" y="4157028"/>
                  <a:ext cx="963405" cy="307777"/>
                </a:xfrm>
                <a:prstGeom prst="rect">
                  <a:avLst/>
                </a:prstGeom>
                <a:blipFill>
                  <a:blip r:embed="rId13"/>
                  <a:stretch>
                    <a:fillRect l="-3165" t="-20000" r="-14557" b="-56000"/>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15325" y="4671697"/>
                  <a:ext cx="1763688" cy="307777"/>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latin typeface="Cambria Math" panose="02040503050406030204" pitchFamily="18" charset="0"/>
                            <a:cs typeface="B Koodak" panose="00000700000000000000" pitchFamily="2" charset="-78"/>
                          </a:rPr>
                          <m:t>−</m:t>
                        </m:r>
                        <m:f>
                          <m:fPr>
                            <m:type m:val="lin"/>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0</m:t>
                            </m:r>
                          </m:num>
                          <m:den>
                            <m:r>
                              <m:rPr>
                                <m:nor/>
                              </m:rPr>
                              <a:rPr lang="fa-IR" sz="2000" b="0" i="0" smtClean="0">
                                <a:latin typeface="Cambria Math" panose="02040503050406030204" pitchFamily="18" charset="0"/>
                                <a:cs typeface="B Koodak" panose="00000700000000000000" pitchFamily="2" charset="-78"/>
                              </a:rPr>
                              <m:t>25</m:t>
                            </m:r>
                          </m:den>
                        </m:f>
                        <m:r>
                          <m:rPr>
                            <m:nor/>
                          </m:rPr>
                          <a:rPr lang="fa-IR" sz="2000" i="0">
                            <a:latin typeface="Cambria Math" panose="02040503050406030204" pitchFamily="18" charset="0"/>
                            <a:cs typeface="B Koodak" panose="00000700000000000000" pitchFamily="2" charset="-78"/>
                          </a:rPr>
                          <m:t>+</m:t>
                        </m:r>
                        <m:f>
                          <m:fPr>
                            <m:type m:val="lin"/>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0</m:t>
                            </m:r>
                          </m:num>
                          <m:den>
                            <m:r>
                              <m:rPr>
                                <m:nor/>
                              </m:rPr>
                              <a:rPr lang="fa-IR" sz="2000" b="0" i="0" smtClean="0">
                                <a:latin typeface="Cambria Math" panose="02040503050406030204" pitchFamily="18" charset="0"/>
                                <a:cs typeface="B Koodak" panose="00000700000000000000" pitchFamily="2" charset="-78"/>
                              </a:rPr>
                              <m:t>75 </m:t>
                            </m:r>
                            <m:r>
                              <m:rPr>
                                <m:nor/>
                              </m:rPr>
                              <a:rPr lang="fa-IR" sz="2000" b="0" i="0" smtClean="0">
                                <a:latin typeface="Cambria Math" panose="02040503050406030204" pitchFamily="18" charset="0"/>
                                <a:cs typeface="B Koodak" panose="00000700000000000000" pitchFamily="2" charset="-78"/>
                              </a:rPr>
                              <m:t>= </m:t>
                            </m:r>
                          </m:den>
                        </m:f>
                      </m:oMath>
                    </m:oMathPara>
                  </a14:m>
                  <a:endParaRPr lang="fa-IR" sz="2000" dirty="0">
                    <a:cs typeface="B Koodak" panose="00000700000000000000" pitchFamily="2" charset="-78"/>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15325" y="4671697"/>
                  <a:ext cx="1763688" cy="307777"/>
                </a:xfrm>
                <a:prstGeom prst="rect">
                  <a:avLst/>
                </a:prstGeom>
                <a:blipFill>
                  <a:blip r:embed="rId14"/>
                  <a:stretch>
                    <a:fillRect l="-6574" t="-174510" r="-15571" b="-235294"/>
                  </a:stretch>
                </a:blipFill>
              </p:spPr>
              <p:txBody>
                <a:bodyPr/>
                <a:lstStyle/>
                <a:p>
                  <a:r>
                    <a:rPr lang="fa-IR">
                      <a:noFill/>
                    </a:rPr>
                    <a:t> </a:t>
                  </a:r>
                </a:p>
              </p:txBody>
            </p:sp>
          </mc:Fallback>
        </mc:AlternateContent>
      </p:grpSp>
      <mc:AlternateContent xmlns:mc="http://schemas.openxmlformats.org/markup-compatibility/2006" xmlns:a14="http://schemas.microsoft.com/office/drawing/2010/main">
        <mc:Choice Requires="a14">
          <p:sp>
            <p:nvSpPr>
              <p:cNvPr id="25" name="TextBox 24"/>
              <p:cNvSpPr txBox="1"/>
              <p:nvPr/>
            </p:nvSpPr>
            <p:spPr>
              <a:xfrm>
                <a:off x="1489138" y="4157028"/>
                <a:ext cx="333425" cy="307777"/>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50</m:t>
                      </m:r>
                    </m:oMath>
                  </m:oMathPara>
                </a14:m>
                <a:endParaRPr lang="fa-IR" sz="2000" dirty="0">
                  <a:solidFill>
                    <a:schemeClr val="accent2">
                      <a:lumMod val="75000"/>
                    </a:schemeClr>
                  </a:solidFill>
                  <a:cs typeface="B Koodak" panose="00000700000000000000" pitchFamily="2" charset="-78"/>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489138" y="4157028"/>
                <a:ext cx="333425" cy="307777"/>
              </a:xfrm>
              <a:prstGeom prst="rect">
                <a:avLst/>
              </a:prstGeom>
              <a:blipFill>
                <a:blip r:embed="rId15"/>
                <a:stretch>
                  <a:fillRect l="-14545" r="-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107869" y="4671697"/>
                <a:ext cx="614912" cy="307777"/>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f>
                        <m:fPr>
                          <m:type m:val="lin"/>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0</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50</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107869" y="4671697"/>
                <a:ext cx="614912" cy="307777"/>
              </a:xfrm>
              <a:prstGeom prst="rect">
                <a:avLst/>
              </a:prstGeom>
              <a:blipFill>
                <a:blip r:embed="rId16"/>
                <a:stretch>
                  <a:fillRect l="-46535" t="-174510" r="-80198" b="-23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510291" y="4197705"/>
                <a:ext cx="386324" cy="345351"/>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6</m:t>
                      </m:r>
                    </m:oMath>
                  </m:oMathPara>
                </a14:m>
                <a:endParaRPr lang="fa-IR" sz="2000" dirty="0">
                  <a:solidFill>
                    <a:schemeClr val="accent2">
                      <a:lumMod val="75000"/>
                    </a:schemeClr>
                  </a:solidFill>
                  <a:cs typeface="B Koodak" panose="00000700000000000000" pitchFamily="2" charset="-78"/>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5510291" y="4197705"/>
                <a:ext cx="386324" cy="345351"/>
              </a:xfrm>
              <a:prstGeom prst="rect">
                <a:avLst/>
              </a:prstGeom>
              <a:blipFill>
                <a:blip r:embed="rId17"/>
                <a:stretch>
                  <a:fillRect l="-34921" t="-25000" r="-15873" b="-32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6173829" y="4644779"/>
                <a:ext cx="710579" cy="345351"/>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i="0" smtClean="0">
                          <a:solidFill>
                            <a:schemeClr val="accent2">
                              <a:lumMod val="75000"/>
                            </a:schemeClr>
                          </a:solidFill>
                          <a:latin typeface="Cambria Math" panose="02040503050406030204" pitchFamily="18" charset="0"/>
                          <a:cs typeface="B Koodak" panose="00000700000000000000" pitchFamily="2" charset="-78"/>
                        </a:rPr>
                        <m:t>−</m:t>
                      </m:r>
                      <m:f>
                        <m:fPr>
                          <m:type m:val="lin"/>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0</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6</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6173829" y="4644779"/>
                <a:ext cx="710579" cy="345351"/>
              </a:xfrm>
              <a:prstGeom prst="rect">
                <a:avLst/>
              </a:prstGeom>
              <a:blipFill>
                <a:blip r:embed="rId18"/>
                <a:stretch>
                  <a:fillRect l="-18966" t="-147368" r="-89655" b="-208772"/>
                </a:stretch>
              </a:blipFill>
            </p:spPr>
            <p:txBody>
              <a:bodyPr/>
              <a:lstStyle/>
              <a:p>
                <a:r>
                  <a:rPr lang="en-US">
                    <a:noFill/>
                  </a:rPr>
                  <a:t> </a:t>
                </a:r>
              </a:p>
            </p:txBody>
          </p:sp>
        </mc:Fallback>
      </mc:AlternateContent>
      <p:grpSp>
        <p:nvGrpSpPr>
          <p:cNvPr id="40" name="Group 39"/>
          <p:cNvGrpSpPr/>
          <p:nvPr/>
        </p:nvGrpSpPr>
        <p:grpSpPr>
          <a:xfrm>
            <a:off x="4458660" y="4157026"/>
            <a:ext cx="7320984" cy="822448"/>
            <a:chOff x="4458660" y="4157026"/>
            <a:chExt cx="7320984" cy="822448"/>
          </a:xfrm>
        </p:grpSpPr>
        <p:sp>
          <p:nvSpPr>
            <p:cNvPr id="29" name="Double Brace 28"/>
            <p:cNvSpPr/>
            <p:nvPr/>
          </p:nvSpPr>
          <p:spPr>
            <a:xfrm>
              <a:off x="8634108" y="4157028"/>
              <a:ext cx="3145536" cy="795528"/>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31" name="TextBox 30"/>
                <p:cNvSpPr txBox="1"/>
                <p:nvPr/>
              </p:nvSpPr>
              <p:spPr>
                <a:xfrm>
                  <a:off x="8977964" y="4157026"/>
                  <a:ext cx="706925" cy="307777"/>
                </a:xfrm>
                <a:prstGeom prst="rect">
                  <a:avLst/>
                </a:prstGeom>
                <a:noFill/>
              </p:spPr>
              <p:txBody>
                <a:bodyPr wrap="none" lIns="0" tIns="0" rIns="0" bIns="0" rtlCol="1">
                  <a:spAutoFit/>
                </a:bodyPr>
                <a:lstStyle/>
                <a:p>
                  <a14:m>
                    <m:oMath xmlns:m="http://schemas.openxmlformats.org/officeDocument/2006/math">
                      <m:r>
                        <m:rPr>
                          <m:nor/>
                        </m:rPr>
                        <a:rPr lang="fa-IR" sz="2000" b="0" i="0" smtClean="0">
                          <a:latin typeface="Cambria Math" panose="02040503050406030204" pitchFamily="18" charset="0"/>
                          <a:cs typeface="B Koodak" panose="00000700000000000000" pitchFamily="2" charset="-78"/>
                        </a:rPr>
                        <m:t>7</m:t>
                      </m:r>
                      <m:r>
                        <m:rPr>
                          <m:nor/>
                        </m:rPr>
                        <a:rPr lang="fa-IR" sz="2000" b="0" i="0" smtClean="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12</m:t>
                      </m:r>
                    </m:oMath>
                  </a14:m>
                  <a:r>
                    <a:rPr lang="fa-IR" sz="2000" dirty="0">
                      <a:cs typeface="B Koodak" panose="00000700000000000000" pitchFamily="2" charset="-78"/>
                    </a:rPr>
                    <a:t>= </a:t>
                  </a:r>
                </a:p>
              </p:txBody>
            </p:sp>
          </mc:Choice>
          <mc:Fallback xmlns="">
            <p:sp>
              <p:nvSpPr>
                <p:cNvPr id="31" name="TextBox 30"/>
                <p:cNvSpPr txBox="1">
                  <a:spLocks noRot="1" noChangeAspect="1" noMove="1" noResize="1" noEditPoints="1" noAdjustHandles="1" noChangeArrowheads="1" noChangeShapeType="1" noTextEdit="1"/>
                </p:cNvSpPr>
                <p:nvPr/>
              </p:nvSpPr>
              <p:spPr>
                <a:xfrm>
                  <a:off x="8977964" y="4157026"/>
                  <a:ext cx="706925" cy="307777"/>
                </a:xfrm>
                <a:prstGeom prst="rect">
                  <a:avLst/>
                </a:prstGeom>
                <a:blipFill>
                  <a:blip r:embed="rId19"/>
                  <a:stretch>
                    <a:fillRect l="-11207" t="-20000" r="-19828" b="-56000"/>
                  </a:stretch>
                </a:blipFill>
              </p:spPr>
              <p:txBody>
                <a:bodyPr/>
                <a:lstStyle/>
                <a:p>
                  <a:r>
                    <a:rPr lang="fa-IR">
                      <a:noFill/>
                    </a:rPr>
                    <a:t> </a:t>
                  </a:r>
                </a:p>
              </p:txBody>
            </p:sp>
          </mc:Fallback>
        </mc:AlternateContent>
        <p:grpSp>
          <p:nvGrpSpPr>
            <p:cNvPr id="39" name="Group 38"/>
            <p:cNvGrpSpPr/>
            <p:nvPr/>
          </p:nvGrpSpPr>
          <p:grpSpPr>
            <a:xfrm>
              <a:off x="4458660" y="4170487"/>
              <a:ext cx="3145536" cy="795528"/>
              <a:chOff x="4458660" y="4170487"/>
              <a:chExt cx="3145536" cy="795528"/>
            </a:xfrm>
          </p:grpSpPr>
          <p:sp>
            <p:nvSpPr>
              <p:cNvPr id="28" name="Double Brace 27"/>
              <p:cNvSpPr/>
              <p:nvPr/>
            </p:nvSpPr>
            <p:spPr>
              <a:xfrm>
                <a:off x="4458660" y="4170487"/>
                <a:ext cx="3145536" cy="795528"/>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30" name="TextBox 29"/>
                  <p:cNvSpPr txBox="1"/>
                  <p:nvPr/>
                </p:nvSpPr>
                <p:spPr>
                  <a:xfrm>
                    <a:off x="4692676" y="4170487"/>
                    <a:ext cx="684483" cy="307777"/>
                  </a:xfrm>
                  <a:prstGeom prst="rect">
                    <a:avLst/>
                  </a:prstGeom>
                  <a:noFill/>
                </p:spPr>
                <p:txBody>
                  <a:bodyPr wrap="none" lIns="0" tIns="0" rIns="0" bIns="0" rtlCol="1">
                    <a:spAutoFit/>
                  </a:bodyPr>
                  <a:lstStyle/>
                  <a:p>
                    <a14:m>
                      <m:oMath xmlns:m="http://schemas.openxmlformats.org/officeDocument/2006/math">
                        <m:r>
                          <m:rPr>
                            <m:nor/>
                          </m:rPr>
                          <a:rPr lang="fa-IR" sz="2000" b="0" i="0" smtClean="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9</m:t>
                        </m:r>
                        <m:r>
                          <m:rPr>
                            <m:nor/>
                          </m:rPr>
                          <a:rPr lang="fa-IR" sz="2000" i="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3</m:t>
                        </m:r>
                      </m:oMath>
                    </a14:m>
                    <a:r>
                      <a:rPr lang="fa-IR" sz="2000" dirty="0">
                        <a:cs typeface="B Koodak" panose="00000700000000000000" pitchFamily="2" charset="-78"/>
                      </a:rPr>
                      <a:t>= </a:t>
                    </a:r>
                  </a:p>
                </p:txBody>
              </p:sp>
            </mc:Choice>
            <mc:Fallback xmlns="">
              <p:sp>
                <p:nvSpPr>
                  <p:cNvPr id="30" name="TextBox 29"/>
                  <p:cNvSpPr txBox="1">
                    <a:spLocks noRot="1" noChangeAspect="1" noMove="1" noResize="1" noEditPoints="1" noAdjustHandles="1" noChangeArrowheads="1" noChangeShapeType="1" noTextEdit="1"/>
                  </p:cNvSpPr>
                  <p:nvPr/>
                </p:nvSpPr>
                <p:spPr>
                  <a:xfrm>
                    <a:off x="4692676" y="4170487"/>
                    <a:ext cx="684483" cy="307777"/>
                  </a:xfrm>
                  <a:prstGeom prst="rect">
                    <a:avLst/>
                  </a:prstGeom>
                  <a:blipFill>
                    <a:blip r:embed="rId20"/>
                    <a:stretch>
                      <a:fillRect l="-4464" t="-19608" r="-20536" b="-54902"/>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692676" y="4644779"/>
                    <a:ext cx="1484765" cy="307777"/>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latin typeface="Cambria Math" panose="02040503050406030204" pitchFamily="18" charset="0"/>
                              <a:cs typeface="B Koodak" panose="00000700000000000000" pitchFamily="2" charset="-78"/>
                            </a:rPr>
                            <m:t>−</m:t>
                          </m:r>
                          <m:f>
                            <m:fPr>
                              <m:type m:val="lin"/>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0</m:t>
                              </m:r>
                            </m:num>
                            <m:den>
                              <m:r>
                                <m:rPr>
                                  <m:nor/>
                                </m:rPr>
                                <a:rPr lang="fa-IR" sz="2000" b="0" i="0" smtClean="0">
                                  <a:latin typeface="Cambria Math" panose="02040503050406030204" pitchFamily="18" charset="0"/>
                                  <a:cs typeface="B Koodak" panose="00000700000000000000" pitchFamily="2" charset="-78"/>
                                </a:rPr>
                                <m:t>9</m:t>
                              </m:r>
                            </m:den>
                          </m:f>
                          <m:r>
                            <m:rPr>
                              <m:nor/>
                            </m:rPr>
                            <a:rPr lang="fa-IR" sz="2000" i="0">
                              <a:latin typeface="Cambria Math" panose="02040503050406030204" pitchFamily="18" charset="0"/>
                              <a:cs typeface="B Koodak" panose="00000700000000000000" pitchFamily="2" charset="-78"/>
                            </a:rPr>
                            <m:t>+</m:t>
                          </m:r>
                          <m:f>
                            <m:fPr>
                              <m:type m:val="lin"/>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0</m:t>
                              </m:r>
                            </m:num>
                            <m:den>
                              <m:r>
                                <m:rPr>
                                  <m:nor/>
                                </m:rPr>
                                <a:rPr lang="fa-IR" sz="2000" b="0" i="0" smtClean="0">
                                  <a:latin typeface="Cambria Math" panose="02040503050406030204" pitchFamily="18" charset="0"/>
                                  <a:cs typeface="B Koodak" panose="00000700000000000000" pitchFamily="2" charset="-78"/>
                                </a:rPr>
                                <m:t>3 </m:t>
                              </m:r>
                              <m:r>
                                <m:rPr>
                                  <m:nor/>
                                </m:rPr>
                                <a:rPr lang="fa-IR" sz="2000" b="0" i="0" smtClean="0">
                                  <a:latin typeface="Cambria Math" panose="02040503050406030204" pitchFamily="18" charset="0"/>
                                  <a:cs typeface="B Koodak" panose="00000700000000000000" pitchFamily="2" charset="-78"/>
                                </a:rPr>
                                <m:t>= </m:t>
                              </m:r>
                            </m:den>
                          </m:f>
                        </m:oMath>
                      </m:oMathPara>
                    </a14:m>
                    <a:endParaRPr lang="fa-IR" sz="2000" dirty="0">
                      <a:cs typeface="B Koodak" panose="00000700000000000000" pitchFamily="2" charset="-78"/>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692676" y="4644779"/>
                    <a:ext cx="1484765" cy="307777"/>
                  </a:xfrm>
                  <a:prstGeom prst="rect">
                    <a:avLst/>
                  </a:prstGeom>
                  <a:blipFill>
                    <a:blip r:embed="rId21"/>
                    <a:stretch>
                      <a:fillRect l="-8230" t="-180000" r="-27572" b="-240000"/>
                    </a:stretch>
                  </a:blipFill>
                </p:spPr>
                <p:txBody>
                  <a:bodyPr/>
                  <a:lstStyle/>
                  <a:p>
                    <a:r>
                      <a:rPr lang="fa-IR">
                        <a:noFill/>
                      </a:rPr>
                      <a:t> </a:t>
                    </a:r>
                  </a:p>
                </p:txBody>
              </p:sp>
            </mc:Fallback>
          </mc:AlternateContent>
        </p:grpSp>
        <mc:AlternateContent xmlns:mc="http://schemas.openxmlformats.org/markup-compatibility/2006" xmlns:a14="http://schemas.microsoft.com/office/drawing/2010/main">
          <mc:Choice Requires="a14">
            <p:sp>
              <p:nvSpPr>
                <p:cNvPr id="35" name="TextBox 34"/>
                <p:cNvSpPr txBox="1"/>
                <p:nvPr/>
              </p:nvSpPr>
              <p:spPr>
                <a:xfrm>
                  <a:off x="8734062" y="4671697"/>
                  <a:ext cx="1324978" cy="307777"/>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f>
                          <m:fPr>
                            <m:type m:val="lin"/>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0</m:t>
                            </m:r>
                          </m:num>
                          <m:den>
                            <m:r>
                              <m:rPr>
                                <m:nor/>
                              </m:rPr>
                              <a:rPr lang="fa-IR" sz="2000" b="0" i="0" smtClean="0">
                                <a:latin typeface="Cambria Math" panose="02040503050406030204" pitchFamily="18" charset="0"/>
                                <a:cs typeface="B Koodak" panose="00000700000000000000" pitchFamily="2" charset="-78"/>
                              </a:rPr>
                              <m:t>7</m:t>
                            </m:r>
                          </m:den>
                        </m:f>
                        <m:r>
                          <m:rPr>
                            <m:nor/>
                          </m:rPr>
                          <a:rPr lang="fa-IR" sz="2000" b="0" i="0" smtClean="0">
                            <a:latin typeface="Cambria Math" panose="02040503050406030204" pitchFamily="18" charset="0"/>
                            <a:cs typeface="B Koodak" panose="00000700000000000000" pitchFamily="2" charset="-78"/>
                          </a:rPr>
                          <m:t>−</m:t>
                        </m:r>
                        <m:f>
                          <m:fPr>
                            <m:type m:val="lin"/>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1</m:t>
                            </m:r>
                          </m:num>
                          <m:den>
                            <m:r>
                              <m:rPr>
                                <m:nor/>
                              </m:rPr>
                              <a:rPr lang="fa-IR" sz="2000" b="0" i="0" smtClean="0">
                                <a:latin typeface="Cambria Math" panose="02040503050406030204" pitchFamily="18" charset="0"/>
                                <a:cs typeface="B Koodak" panose="00000700000000000000" pitchFamily="2" charset="-78"/>
                              </a:rPr>
                              <m:t>2 </m:t>
                            </m:r>
                            <m:r>
                              <m:rPr>
                                <m:nor/>
                              </m:rPr>
                              <a:rPr lang="fa-IR" sz="2000" b="0" i="0" smtClean="0">
                                <a:latin typeface="Cambria Math" panose="02040503050406030204" pitchFamily="18" charset="0"/>
                                <a:cs typeface="B Koodak" panose="00000700000000000000" pitchFamily="2" charset="-78"/>
                              </a:rPr>
                              <m:t>= </m:t>
                            </m:r>
                          </m:den>
                        </m:f>
                      </m:oMath>
                    </m:oMathPara>
                  </a14:m>
                  <a:endParaRPr lang="fa-IR" sz="2000" dirty="0">
                    <a:cs typeface="B Koodak" panose="00000700000000000000" pitchFamily="2" charset="-78"/>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8734062" y="4671697"/>
                  <a:ext cx="1324978" cy="307777"/>
                </a:xfrm>
                <a:prstGeom prst="rect">
                  <a:avLst/>
                </a:prstGeom>
                <a:blipFill>
                  <a:blip r:embed="rId22"/>
                  <a:stretch>
                    <a:fillRect l="-21659" t="-174510" r="-30876" b="-235294"/>
                  </a:stretch>
                </a:blipFill>
              </p:spPr>
              <p:txBody>
                <a:bodyPr/>
                <a:lstStyle/>
                <a:p>
                  <a:r>
                    <a:rPr lang="fa-IR">
                      <a:noFill/>
                    </a:rPr>
                    <a:t> </a:t>
                  </a:r>
                </a:p>
              </p:txBody>
            </p:sp>
          </mc:Fallback>
        </mc:AlternateContent>
      </p:grpSp>
      <mc:AlternateContent xmlns:mc="http://schemas.openxmlformats.org/markup-compatibility/2006" xmlns:a14="http://schemas.microsoft.com/office/drawing/2010/main">
        <mc:Choice Requires="a14">
          <p:sp>
            <p:nvSpPr>
              <p:cNvPr id="36" name="TextBox 35"/>
              <p:cNvSpPr txBox="1"/>
              <p:nvPr/>
            </p:nvSpPr>
            <p:spPr>
              <a:xfrm>
                <a:off x="9803058" y="4170486"/>
                <a:ext cx="386324" cy="345351"/>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5</m:t>
                      </m:r>
                    </m:oMath>
                  </m:oMathPara>
                </a14:m>
                <a:endParaRPr lang="fa-IR" sz="2000" dirty="0">
                  <a:solidFill>
                    <a:schemeClr val="accent2">
                      <a:lumMod val="75000"/>
                    </a:schemeClr>
                  </a:solidFill>
                  <a:cs typeface="B Koodak" panose="00000700000000000000" pitchFamily="2" charset="-78"/>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9803058" y="4170486"/>
                <a:ext cx="386324" cy="345351"/>
              </a:xfrm>
              <a:prstGeom prst="rect">
                <a:avLst/>
              </a:prstGeom>
              <a:blipFill>
                <a:blip r:embed="rId23"/>
                <a:stretch>
                  <a:fillRect l="-33333" t="-24561" r="-15873" b="-31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10059040" y="4685157"/>
                <a:ext cx="710579" cy="345351"/>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f>
                        <m:fPr>
                          <m:type m:val="lin"/>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0</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5</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10059040" y="4685157"/>
                <a:ext cx="710579" cy="345351"/>
              </a:xfrm>
              <a:prstGeom prst="rect">
                <a:avLst/>
              </a:prstGeom>
              <a:blipFill>
                <a:blip r:embed="rId24"/>
                <a:stretch>
                  <a:fillRect l="-17949" t="-150000" r="-88889" b="-214286"/>
                </a:stretch>
              </a:blipFill>
            </p:spPr>
            <p:txBody>
              <a:bodyPr/>
              <a:lstStyle/>
              <a:p>
                <a:r>
                  <a:rPr lang="en-US">
                    <a:noFill/>
                  </a:rPr>
                  <a:t> </a:t>
                </a:r>
              </a:p>
            </p:txBody>
          </p:sp>
        </mc:Fallback>
      </mc:AlternateContent>
      <p:sp>
        <p:nvSpPr>
          <p:cNvPr id="41" name="TextBox 40"/>
          <p:cNvSpPr txBox="1"/>
          <p:nvPr/>
        </p:nvSpPr>
        <p:spPr>
          <a:xfrm>
            <a:off x="7624331" y="5800864"/>
            <a:ext cx="4251960" cy="400110"/>
          </a:xfrm>
          <a:prstGeom prst="rect">
            <a:avLst/>
          </a:prstGeom>
          <a:noFill/>
        </p:spPr>
        <p:txBody>
          <a:bodyPr wrap="square" rtlCol="1">
            <a:spAutoFit/>
          </a:bodyPr>
          <a:lstStyle/>
          <a:p>
            <a:pPr algn="r"/>
            <a:r>
              <a:rPr lang="fa-IR" sz="2000" dirty="0">
                <a:cs typeface="B Koodak" panose="00000700000000000000" pitchFamily="2" charset="-78"/>
              </a:rPr>
              <a:t>بین این تساوی ها چه رابطه ای میبینید؟</a:t>
            </a:r>
          </a:p>
        </p:txBody>
      </p:sp>
      <p:pic>
        <p:nvPicPr>
          <p:cNvPr id="42" name="Picture 4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86093" y="5172907"/>
            <a:ext cx="1371600" cy="1136904"/>
          </a:xfrm>
          <a:prstGeom prst="rect">
            <a:avLst/>
          </a:prstGeom>
        </p:spPr>
      </p:pic>
    </p:spTree>
    <p:extLst>
      <p:ext uri="{BB962C8B-B14F-4D97-AF65-F5344CB8AC3E}">
        <p14:creationId xmlns:p14="http://schemas.microsoft.com/office/powerpoint/2010/main" val="281715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dissolve">
                                      <p:cBhvr>
                                        <p:cTn id="52" dur="500"/>
                                        <p:tgtEl>
                                          <p:spTgt spid="18"/>
                                        </p:tgtEl>
                                      </p:cBhvr>
                                    </p:animEffect>
                                  </p:childTnLst>
                                </p:cTn>
                              </p:par>
                              <p:par>
                                <p:cTn id="53" presetID="9"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dissolve">
                                      <p:cBhvr>
                                        <p:cTn id="55" dur="500"/>
                                        <p:tgtEl>
                                          <p:spTgt spid="38"/>
                                        </p:tgtEl>
                                      </p:cBhvr>
                                    </p:animEffect>
                                  </p:childTnLst>
                                </p:cTn>
                              </p:par>
                              <p:par>
                                <p:cTn id="56" presetID="9" presetClass="entr" presetSubtype="0" fill="hold"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dissolve">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1000"/>
                                        <p:tgtEl>
                                          <p:spTgt spid="26"/>
                                        </p:tgtEl>
                                      </p:cBhvr>
                                    </p:animEffect>
                                    <p:anim calcmode="lin" valueType="num">
                                      <p:cBhvr>
                                        <p:cTn id="71" dur="1000" fill="hold"/>
                                        <p:tgtEl>
                                          <p:spTgt spid="26"/>
                                        </p:tgtEl>
                                        <p:attrNameLst>
                                          <p:attrName>ppt_x</p:attrName>
                                        </p:attrNameLst>
                                      </p:cBhvr>
                                      <p:tavLst>
                                        <p:tav tm="0">
                                          <p:val>
                                            <p:strVal val="#ppt_x"/>
                                          </p:val>
                                        </p:tav>
                                        <p:tav tm="100000">
                                          <p:val>
                                            <p:strVal val="#ppt_x"/>
                                          </p:val>
                                        </p:tav>
                                      </p:tavLst>
                                    </p:anim>
                                    <p:anim calcmode="lin" valueType="num">
                                      <p:cBhvr>
                                        <p:cTn id="7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1000"/>
                                        <p:tgtEl>
                                          <p:spTgt spid="34"/>
                                        </p:tgtEl>
                                      </p:cBhvr>
                                    </p:animEffect>
                                    <p:anim calcmode="lin" valueType="num">
                                      <p:cBhvr>
                                        <p:cTn id="85" dur="1000" fill="hold"/>
                                        <p:tgtEl>
                                          <p:spTgt spid="34"/>
                                        </p:tgtEl>
                                        <p:attrNameLst>
                                          <p:attrName>ppt_x</p:attrName>
                                        </p:attrNameLst>
                                      </p:cBhvr>
                                      <p:tavLst>
                                        <p:tav tm="0">
                                          <p:val>
                                            <p:strVal val="#ppt_x"/>
                                          </p:val>
                                        </p:tav>
                                        <p:tav tm="100000">
                                          <p:val>
                                            <p:strVal val="#ppt_x"/>
                                          </p:val>
                                        </p:tav>
                                      </p:tavLst>
                                    </p:anim>
                                    <p:anim calcmode="lin" valueType="num">
                                      <p:cBhvr>
                                        <p:cTn id="8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1000"/>
                                        <p:tgtEl>
                                          <p:spTgt spid="36"/>
                                        </p:tgtEl>
                                      </p:cBhvr>
                                    </p:animEffect>
                                    <p:anim calcmode="lin" valueType="num">
                                      <p:cBhvr>
                                        <p:cTn id="92" dur="1000" fill="hold"/>
                                        <p:tgtEl>
                                          <p:spTgt spid="36"/>
                                        </p:tgtEl>
                                        <p:attrNameLst>
                                          <p:attrName>ppt_x</p:attrName>
                                        </p:attrNameLst>
                                      </p:cBhvr>
                                      <p:tavLst>
                                        <p:tav tm="0">
                                          <p:val>
                                            <p:strVal val="#ppt_x"/>
                                          </p:val>
                                        </p:tav>
                                        <p:tav tm="100000">
                                          <p:val>
                                            <p:strVal val="#ppt_x"/>
                                          </p:val>
                                        </p:tav>
                                      </p:tavLst>
                                    </p:anim>
                                    <p:anim calcmode="lin" valueType="num">
                                      <p:cBhvr>
                                        <p:cTn id="9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37">
                                            <p:txEl>
                                              <p:pRg st="0" end="0"/>
                                            </p:txEl>
                                          </p:spTgt>
                                        </p:tgtEl>
                                        <p:attrNameLst>
                                          <p:attrName>style.visibility</p:attrName>
                                        </p:attrNameLst>
                                      </p:cBhvr>
                                      <p:to>
                                        <p:strVal val="visible"/>
                                      </p:to>
                                    </p:set>
                                    <p:animEffect transition="in" filter="fade">
                                      <p:cBhvr>
                                        <p:cTn id="98" dur="1000"/>
                                        <p:tgtEl>
                                          <p:spTgt spid="37">
                                            <p:txEl>
                                              <p:pRg st="0" end="0"/>
                                            </p:txEl>
                                          </p:spTgt>
                                        </p:tgtEl>
                                      </p:cBhvr>
                                    </p:animEffect>
                                    <p:anim calcmode="lin" valueType="num">
                                      <p:cBhvr>
                                        <p:cTn id="99"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2" presetClass="entr" presetSubtype="2" fill="hold" nodeType="clickEffect">
                                  <p:stCondLst>
                                    <p:cond delay="0"/>
                                  </p:stCondLst>
                                  <p:childTnLst>
                                    <p:set>
                                      <p:cBhvr>
                                        <p:cTn id="104" dur="1" fill="hold">
                                          <p:stCondLst>
                                            <p:cond delay="0"/>
                                          </p:stCondLst>
                                        </p:cTn>
                                        <p:tgtEl>
                                          <p:spTgt spid="41">
                                            <p:txEl>
                                              <p:pRg st="0" end="0"/>
                                            </p:txEl>
                                          </p:spTgt>
                                        </p:tgtEl>
                                        <p:attrNameLst>
                                          <p:attrName>style.visibility</p:attrName>
                                        </p:attrNameLst>
                                      </p:cBhvr>
                                      <p:to>
                                        <p:strVal val="visible"/>
                                      </p:to>
                                    </p:set>
                                    <p:animEffect transition="in" filter="wipe(right)">
                                      <p:cBhvr>
                                        <p:cTn id="10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8" grpId="0"/>
      <p:bldP spid="25" grpId="0"/>
      <p:bldP spid="26" grpId="0"/>
      <p:bldP spid="32" grpId="0"/>
      <p:bldP spid="34" grpId="0"/>
      <p:bldP spid="3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62025" y="349949"/>
            <a:ext cx="3383280" cy="400110"/>
          </a:xfrm>
          <a:prstGeom prst="rect">
            <a:avLst/>
          </a:prstGeom>
          <a:noFill/>
        </p:spPr>
        <p:txBody>
          <a:bodyPr wrap="square" rtlCol="1">
            <a:spAutoFit/>
          </a:bodyPr>
          <a:lstStyle/>
          <a:p>
            <a:pPr algn="r"/>
            <a:r>
              <a:rPr lang="fa-IR" sz="2000" dirty="0">
                <a:cs typeface="B Koodak" panose="00000700000000000000" pitchFamily="2" charset="-78"/>
              </a:rPr>
              <a:t>3- حاصل عبارت های زیر را بنویسید.</a:t>
            </a:r>
          </a:p>
        </p:txBody>
      </p:sp>
      <mc:AlternateContent xmlns:mc="http://schemas.openxmlformats.org/markup-compatibility/2006" xmlns:a14="http://schemas.microsoft.com/office/drawing/2010/main">
        <mc:Choice Requires="a14">
          <p:sp>
            <p:nvSpPr>
              <p:cNvPr id="6" name="TextBox 5"/>
              <p:cNvSpPr txBox="1"/>
              <p:nvPr/>
            </p:nvSpPr>
            <p:spPr>
              <a:xfrm>
                <a:off x="704501" y="1481542"/>
                <a:ext cx="1494896" cy="307777"/>
              </a:xfrm>
              <a:prstGeom prst="rect">
                <a:avLst/>
              </a:prstGeom>
              <a:noFill/>
            </p:spPr>
            <p:txBody>
              <a:bodyPr wrap="none" lIns="0" tIns="0" rIns="0" bIns="0" rtlCol="1">
                <a:spAutoFit/>
              </a:bodyPr>
              <a:lstStyle/>
              <a:p>
                <a14:m>
                  <m:oMath xmlns:m="http://schemas.openxmlformats.org/officeDocument/2006/math">
                    <m:f>
                      <m:fPr>
                        <m:type m:val="lin"/>
                        <m:ctrlPr>
                          <a:rPr lang="fa-IR" sz="2000" i="1" smtClean="0">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12</m:t>
                        </m:r>
                      </m:num>
                      <m:den>
                        <m:r>
                          <m:rPr>
                            <m:nor/>
                          </m:rPr>
                          <a:rPr lang="fa-IR" sz="2000" b="0" i="0" smtClean="0">
                            <a:latin typeface="Cambria Math" panose="02040503050406030204" pitchFamily="18" charset="0"/>
                            <a:cs typeface="B Koodak" panose="00000700000000000000" pitchFamily="2" charset="-78"/>
                          </a:rPr>
                          <m:t>8</m:t>
                        </m:r>
                      </m:den>
                    </m:f>
                    <m:r>
                      <m:rPr>
                        <m:nor/>
                      </m:rPr>
                      <a:rPr lang="fa-IR" sz="2000" b="0" i="0" smtClean="0">
                        <a:latin typeface="Cambria Math" panose="02040503050406030204" pitchFamily="18" charset="0"/>
                        <a:cs typeface="B Koodak" panose="00000700000000000000" pitchFamily="2" charset="-78"/>
                      </a:rPr>
                      <m:t>−</m:t>
                    </m:r>
                    <m:f>
                      <m:fPr>
                        <m:type m:val="lin"/>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15</m:t>
                        </m:r>
                      </m:num>
                      <m:den>
                        <m:r>
                          <m:rPr>
                            <m:nor/>
                          </m:rPr>
                          <a:rPr lang="fa-IR" sz="2000" b="0" i="0" smtClean="0">
                            <a:latin typeface="Cambria Math" panose="02040503050406030204" pitchFamily="18" charset="0"/>
                            <a:cs typeface="B Koodak" panose="00000700000000000000" pitchFamily="2" charset="-78"/>
                          </a:rPr>
                          <m:t>4</m:t>
                        </m:r>
                      </m:den>
                    </m:f>
                  </m:oMath>
                </a14:m>
                <a:r>
                  <a:rPr lang="fa-IR" sz="2000" dirty="0">
                    <a:cs typeface="B Koodak" panose="00000700000000000000" pitchFamily="2" charset="-78"/>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704501" y="1481542"/>
                <a:ext cx="1494896" cy="307777"/>
              </a:xfrm>
              <a:prstGeom prst="rect">
                <a:avLst/>
              </a:prstGeom>
              <a:blipFill>
                <a:blip r:embed="rId2"/>
                <a:stretch>
                  <a:fillRect l="-12245" t="-162745" r="-36735" b="-2470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290069" y="1404598"/>
                <a:ext cx="1148199" cy="307777"/>
              </a:xfrm>
              <a:prstGeom prst="rect">
                <a:avLst/>
              </a:prstGeom>
              <a:noFill/>
            </p:spPr>
            <p:txBody>
              <a:bodyPr wrap="none" lIns="0" tIns="0" rIns="0" bIns="0" rtlCol="1">
                <a:spAutoFit/>
              </a:bodyPr>
              <a:lstStyle/>
              <a:p>
                <a:r>
                  <a:rPr lang="fa-IR" sz="2000" dirty="0">
                    <a:cs typeface="B Koodak" panose="00000700000000000000" pitchFamily="2" charset="-78"/>
                  </a:rPr>
                  <a:t>25-</a:t>
                </a:r>
                <a14:m>
                  <m:oMath xmlns:m="http://schemas.openxmlformats.org/officeDocument/2006/math">
                    <m:r>
                      <m:rPr>
                        <m:nor/>
                      </m:rPr>
                      <a:rPr lang="fa-IR" sz="2000" b="0" i="0" smtClean="0">
                        <a:latin typeface="Cambria Math" panose="02040503050406030204" pitchFamily="18" charset="0"/>
                        <a:cs typeface="B Koodak" panose="00000700000000000000" pitchFamily="2" charset="-78"/>
                      </a:rPr>
                      <m:t>+</m:t>
                    </m:r>
                    <m:f>
                      <m:fPr>
                        <m:type m:val="lin"/>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7</m:t>
                        </m:r>
                      </m:num>
                      <m:den>
                        <m:r>
                          <m:rPr>
                            <m:nor/>
                          </m:rPr>
                          <a:rPr lang="fa-IR" sz="2000" b="0" i="0" smtClean="0">
                            <a:latin typeface="Cambria Math" panose="02040503050406030204" pitchFamily="18" charset="0"/>
                            <a:cs typeface="B Koodak" panose="00000700000000000000" pitchFamily="2" charset="-78"/>
                          </a:rPr>
                          <m:t>2</m:t>
                        </m:r>
                      </m:den>
                    </m:f>
                  </m:oMath>
                </a14:m>
                <a:r>
                  <a:rPr lang="fa-IR" sz="2000" dirty="0">
                    <a:cs typeface="B Koodak" panose="00000700000000000000" pitchFamily="2" charset="-78"/>
                  </a:rPr>
                  <a:t>= </a:t>
                </a:r>
              </a:p>
            </p:txBody>
          </p:sp>
        </mc:Choice>
        <mc:Fallback xmlns="">
          <p:sp>
            <p:nvSpPr>
              <p:cNvPr id="8" name="TextBox 7"/>
              <p:cNvSpPr txBox="1">
                <a:spLocks noRot="1" noChangeAspect="1" noMove="1" noResize="1" noEditPoints="1" noAdjustHandles="1" noChangeArrowheads="1" noChangeShapeType="1" noTextEdit="1"/>
              </p:cNvSpPr>
              <p:nvPr/>
            </p:nvSpPr>
            <p:spPr>
              <a:xfrm>
                <a:off x="5290069" y="1404598"/>
                <a:ext cx="1148199" cy="307777"/>
              </a:xfrm>
              <a:prstGeom prst="rect">
                <a:avLst/>
              </a:prstGeom>
              <a:blipFill>
                <a:blip r:embed="rId3"/>
                <a:stretch>
                  <a:fillRect l="-14362" t="-174510" r="-42553" b="-235294"/>
                </a:stretch>
              </a:blipFill>
            </p:spPr>
            <p:txBody>
              <a:bodyPr/>
              <a:lstStyle/>
              <a:p>
                <a:r>
                  <a:rPr lang="en-US">
                    <a:noFill/>
                  </a:rPr>
                  <a:t> </a:t>
                </a:r>
              </a:p>
            </p:txBody>
          </p:sp>
        </mc:Fallback>
      </mc:AlternateContent>
      <p:cxnSp>
        <p:nvCxnSpPr>
          <p:cNvPr id="12" name="Straight Arrow Connector 11"/>
          <p:cNvCxnSpPr/>
          <p:nvPr/>
        </p:nvCxnSpPr>
        <p:spPr>
          <a:xfrm>
            <a:off x="1420343" y="1818590"/>
            <a:ext cx="0" cy="3156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663751" y="2135718"/>
            <a:ext cx="1798720" cy="437684"/>
            <a:chOff x="494057" y="2294743"/>
            <a:chExt cx="1798720" cy="437684"/>
          </a:xfrm>
        </p:grpSpPr>
        <mc:AlternateContent xmlns:mc="http://schemas.openxmlformats.org/markup-compatibility/2006" xmlns:a14="http://schemas.microsoft.com/office/drawing/2010/main">
          <mc:Choice Requires="a14">
            <p:sp>
              <p:nvSpPr>
                <p:cNvPr id="10" name="TextBox 9"/>
                <p:cNvSpPr txBox="1"/>
                <p:nvPr/>
              </p:nvSpPr>
              <p:spPr>
                <a:xfrm>
                  <a:off x="494057" y="2340910"/>
                  <a:ext cx="1255152" cy="345351"/>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i="0" smtClean="0">
                            <a:solidFill>
                              <a:schemeClr val="accent2">
                                <a:lumMod val="75000"/>
                              </a:schemeClr>
                            </a:solidFill>
                            <a:latin typeface="Cambria Math" panose="02040503050406030204" pitchFamily="18" charset="0"/>
                            <a:cs typeface="B Koodak" panose="00000700000000000000" pitchFamily="2" charset="-78"/>
                          </a:rPr>
                          <m:t>128</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i="0" smtClean="0">
                            <a:solidFill>
                              <a:schemeClr val="accent2">
                                <a:lumMod val="75000"/>
                              </a:schemeClr>
                            </a:solidFill>
                            <a:latin typeface="Cambria Math" panose="02040503050406030204" pitchFamily="18" charset="0"/>
                            <a:cs typeface="B Koodak" panose="00000700000000000000" pitchFamily="2" charset="-78"/>
                          </a:rPr>
                          <m:t>154 </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oMath>
                    </m:oMathPara>
                  </a14:m>
                  <a:endParaRPr lang="fa-IR" sz="2000" dirty="0">
                    <a:solidFill>
                      <a:schemeClr val="accent2">
                        <a:lumMod val="75000"/>
                      </a:schemeClr>
                    </a:solidFill>
                    <a:cs typeface="B Koodak" panose="00000700000000000000" pitchFamily="2" charset="-78"/>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94057" y="2340910"/>
                  <a:ext cx="1255152" cy="345351"/>
                </a:xfrm>
                <a:prstGeom prst="rect">
                  <a:avLst/>
                </a:prstGeom>
                <a:blipFill>
                  <a:blip r:embed="rId6"/>
                  <a:stretch>
                    <a:fillRect l="-4369" t="-24561" r="-485" b="-31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582326" y="2294743"/>
                  <a:ext cx="710451" cy="4376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26</m:t>
                        </m:r>
                      </m:oMath>
                    </m:oMathPara>
                  </a14:m>
                  <a:endParaRPr lang="fa-IR" sz="2000" dirty="0">
                    <a:solidFill>
                      <a:schemeClr val="accent2">
                        <a:lumMod val="75000"/>
                      </a:schemeClr>
                    </a:solidFill>
                    <a:cs typeface="B Koodak" panose="00000700000000000000" pitchFamily="2" charset="-78"/>
                  </a:endParaRPr>
                </a:p>
              </p:txBody>
            </p:sp>
          </mc:Choice>
          <mc:Fallback xmlns="">
            <p:sp>
              <p:nvSpPr>
                <p:cNvPr id="13" name="Rectangle 12"/>
                <p:cNvSpPr>
                  <a:spLocks noRot="1" noChangeAspect="1" noMove="1" noResize="1" noEditPoints="1" noAdjustHandles="1" noChangeArrowheads="1" noChangeShapeType="1" noTextEdit="1"/>
                </p:cNvSpPr>
                <p:nvPr/>
              </p:nvSpPr>
              <p:spPr>
                <a:xfrm>
                  <a:off x="1582326" y="2294743"/>
                  <a:ext cx="710451" cy="437684"/>
                </a:xfrm>
                <a:prstGeom prst="rect">
                  <a:avLst/>
                </a:prstGeom>
                <a:blipFill>
                  <a:blip r:embed="rId7"/>
                  <a:stretch>
                    <a:fillRect l="-6034" t="-8333" b="-13889"/>
                  </a:stretch>
                </a:blipFill>
              </p:spPr>
              <p:txBody>
                <a:bodyPr/>
                <a:lstStyle/>
                <a:p>
                  <a:r>
                    <a:rPr lang="en-US">
                      <a:noFill/>
                    </a:rPr>
                    <a:t> </a:t>
                  </a:r>
                </a:p>
              </p:txBody>
            </p:sp>
          </mc:Fallback>
        </mc:AlternateContent>
      </p:grpSp>
      <p:sp>
        <p:nvSpPr>
          <p:cNvPr id="15" name="Arc 14"/>
          <p:cNvSpPr/>
          <p:nvPr/>
        </p:nvSpPr>
        <p:spPr>
          <a:xfrm rot="7494181">
            <a:off x="2202509" y="1582792"/>
            <a:ext cx="538644" cy="744763"/>
          </a:xfrm>
          <a:prstGeom prst="arc">
            <a:avLst>
              <a:gd name="adj1" fmla="val 13339590"/>
              <a:gd name="adj2" fmla="val 1956187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16" name="TextBox 15"/>
              <p:cNvSpPr txBox="1"/>
              <p:nvPr/>
            </p:nvSpPr>
            <p:spPr>
              <a:xfrm>
                <a:off x="2048614" y="1454002"/>
                <a:ext cx="1147998" cy="406201"/>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f>
                        <m:fPr>
                          <m:type m:val="lin"/>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 </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2</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6</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048614" y="1454002"/>
                <a:ext cx="1147998" cy="406201"/>
              </a:xfrm>
              <a:prstGeom prst="rect">
                <a:avLst/>
              </a:prstGeom>
              <a:blipFill>
                <a:blip r:embed="rId8"/>
                <a:stretch>
                  <a:fillRect t="-116667" r="-37234" b="-177273"/>
                </a:stretch>
              </a:blipFill>
            </p:spPr>
            <p:txBody>
              <a:bodyPr/>
              <a:lstStyle/>
              <a:p>
                <a:r>
                  <a:rPr lang="en-US">
                    <a:noFill/>
                  </a:rPr>
                  <a:t> </a:t>
                </a:r>
              </a:p>
            </p:txBody>
          </p:sp>
        </mc:Fallback>
      </mc:AlternateContent>
      <p:cxnSp>
        <p:nvCxnSpPr>
          <p:cNvPr id="22" name="Straight Arrow Connector 21"/>
          <p:cNvCxnSpPr/>
          <p:nvPr/>
        </p:nvCxnSpPr>
        <p:spPr>
          <a:xfrm>
            <a:off x="5961863" y="1789319"/>
            <a:ext cx="0" cy="3156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0009607" y="1721834"/>
            <a:ext cx="0" cy="3156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5290069" y="2134211"/>
            <a:ext cx="1910871" cy="437684"/>
            <a:chOff x="5173200" y="2340910"/>
            <a:chExt cx="1910871" cy="437684"/>
          </a:xfrm>
        </p:grpSpPr>
        <mc:AlternateContent xmlns:mc="http://schemas.openxmlformats.org/markup-compatibility/2006" xmlns:a14="http://schemas.microsoft.com/office/drawing/2010/main">
          <mc:Choice Requires="a14">
            <p:sp>
              <p:nvSpPr>
                <p:cNvPr id="17" name="TextBox 16"/>
                <p:cNvSpPr txBox="1"/>
                <p:nvPr/>
              </p:nvSpPr>
              <p:spPr>
                <a:xfrm>
                  <a:off x="5173200" y="2387077"/>
                  <a:ext cx="1232710" cy="345351"/>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250</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i="0" smtClean="0">
                            <a:solidFill>
                              <a:schemeClr val="accent2">
                                <a:lumMod val="75000"/>
                              </a:schemeClr>
                            </a:solidFill>
                            <a:latin typeface="Cambria Math" panose="02040503050406030204" pitchFamily="18" charset="0"/>
                            <a:cs typeface="B Koodak" panose="00000700000000000000" pitchFamily="2" charset="-78"/>
                          </a:rPr>
                          <m:t>7</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2 </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oMath>
                    </m:oMathPara>
                  </a14:m>
                  <a:endParaRPr lang="fa-IR" sz="2000" dirty="0">
                    <a:solidFill>
                      <a:schemeClr val="accent2">
                        <a:lumMod val="75000"/>
                      </a:schemeClr>
                    </a:solidFill>
                    <a:cs typeface="B Koodak" panose="00000700000000000000" pitchFamily="2" charset="-78"/>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173200" y="2387077"/>
                  <a:ext cx="1232710" cy="345351"/>
                </a:xfrm>
                <a:prstGeom prst="rect">
                  <a:avLst/>
                </a:prstGeom>
                <a:blipFill>
                  <a:blip r:embed="rId9"/>
                  <a:stretch>
                    <a:fillRect l="-9852" t="-25000" r="-493" b="-32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6234158" y="2340910"/>
                  <a:ext cx="849913" cy="4376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178</m:t>
                        </m:r>
                      </m:oMath>
                    </m:oMathPara>
                  </a14:m>
                  <a:endParaRPr lang="fa-IR" sz="2000" dirty="0">
                    <a:solidFill>
                      <a:schemeClr val="accent2">
                        <a:lumMod val="75000"/>
                      </a:schemeClr>
                    </a:solidFill>
                    <a:cs typeface="B Koodak" panose="00000700000000000000" pitchFamily="2" charset="-78"/>
                  </a:endParaRPr>
                </a:p>
              </p:txBody>
            </p:sp>
          </mc:Choice>
          <mc:Fallback xmlns="">
            <p:sp>
              <p:nvSpPr>
                <p:cNvPr id="24" name="Rectangle 23"/>
                <p:cNvSpPr>
                  <a:spLocks noRot="1" noChangeAspect="1" noMove="1" noResize="1" noEditPoints="1" noAdjustHandles="1" noChangeArrowheads="1" noChangeShapeType="1" noTextEdit="1"/>
                </p:cNvSpPr>
                <p:nvPr/>
              </p:nvSpPr>
              <p:spPr>
                <a:xfrm>
                  <a:off x="6234158" y="2340910"/>
                  <a:ext cx="849913" cy="437684"/>
                </a:xfrm>
                <a:prstGeom prst="rect">
                  <a:avLst/>
                </a:prstGeom>
                <a:blipFill>
                  <a:blip r:embed="rId10"/>
                  <a:stretch>
                    <a:fillRect l="-4286" t="-8333" b="-13889"/>
                  </a:stretch>
                </a:blipFill>
              </p:spPr>
              <p:txBody>
                <a:bodyPr/>
                <a:lstStyle/>
                <a:p>
                  <a:r>
                    <a:rPr lang="en-US">
                      <a:noFill/>
                    </a:rPr>
                    <a:t> </a:t>
                  </a:r>
                </a:p>
              </p:txBody>
            </p:sp>
          </mc:Fallback>
        </mc:AlternateContent>
      </p:grpSp>
      <p:sp>
        <p:nvSpPr>
          <p:cNvPr id="26" name="Arc 25"/>
          <p:cNvSpPr/>
          <p:nvPr/>
        </p:nvSpPr>
        <p:spPr>
          <a:xfrm rot="6950185">
            <a:off x="6752113" y="1513847"/>
            <a:ext cx="538644" cy="744763"/>
          </a:xfrm>
          <a:prstGeom prst="arc">
            <a:avLst>
              <a:gd name="adj1" fmla="val 13339590"/>
              <a:gd name="adj2" fmla="val 1956187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27" name="TextBox 26"/>
              <p:cNvSpPr txBox="1"/>
              <p:nvPr/>
            </p:nvSpPr>
            <p:spPr>
              <a:xfrm>
                <a:off x="6485737" y="1404597"/>
                <a:ext cx="1147998" cy="345351"/>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f>
                        <m:fPr>
                          <m:type m:val="lin"/>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17</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8</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6485737" y="1404597"/>
                <a:ext cx="1147998" cy="345351"/>
              </a:xfrm>
              <a:prstGeom prst="rect">
                <a:avLst/>
              </a:prstGeom>
              <a:blipFill>
                <a:blip r:embed="rId11"/>
                <a:stretch>
                  <a:fillRect t="-145614" r="-40426" b="-2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9332064" y="1404597"/>
                <a:ext cx="1371466" cy="307777"/>
              </a:xfrm>
              <a:prstGeom prst="rect">
                <a:avLst/>
              </a:prstGeom>
              <a:noFill/>
            </p:spPr>
            <p:txBody>
              <a:bodyPr wrap="none" lIns="0" tIns="0" rIns="0" bIns="0" rtlCol="1">
                <a:spAutoFit/>
              </a:bodyPr>
              <a:lstStyle/>
              <a:p>
                <a14:m>
                  <m:oMath xmlns:m="http://schemas.openxmlformats.org/officeDocument/2006/math">
                    <m:f>
                      <m:fPr>
                        <m:type m:val="lin"/>
                        <m:ctrlPr>
                          <a:rPr lang="fa-IR" sz="2000" i="1" smtClean="0">
                            <a:latin typeface="Cambria Math" panose="02040503050406030204" pitchFamily="18" charset="0"/>
                          </a:rPr>
                        </m:ctrlPr>
                      </m:fPr>
                      <m:num>
                        <m:r>
                          <m:rPr>
                            <m:nor/>
                          </m:rPr>
                          <a:rPr lang="fa-IR" sz="2000" b="0" i="0" smtClean="0">
                            <a:latin typeface="Cambria Math" panose="02040503050406030204" pitchFamily="18" charset="0"/>
                          </a:rPr>
                          <m:t>− </m:t>
                        </m:r>
                        <m:r>
                          <m:rPr>
                            <m:nor/>
                          </m:rPr>
                          <a:rPr lang="fa-IR" sz="2000" b="0" i="0" smtClean="0">
                            <a:latin typeface="Cambria Math" panose="02040503050406030204" pitchFamily="18" charset="0"/>
                            <a:cs typeface="B Koodak" panose="00000700000000000000" pitchFamily="2" charset="-78"/>
                          </a:rPr>
                          <m:t>4</m:t>
                        </m:r>
                      </m:num>
                      <m:den>
                        <m:r>
                          <m:rPr>
                            <m:nor/>
                          </m:rPr>
                          <a:rPr lang="fa-IR" sz="2000" b="0" i="0" smtClean="0">
                            <a:latin typeface="Cambria Math" panose="02040503050406030204" pitchFamily="18" charset="0"/>
                            <a:cs typeface="B Koodak" panose="00000700000000000000" pitchFamily="2" charset="-78"/>
                          </a:rPr>
                          <m:t>1</m:t>
                        </m:r>
                      </m:den>
                    </m:f>
                    <m:r>
                      <m:rPr>
                        <m:nor/>
                      </m:rPr>
                      <a:rPr lang="fa-IR" sz="2000" b="0" i="0" smtClean="0">
                        <a:latin typeface="Cambria Math" panose="02040503050406030204" pitchFamily="18" charset="0"/>
                        <a:cs typeface="B Koodak" panose="00000700000000000000" pitchFamily="2" charset="-78"/>
                      </a:rPr>
                      <m:t>−</m:t>
                    </m:r>
                    <m:f>
                      <m:fPr>
                        <m:type m:val="lin"/>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3</m:t>
                        </m:r>
                      </m:num>
                      <m:den>
                        <m:r>
                          <m:rPr>
                            <m:nor/>
                          </m:rPr>
                          <a:rPr lang="fa-IR" sz="2000" b="0" i="0" smtClean="0">
                            <a:latin typeface="Cambria Math" panose="02040503050406030204" pitchFamily="18" charset="0"/>
                            <a:cs typeface="B Koodak" panose="00000700000000000000" pitchFamily="2" charset="-78"/>
                          </a:rPr>
                          <m:t>7</m:t>
                        </m:r>
                      </m:den>
                    </m:f>
                  </m:oMath>
                </a14:m>
                <a:r>
                  <a:rPr lang="fa-IR" sz="2000" dirty="0">
                    <a:cs typeface="B Koodak" panose="00000700000000000000" pitchFamily="2" charset="-78"/>
                  </a:rPr>
                  <a:t>= </a:t>
                </a:r>
              </a:p>
            </p:txBody>
          </p:sp>
        </mc:Choice>
        <mc:Fallback xmlns="">
          <p:sp>
            <p:nvSpPr>
              <p:cNvPr id="28" name="TextBox 27"/>
              <p:cNvSpPr txBox="1">
                <a:spLocks noRot="1" noChangeAspect="1" noMove="1" noResize="1" noEditPoints="1" noAdjustHandles="1" noChangeArrowheads="1" noChangeShapeType="1" noTextEdit="1"/>
              </p:cNvSpPr>
              <p:nvPr/>
            </p:nvSpPr>
            <p:spPr>
              <a:xfrm>
                <a:off x="9332064" y="1404597"/>
                <a:ext cx="1371466" cy="307777"/>
              </a:xfrm>
              <a:prstGeom prst="rect">
                <a:avLst/>
              </a:prstGeom>
              <a:blipFill>
                <a:blip r:embed="rId12"/>
                <a:stretch>
                  <a:fillRect l="-12000" t="-162745" r="-48000" b="-2470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9388499" y="2257270"/>
                <a:ext cx="1168590" cy="345351"/>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41</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37</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 </m:t>
                      </m:r>
                    </m:oMath>
                  </m:oMathPara>
                </a14:m>
                <a:endParaRPr lang="fa-IR" sz="2000" dirty="0">
                  <a:solidFill>
                    <a:schemeClr val="accent2">
                      <a:lumMod val="75000"/>
                    </a:schemeClr>
                  </a:solidFill>
                  <a:cs typeface="B Koodak" panose="00000700000000000000" pitchFamily="2" charset="-78"/>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9388499" y="2257270"/>
                <a:ext cx="1168590" cy="345351"/>
              </a:xfrm>
              <a:prstGeom prst="rect">
                <a:avLst/>
              </a:prstGeom>
              <a:blipFill>
                <a:blip r:embed="rId13"/>
                <a:stretch>
                  <a:fillRect l="-10417" t="-24561" b="-31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10421714" y="2220783"/>
                <a:ext cx="710451" cy="4376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78</m:t>
                      </m:r>
                    </m:oMath>
                  </m:oMathPara>
                </a14:m>
                <a:endParaRPr lang="fa-IR" sz="2000" dirty="0">
                  <a:solidFill>
                    <a:schemeClr val="accent2">
                      <a:lumMod val="75000"/>
                    </a:schemeClr>
                  </a:solidFill>
                  <a:cs typeface="B Koodak" panose="00000700000000000000" pitchFamily="2" charset="-78"/>
                </a:endParaRPr>
              </a:p>
            </p:txBody>
          </p:sp>
        </mc:Choice>
        <mc:Fallback xmlns="">
          <p:sp>
            <p:nvSpPr>
              <p:cNvPr id="33" name="Rectangle 32"/>
              <p:cNvSpPr>
                <a:spLocks noRot="1" noChangeAspect="1" noMove="1" noResize="1" noEditPoints="1" noAdjustHandles="1" noChangeArrowheads="1" noChangeShapeType="1" noTextEdit="1"/>
              </p:cNvSpPr>
              <p:nvPr/>
            </p:nvSpPr>
            <p:spPr>
              <a:xfrm>
                <a:off x="10421714" y="2220783"/>
                <a:ext cx="710451" cy="437684"/>
              </a:xfrm>
              <a:prstGeom prst="rect">
                <a:avLst/>
              </a:prstGeom>
              <a:blipFill>
                <a:blip r:embed="rId14"/>
                <a:stretch>
                  <a:fillRect l="-6034" t="-8333" b="-13889"/>
                </a:stretch>
              </a:blipFill>
            </p:spPr>
            <p:txBody>
              <a:bodyPr/>
              <a:lstStyle/>
              <a:p>
                <a:r>
                  <a:rPr lang="en-US">
                    <a:noFill/>
                  </a:rPr>
                  <a:t> </a:t>
                </a:r>
              </a:p>
            </p:txBody>
          </p:sp>
        </mc:Fallback>
      </mc:AlternateContent>
      <p:sp>
        <p:nvSpPr>
          <p:cNvPr id="34" name="Arc 33"/>
          <p:cNvSpPr/>
          <p:nvPr/>
        </p:nvSpPr>
        <p:spPr>
          <a:xfrm rot="6950185">
            <a:off x="10568321" y="1513847"/>
            <a:ext cx="538644" cy="744763"/>
          </a:xfrm>
          <a:prstGeom prst="arc">
            <a:avLst>
              <a:gd name="adj1" fmla="val 13339590"/>
              <a:gd name="adj2" fmla="val 1956187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35" name="TextBox 34"/>
              <p:cNvSpPr txBox="1"/>
              <p:nvPr/>
            </p:nvSpPr>
            <p:spPr>
              <a:xfrm>
                <a:off x="10697307" y="1417412"/>
                <a:ext cx="1147998" cy="345351"/>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f>
                        <m:fPr>
                          <m:type m:val="lin"/>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7</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8</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10697307" y="1417412"/>
                <a:ext cx="1147998" cy="345351"/>
              </a:xfrm>
              <a:prstGeom prst="rect">
                <a:avLst/>
              </a:prstGeom>
              <a:blipFill>
                <a:blip r:embed="rId15"/>
                <a:stretch>
                  <a:fillRect t="-150000" r="-34043" b="-214286"/>
                </a:stretch>
              </a:blipFill>
            </p:spPr>
            <p:txBody>
              <a:bodyPr/>
              <a:lstStyle/>
              <a:p>
                <a:r>
                  <a:rPr lang="en-US">
                    <a:noFill/>
                  </a:rPr>
                  <a:t> </a:t>
                </a:r>
              </a:p>
            </p:txBody>
          </p:sp>
        </mc:Fallback>
      </mc:AlternateContent>
      <p:pic>
        <p:nvPicPr>
          <p:cNvPr id="36" name="Picture 35"/>
          <p:cNvPicPr>
            <a:picLocks noChangeAspect="1"/>
          </p:cNvPicPr>
          <p:nvPr/>
        </p:nvPicPr>
        <p:blipFill>
          <a:blip r:embed="rId16" cstate="print">
            <a:extLst>
              <a:ext uri="{BEBA8EAE-BF5A-486C-A8C5-ECC9F3942E4B}">
                <a14:imgProps xmlns:a14="http://schemas.microsoft.com/office/drawing/2010/main">
                  <a14:imgLayer r:embed="rId17">
                    <a14:imgEffect>
                      <a14:backgroundRemoval t="1429" b="93929" l="6667" r="97619">
                        <a14:foregroundMark x1="76190" y1="13214" x2="76190" y2="13214"/>
                        <a14:foregroundMark x1="82857" y1="6429" x2="82857" y2="6429"/>
                        <a14:foregroundMark x1="73333" y1="50357" x2="73333" y2="50357"/>
                        <a14:foregroundMark x1="75238" y1="47500" x2="75238" y2="47500"/>
                        <a14:foregroundMark x1="77619" y1="50357" x2="77619" y2="50357"/>
                        <a14:foregroundMark x1="77619" y1="53214" x2="77619" y2="53214"/>
                        <a14:foregroundMark x1="65238" y1="42500" x2="65238" y2="42500"/>
                        <a14:foregroundMark x1="36667" y1="36071" x2="36667" y2="36071"/>
                        <a14:foregroundMark x1="34286" y1="36071" x2="34286" y2="36071"/>
                      </a14:backgroundRemoval>
                    </a14:imgEffect>
                  </a14:imgLayer>
                </a14:imgProps>
              </a:ext>
              <a:ext uri="{28A0092B-C50C-407E-A947-70E740481C1C}">
                <a14:useLocalDpi xmlns:a14="http://schemas.microsoft.com/office/drawing/2010/main" val="0"/>
              </a:ext>
            </a:extLst>
          </a:blip>
          <a:stretch>
            <a:fillRect/>
          </a:stretch>
        </p:blipFill>
        <p:spPr>
          <a:xfrm>
            <a:off x="10603644" y="4824592"/>
            <a:ext cx="1335324" cy="1780431"/>
          </a:xfrm>
          <a:prstGeom prst="rect">
            <a:avLst/>
          </a:prstGeom>
        </p:spPr>
      </p:pic>
      <p:sp>
        <p:nvSpPr>
          <p:cNvPr id="37" name="TextBox 36"/>
          <p:cNvSpPr txBox="1"/>
          <p:nvPr/>
        </p:nvSpPr>
        <p:spPr>
          <a:xfrm>
            <a:off x="6984947" y="3530560"/>
            <a:ext cx="4855464" cy="400110"/>
          </a:xfrm>
          <a:prstGeom prst="rect">
            <a:avLst/>
          </a:prstGeom>
          <a:noFill/>
        </p:spPr>
        <p:txBody>
          <a:bodyPr wrap="square" rtlCol="1">
            <a:spAutoFit/>
          </a:bodyPr>
          <a:lstStyle/>
          <a:p>
            <a:pPr algn="r"/>
            <a:r>
              <a:rPr lang="fa-IR" sz="2000" dirty="0">
                <a:cs typeface="B Koodak" panose="00000700000000000000" pitchFamily="2" charset="-78"/>
              </a:rPr>
              <a:t>4- به کمک الگویابی ،جاهای خالی شکل را پر کنید.</a:t>
            </a:r>
          </a:p>
        </p:txBody>
      </p:sp>
      <p:graphicFrame>
        <p:nvGraphicFramePr>
          <p:cNvPr id="38" name="Table 37"/>
          <p:cNvGraphicFramePr>
            <a:graphicFrameLocks noGrp="1"/>
          </p:cNvGraphicFramePr>
          <p:nvPr>
            <p:extLst>
              <p:ext uri="{D42A27DB-BD31-4B8C-83A1-F6EECF244321}">
                <p14:modId xmlns:p14="http://schemas.microsoft.com/office/powerpoint/2010/main" val="3201726858"/>
              </p:ext>
            </p:extLst>
          </p:nvPr>
        </p:nvGraphicFramePr>
        <p:xfrm>
          <a:off x="1173552" y="5463301"/>
          <a:ext cx="4828556" cy="365760"/>
        </p:xfrm>
        <a:graphic>
          <a:graphicData uri="http://schemas.openxmlformats.org/drawingml/2006/table">
            <a:tbl>
              <a:tblPr rtl="1" firstRow="1" bandRow="1">
                <a:tableStyleId>{5C22544A-7EE6-4342-B048-85BDC9FD1C3A}</a:tableStyleId>
              </a:tblPr>
              <a:tblGrid>
                <a:gridCol w="1207139">
                  <a:extLst>
                    <a:ext uri="{9D8B030D-6E8A-4147-A177-3AD203B41FA5}">
                      <a16:colId xmlns:a16="http://schemas.microsoft.com/office/drawing/2014/main" val="1057533611"/>
                    </a:ext>
                  </a:extLst>
                </a:gridCol>
                <a:gridCol w="1207139">
                  <a:extLst>
                    <a:ext uri="{9D8B030D-6E8A-4147-A177-3AD203B41FA5}">
                      <a16:colId xmlns:a16="http://schemas.microsoft.com/office/drawing/2014/main" val="1101678256"/>
                    </a:ext>
                  </a:extLst>
                </a:gridCol>
                <a:gridCol w="1207139">
                  <a:extLst>
                    <a:ext uri="{9D8B030D-6E8A-4147-A177-3AD203B41FA5}">
                      <a16:colId xmlns:a16="http://schemas.microsoft.com/office/drawing/2014/main" val="2057643394"/>
                    </a:ext>
                  </a:extLst>
                </a:gridCol>
                <a:gridCol w="1207139">
                  <a:extLst>
                    <a:ext uri="{9D8B030D-6E8A-4147-A177-3AD203B41FA5}">
                      <a16:colId xmlns:a16="http://schemas.microsoft.com/office/drawing/2014/main" val="533404285"/>
                    </a:ext>
                  </a:extLst>
                </a:gridCol>
              </a:tblGrid>
              <a:tr h="321097">
                <a:tc>
                  <a:txBody>
                    <a:bodyPr/>
                    <a:lstStyle/>
                    <a:p>
                      <a:pPr rtl="1"/>
                      <a:endParaRPr lang="fa-IR" dirty="0"/>
                    </a:p>
                  </a:txBody>
                  <a:tcPr>
                    <a:solidFill>
                      <a:schemeClr val="bg2"/>
                    </a:solidFill>
                  </a:tcPr>
                </a:tc>
                <a:tc>
                  <a:txBody>
                    <a:bodyPr/>
                    <a:lstStyle/>
                    <a:p>
                      <a:pPr rtl="1"/>
                      <a:endParaRPr lang="fa-IR"/>
                    </a:p>
                  </a:txBody>
                  <a:tcPr>
                    <a:solidFill>
                      <a:schemeClr val="bg2"/>
                    </a:solidFill>
                  </a:tcPr>
                </a:tc>
                <a:tc>
                  <a:txBody>
                    <a:bodyPr/>
                    <a:lstStyle/>
                    <a:p>
                      <a:pPr rtl="1"/>
                      <a:endParaRPr lang="fa-IR"/>
                    </a:p>
                  </a:txBody>
                  <a:tcPr>
                    <a:solidFill>
                      <a:schemeClr val="bg2"/>
                    </a:solidFill>
                  </a:tcPr>
                </a:tc>
                <a:tc>
                  <a:txBody>
                    <a:bodyPr/>
                    <a:lstStyle/>
                    <a:p>
                      <a:pPr rtl="1"/>
                      <a:endParaRPr lang="fa-IR" dirty="0"/>
                    </a:p>
                  </a:txBody>
                  <a:tcPr>
                    <a:solidFill>
                      <a:schemeClr val="bg2"/>
                    </a:solidFill>
                  </a:tcPr>
                </a:tc>
                <a:extLst>
                  <a:ext uri="{0D108BD9-81ED-4DB2-BD59-A6C34878D82A}">
                    <a16:rowId xmlns:a16="http://schemas.microsoft.com/office/drawing/2014/main" val="2983154343"/>
                  </a:ext>
                </a:extLst>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310438229"/>
              </p:ext>
            </p:extLst>
          </p:nvPr>
        </p:nvGraphicFramePr>
        <p:xfrm>
          <a:off x="1722821" y="5068348"/>
          <a:ext cx="3730017" cy="386493"/>
        </p:xfrm>
        <a:graphic>
          <a:graphicData uri="http://schemas.openxmlformats.org/drawingml/2006/table">
            <a:tbl>
              <a:tblPr rtl="1" firstRow="1" bandRow="1">
                <a:tableStyleId>{5C22544A-7EE6-4342-B048-85BDC9FD1C3A}</a:tableStyleId>
              </a:tblPr>
              <a:tblGrid>
                <a:gridCol w="1243339">
                  <a:extLst>
                    <a:ext uri="{9D8B030D-6E8A-4147-A177-3AD203B41FA5}">
                      <a16:colId xmlns:a16="http://schemas.microsoft.com/office/drawing/2014/main" val="2200470270"/>
                    </a:ext>
                  </a:extLst>
                </a:gridCol>
                <a:gridCol w="1243339">
                  <a:extLst>
                    <a:ext uri="{9D8B030D-6E8A-4147-A177-3AD203B41FA5}">
                      <a16:colId xmlns:a16="http://schemas.microsoft.com/office/drawing/2014/main" val="2507986255"/>
                    </a:ext>
                  </a:extLst>
                </a:gridCol>
                <a:gridCol w="1243339">
                  <a:extLst>
                    <a:ext uri="{9D8B030D-6E8A-4147-A177-3AD203B41FA5}">
                      <a16:colId xmlns:a16="http://schemas.microsoft.com/office/drawing/2014/main" val="1806458136"/>
                    </a:ext>
                  </a:extLst>
                </a:gridCol>
              </a:tblGrid>
              <a:tr h="386493">
                <a:tc>
                  <a:txBody>
                    <a:bodyPr/>
                    <a:lstStyle/>
                    <a:p>
                      <a:pPr rtl="1"/>
                      <a:endParaRPr lang="fa-IR" dirty="0"/>
                    </a:p>
                  </a:txBody>
                  <a:tcPr>
                    <a:solidFill>
                      <a:schemeClr val="bg2"/>
                    </a:solidFill>
                  </a:tcPr>
                </a:tc>
                <a:tc>
                  <a:txBody>
                    <a:bodyPr/>
                    <a:lstStyle/>
                    <a:p>
                      <a:pPr rtl="1"/>
                      <a:endParaRPr lang="fa-IR" dirty="0"/>
                    </a:p>
                  </a:txBody>
                  <a:tcPr>
                    <a:solidFill>
                      <a:schemeClr val="bg2"/>
                    </a:solidFill>
                  </a:tcPr>
                </a:tc>
                <a:tc>
                  <a:txBody>
                    <a:bodyPr/>
                    <a:lstStyle/>
                    <a:p>
                      <a:pPr rtl="1"/>
                      <a:endParaRPr lang="fa-IR" dirty="0"/>
                    </a:p>
                  </a:txBody>
                  <a:tcPr>
                    <a:solidFill>
                      <a:schemeClr val="bg2"/>
                    </a:solidFill>
                  </a:tcPr>
                </a:tc>
                <a:extLst>
                  <a:ext uri="{0D108BD9-81ED-4DB2-BD59-A6C34878D82A}">
                    <a16:rowId xmlns:a16="http://schemas.microsoft.com/office/drawing/2014/main" val="4177230282"/>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710473495"/>
              </p:ext>
            </p:extLst>
          </p:nvPr>
        </p:nvGraphicFramePr>
        <p:xfrm>
          <a:off x="2306101" y="4693637"/>
          <a:ext cx="2538574" cy="365760"/>
        </p:xfrm>
        <a:graphic>
          <a:graphicData uri="http://schemas.openxmlformats.org/drawingml/2006/table">
            <a:tbl>
              <a:tblPr rtl="1" firstRow="1" bandRow="1">
                <a:tableStyleId>{5C22544A-7EE6-4342-B048-85BDC9FD1C3A}</a:tableStyleId>
              </a:tblPr>
              <a:tblGrid>
                <a:gridCol w="1269287">
                  <a:extLst>
                    <a:ext uri="{9D8B030D-6E8A-4147-A177-3AD203B41FA5}">
                      <a16:colId xmlns:a16="http://schemas.microsoft.com/office/drawing/2014/main" val="1357039263"/>
                    </a:ext>
                  </a:extLst>
                </a:gridCol>
                <a:gridCol w="1269287">
                  <a:extLst>
                    <a:ext uri="{9D8B030D-6E8A-4147-A177-3AD203B41FA5}">
                      <a16:colId xmlns:a16="http://schemas.microsoft.com/office/drawing/2014/main" val="1737363461"/>
                    </a:ext>
                  </a:extLst>
                </a:gridCol>
              </a:tblGrid>
              <a:tr h="315437">
                <a:tc>
                  <a:txBody>
                    <a:bodyPr/>
                    <a:lstStyle/>
                    <a:p>
                      <a:pPr rtl="1"/>
                      <a:endParaRPr lang="fa-IR" dirty="0"/>
                    </a:p>
                  </a:txBody>
                  <a:tcPr>
                    <a:solidFill>
                      <a:schemeClr val="bg2"/>
                    </a:solidFill>
                  </a:tcPr>
                </a:tc>
                <a:tc>
                  <a:txBody>
                    <a:bodyPr/>
                    <a:lstStyle/>
                    <a:p>
                      <a:pPr rtl="1"/>
                      <a:endParaRPr lang="fa-IR" dirty="0"/>
                    </a:p>
                  </a:txBody>
                  <a:tcPr>
                    <a:solidFill>
                      <a:schemeClr val="bg2"/>
                    </a:solidFill>
                  </a:tcPr>
                </a:tc>
                <a:extLst>
                  <a:ext uri="{0D108BD9-81ED-4DB2-BD59-A6C34878D82A}">
                    <a16:rowId xmlns:a16="http://schemas.microsoft.com/office/drawing/2014/main" val="2179358916"/>
                  </a:ext>
                </a:extLst>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2608193896"/>
              </p:ext>
            </p:extLst>
          </p:nvPr>
        </p:nvGraphicFramePr>
        <p:xfrm>
          <a:off x="2931333" y="4327876"/>
          <a:ext cx="1356648" cy="365760"/>
        </p:xfrm>
        <a:graphic>
          <a:graphicData uri="http://schemas.openxmlformats.org/drawingml/2006/table">
            <a:tbl>
              <a:tblPr rtl="1" firstRow="1" bandRow="1">
                <a:tableStyleId>{5C22544A-7EE6-4342-B048-85BDC9FD1C3A}</a:tableStyleId>
              </a:tblPr>
              <a:tblGrid>
                <a:gridCol w="1356648">
                  <a:extLst>
                    <a:ext uri="{9D8B030D-6E8A-4147-A177-3AD203B41FA5}">
                      <a16:colId xmlns:a16="http://schemas.microsoft.com/office/drawing/2014/main" val="1806091443"/>
                    </a:ext>
                  </a:extLst>
                </a:gridCol>
              </a:tblGrid>
              <a:tr h="362918">
                <a:tc>
                  <a:txBody>
                    <a:bodyPr/>
                    <a:lstStyle/>
                    <a:p>
                      <a:pPr rtl="1"/>
                      <a:endParaRPr lang="fa-IR" dirty="0"/>
                    </a:p>
                  </a:txBody>
                  <a:tcPr>
                    <a:solidFill>
                      <a:schemeClr val="bg2"/>
                    </a:solidFill>
                  </a:tcPr>
                </a:tc>
                <a:extLst>
                  <a:ext uri="{0D108BD9-81ED-4DB2-BD59-A6C34878D82A}">
                    <a16:rowId xmlns:a16="http://schemas.microsoft.com/office/drawing/2014/main" val="2689649312"/>
                  </a:ext>
                </a:extLst>
              </a:tr>
            </a:tbl>
          </a:graphicData>
        </a:graphic>
      </p:graphicFrame>
      <mc:AlternateContent xmlns:mc="http://schemas.openxmlformats.org/markup-compatibility/2006" xmlns:a14="http://schemas.microsoft.com/office/drawing/2010/main">
        <mc:Choice Requires="a14">
          <p:sp>
            <p:nvSpPr>
              <p:cNvPr id="43" name="Rectangle 42"/>
              <p:cNvSpPr/>
              <p:nvPr/>
            </p:nvSpPr>
            <p:spPr>
              <a:xfrm>
                <a:off x="1360090" y="5446165"/>
                <a:ext cx="76450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type m:val="lin"/>
                          <m:ctrlPr>
                            <a:rPr lang="fa-IR" i="1" smtClean="0">
                              <a:solidFill>
                                <a:schemeClr val="tx1"/>
                              </a:solidFill>
                              <a:latin typeface="Cambria Math" panose="02040503050406030204" pitchFamily="18" charset="0"/>
                            </a:rPr>
                          </m:ctrlPr>
                        </m:fPr>
                        <m:num>
                          <m:r>
                            <m:rPr>
                              <m:nor/>
                            </m:rPr>
                            <a:rPr lang="fa-IR" b="0" i="0" smtClean="0">
                              <a:solidFill>
                                <a:schemeClr val="tx1"/>
                              </a:solidFill>
                              <a:latin typeface="Cambria Math" panose="02040503050406030204" pitchFamily="18" charset="0"/>
                              <a:cs typeface="B Koodak" panose="00000700000000000000" pitchFamily="2" charset="-78"/>
                            </a:rPr>
                            <m:t>−</m:t>
                          </m:r>
                          <m:r>
                            <m:rPr>
                              <m:nor/>
                            </m:rPr>
                            <a:rPr lang="fa-IR">
                              <a:solidFill>
                                <a:schemeClr val="tx1"/>
                              </a:solidFill>
                              <a:latin typeface="Cambria Math" panose="02040503050406030204" pitchFamily="18" charset="0"/>
                              <a:cs typeface="B Koodak" panose="00000700000000000000" pitchFamily="2" charset="-78"/>
                            </a:rPr>
                            <m:t> </m:t>
                          </m:r>
                          <m:r>
                            <m:rPr>
                              <m:nor/>
                            </m:rPr>
                            <a:rPr lang="fa-IR" b="0" i="0" smtClean="0">
                              <a:solidFill>
                                <a:schemeClr val="tx1"/>
                              </a:solidFill>
                              <a:latin typeface="Cambria Math" panose="02040503050406030204" pitchFamily="18" charset="0"/>
                              <a:cs typeface="B Koodak" panose="00000700000000000000" pitchFamily="2" charset="-78"/>
                            </a:rPr>
                            <m:t>0</m:t>
                          </m:r>
                        </m:num>
                        <m:den>
                          <m:r>
                            <m:rPr>
                              <m:nor/>
                            </m:rPr>
                            <a:rPr lang="fa-IR" b="0" i="0" smtClean="0">
                              <a:solidFill>
                                <a:schemeClr val="tx1"/>
                              </a:solidFill>
                              <a:latin typeface="Cambria Math" panose="02040503050406030204" pitchFamily="18" charset="0"/>
                              <a:cs typeface="B Koodak" panose="00000700000000000000" pitchFamily="2" charset="-78"/>
                            </a:rPr>
                            <m:t>7</m:t>
                          </m:r>
                        </m:den>
                      </m:f>
                    </m:oMath>
                  </m:oMathPara>
                </a14:m>
                <a:endParaRPr lang="fa-IR" dirty="0">
                  <a:solidFill>
                    <a:schemeClr val="tx1"/>
                  </a:solidFill>
                  <a:cs typeface="B Koodak" panose="00000700000000000000" pitchFamily="2" charset="-78"/>
                </a:endParaRPr>
              </a:p>
            </p:txBody>
          </p:sp>
        </mc:Choice>
        <mc:Fallback xmlns="">
          <p:sp>
            <p:nvSpPr>
              <p:cNvPr id="43" name="Rectangle 42"/>
              <p:cNvSpPr>
                <a:spLocks noRot="1" noChangeAspect="1" noMove="1" noResize="1" noEditPoints="1" noAdjustHandles="1" noChangeArrowheads="1" noChangeShapeType="1" noTextEdit="1"/>
              </p:cNvSpPr>
              <p:nvPr/>
            </p:nvSpPr>
            <p:spPr>
              <a:xfrm>
                <a:off x="1360090" y="5446165"/>
                <a:ext cx="764504" cy="369332"/>
              </a:xfrm>
              <a:prstGeom prst="rect">
                <a:avLst/>
              </a:prstGeom>
              <a:blipFill>
                <a:blip r:embed="rId18"/>
                <a:stretch>
                  <a:fillRect l="-7143" t="-104918" r="-68254" b="-1868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4844675" y="5417240"/>
                <a:ext cx="76450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type m:val="lin"/>
                          <m:ctrlPr>
                            <a:rPr lang="fa-IR" i="1" smtClean="0">
                              <a:solidFill>
                                <a:schemeClr val="tx1"/>
                              </a:solidFill>
                              <a:latin typeface="Cambria Math" panose="02040503050406030204" pitchFamily="18" charset="0"/>
                            </a:rPr>
                          </m:ctrlPr>
                        </m:fPr>
                        <m:num>
                          <m:r>
                            <m:rPr>
                              <m:nor/>
                            </m:rPr>
                            <a:rPr lang="fa-IR" b="0" i="0" smtClean="0">
                              <a:solidFill>
                                <a:schemeClr val="tx1"/>
                              </a:solidFill>
                              <a:latin typeface="Cambria Math" panose="02040503050406030204" pitchFamily="18" charset="0"/>
                              <a:cs typeface="B Koodak" panose="00000700000000000000" pitchFamily="2" charset="-78"/>
                            </a:rPr>
                            <m:t>−</m:t>
                          </m:r>
                          <m:r>
                            <m:rPr>
                              <m:nor/>
                            </m:rPr>
                            <a:rPr lang="fa-IR">
                              <a:solidFill>
                                <a:schemeClr val="tx1"/>
                              </a:solidFill>
                              <a:latin typeface="Cambria Math" panose="02040503050406030204" pitchFamily="18" charset="0"/>
                              <a:cs typeface="B Koodak" panose="00000700000000000000" pitchFamily="2" charset="-78"/>
                            </a:rPr>
                            <m:t> </m:t>
                          </m:r>
                          <m:r>
                            <m:rPr>
                              <m:nor/>
                            </m:rPr>
                            <a:rPr lang="fa-IR" b="0" i="0" smtClean="0">
                              <a:solidFill>
                                <a:schemeClr val="tx1"/>
                              </a:solidFill>
                              <a:latin typeface="Cambria Math" panose="02040503050406030204" pitchFamily="18" charset="0"/>
                              <a:cs typeface="B Koodak" panose="00000700000000000000" pitchFamily="2" charset="-78"/>
                            </a:rPr>
                            <m:t>0</m:t>
                          </m:r>
                        </m:num>
                        <m:den>
                          <m:r>
                            <m:rPr>
                              <m:nor/>
                            </m:rPr>
                            <a:rPr lang="fa-IR" b="0" i="0" smtClean="0">
                              <a:solidFill>
                                <a:schemeClr val="tx1"/>
                              </a:solidFill>
                              <a:latin typeface="Cambria Math" panose="02040503050406030204" pitchFamily="18" charset="0"/>
                              <a:cs typeface="B Koodak" panose="00000700000000000000" pitchFamily="2" charset="-78"/>
                            </a:rPr>
                            <m:t>1</m:t>
                          </m:r>
                        </m:den>
                      </m:f>
                    </m:oMath>
                  </m:oMathPara>
                </a14:m>
                <a:endParaRPr lang="fa-IR" dirty="0">
                  <a:solidFill>
                    <a:schemeClr val="tx1"/>
                  </a:solidFill>
                  <a:cs typeface="B Koodak" panose="00000700000000000000" pitchFamily="2" charset="-78"/>
                </a:endParaRPr>
              </a:p>
            </p:txBody>
          </p:sp>
        </mc:Choice>
        <mc:Fallback xmlns="">
          <p:sp>
            <p:nvSpPr>
              <p:cNvPr id="44" name="Rectangle 43"/>
              <p:cNvSpPr>
                <a:spLocks noRot="1" noChangeAspect="1" noMove="1" noResize="1" noEditPoints="1" noAdjustHandles="1" noChangeArrowheads="1" noChangeShapeType="1" noTextEdit="1"/>
              </p:cNvSpPr>
              <p:nvPr/>
            </p:nvSpPr>
            <p:spPr>
              <a:xfrm>
                <a:off x="4844675" y="5417240"/>
                <a:ext cx="764504" cy="369332"/>
              </a:xfrm>
              <a:prstGeom prst="rect">
                <a:avLst/>
              </a:prstGeom>
              <a:blipFill>
                <a:blip r:embed="rId19"/>
                <a:stretch>
                  <a:fillRect l="-8000" t="-106667" r="-68800" b="-19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1928636" y="4987681"/>
                <a:ext cx="76450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type m:val="lin"/>
                          <m:ctrlPr>
                            <a:rPr lang="fa-IR" i="1" smtClean="0">
                              <a:solidFill>
                                <a:schemeClr val="tx1"/>
                              </a:solidFill>
                              <a:latin typeface="Cambria Math" panose="02040503050406030204" pitchFamily="18" charset="0"/>
                            </a:rPr>
                          </m:ctrlPr>
                        </m:fPr>
                        <m:num>
                          <m:r>
                            <m:rPr>
                              <m:nor/>
                            </m:rPr>
                            <a:rPr lang="fa-IR" b="0" i="0" smtClean="0">
                              <a:solidFill>
                                <a:schemeClr val="tx1"/>
                              </a:solidFill>
                              <a:latin typeface="Cambria Math" panose="02040503050406030204" pitchFamily="18" charset="0"/>
                              <a:cs typeface="B Koodak" panose="00000700000000000000" pitchFamily="2" charset="-78"/>
                            </a:rPr>
                            <m:t>−</m:t>
                          </m:r>
                          <m:r>
                            <m:rPr>
                              <m:nor/>
                            </m:rPr>
                            <a:rPr lang="fa-IR">
                              <a:solidFill>
                                <a:schemeClr val="tx1"/>
                              </a:solidFill>
                              <a:latin typeface="Cambria Math" panose="02040503050406030204" pitchFamily="18" charset="0"/>
                              <a:cs typeface="B Koodak" panose="00000700000000000000" pitchFamily="2" charset="-78"/>
                            </a:rPr>
                            <m:t> </m:t>
                          </m:r>
                          <m:r>
                            <m:rPr>
                              <m:nor/>
                            </m:rPr>
                            <a:rPr lang="fa-IR" b="0" i="0" smtClean="0">
                              <a:solidFill>
                                <a:schemeClr val="tx1"/>
                              </a:solidFill>
                              <a:latin typeface="Cambria Math" panose="02040503050406030204" pitchFamily="18" charset="0"/>
                              <a:cs typeface="B Koodak" panose="00000700000000000000" pitchFamily="2" charset="-78"/>
                            </a:rPr>
                            <m:t>0</m:t>
                          </m:r>
                        </m:num>
                        <m:den>
                          <m:r>
                            <m:rPr>
                              <m:nor/>
                            </m:rPr>
                            <a:rPr lang="fa-IR" b="0" i="0" smtClean="0">
                              <a:solidFill>
                                <a:schemeClr val="tx1"/>
                              </a:solidFill>
                              <a:latin typeface="Cambria Math" panose="02040503050406030204" pitchFamily="18" charset="0"/>
                              <a:cs typeface="B Koodak" panose="00000700000000000000" pitchFamily="2" charset="-78"/>
                            </a:rPr>
                            <m:t>5</m:t>
                          </m:r>
                        </m:den>
                      </m:f>
                    </m:oMath>
                  </m:oMathPara>
                </a14:m>
                <a:endParaRPr lang="fa-IR" dirty="0">
                  <a:solidFill>
                    <a:schemeClr val="tx1"/>
                  </a:solidFill>
                  <a:cs typeface="B Koodak" panose="00000700000000000000" pitchFamily="2" charset="-78"/>
                </a:endParaRPr>
              </a:p>
            </p:txBody>
          </p:sp>
        </mc:Choice>
        <mc:Fallback xmlns="">
          <p:sp>
            <p:nvSpPr>
              <p:cNvPr id="45" name="Rectangle 44"/>
              <p:cNvSpPr>
                <a:spLocks noRot="1" noChangeAspect="1" noMove="1" noResize="1" noEditPoints="1" noAdjustHandles="1" noChangeArrowheads="1" noChangeShapeType="1" noTextEdit="1"/>
              </p:cNvSpPr>
              <p:nvPr/>
            </p:nvSpPr>
            <p:spPr>
              <a:xfrm>
                <a:off x="1928636" y="4987681"/>
                <a:ext cx="764504" cy="369332"/>
              </a:xfrm>
              <a:prstGeom prst="rect">
                <a:avLst/>
              </a:prstGeom>
              <a:blipFill>
                <a:blip r:embed="rId20"/>
                <a:stretch>
                  <a:fillRect l="-7143" t="-104918" r="-68254" b="-1868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2542948" y="5465641"/>
                <a:ext cx="6587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type m:val="lin"/>
                          <m:ctrlPr>
                            <a:rPr lang="fa-IR" i="1" smtClean="0">
                              <a:solidFill>
                                <a:schemeClr val="tx1"/>
                              </a:solidFill>
                              <a:latin typeface="Cambria Math" panose="02040503050406030204" pitchFamily="18" charset="0"/>
                            </a:rPr>
                          </m:ctrlPr>
                        </m:fPr>
                        <m:num>
                          <m:r>
                            <m:rPr>
                              <m:nor/>
                            </m:rPr>
                            <a:rPr lang="fa-IR">
                              <a:solidFill>
                                <a:schemeClr val="tx1"/>
                              </a:solidFill>
                              <a:latin typeface="Cambria Math" panose="02040503050406030204" pitchFamily="18" charset="0"/>
                              <a:cs typeface="B Koodak" panose="00000700000000000000" pitchFamily="2" charset="-78"/>
                            </a:rPr>
                            <m:t> </m:t>
                          </m:r>
                          <m:r>
                            <m:rPr>
                              <m:nor/>
                            </m:rPr>
                            <a:rPr lang="fa-IR" b="0" i="0" smtClean="0">
                              <a:solidFill>
                                <a:schemeClr val="tx1"/>
                              </a:solidFill>
                              <a:latin typeface="Cambria Math" panose="02040503050406030204" pitchFamily="18" charset="0"/>
                              <a:cs typeface="B Koodak" panose="00000700000000000000" pitchFamily="2" charset="-78"/>
                            </a:rPr>
                            <m:t>0</m:t>
                          </m:r>
                        </m:num>
                        <m:den>
                          <m:r>
                            <m:rPr>
                              <m:nor/>
                            </m:rPr>
                            <a:rPr lang="fa-IR" b="0" i="0" smtClean="0">
                              <a:solidFill>
                                <a:schemeClr val="tx1"/>
                              </a:solidFill>
                              <a:latin typeface="Cambria Math" panose="02040503050406030204" pitchFamily="18" charset="0"/>
                              <a:cs typeface="B Koodak" panose="00000700000000000000" pitchFamily="2" charset="-78"/>
                            </a:rPr>
                            <m:t>2</m:t>
                          </m:r>
                        </m:den>
                      </m:f>
                    </m:oMath>
                  </m:oMathPara>
                </a14:m>
                <a:endParaRPr lang="fa-IR" dirty="0">
                  <a:solidFill>
                    <a:schemeClr val="tx1"/>
                  </a:solidFill>
                  <a:cs typeface="B Koodak" panose="00000700000000000000" pitchFamily="2" charset="-78"/>
                </a:endParaRPr>
              </a:p>
            </p:txBody>
          </p:sp>
        </mc:Choice>
        <mc:Fallback xmlns="">
          <p:sp>
            <p:nvSpPr>
              <p:cNvPr id="46" name="Rectangle 45"/>
              <p:cNvSpPr>
                <a:spLocks noRot="1" noChangeAspect="1" noMove="1" noResize="1" noEditPoints="1" noAdjustHandles="1" noChangeArrowheads="1" noChangeShapeType="1" noTextEdit="1"/>
              </p:cNvSpPr>
              <p:nvPr/>
            </p:nvSpPr>
            <p:spPr>
              <a:xfrm>
                <a:off x="2542948" y="5465641"/>
                <a:ext cx="658706" cy="369332"/>
              </a:xfrm>
              <a:prstGeom prst="rect">
                <a:avLst/>
              </a:prstGeom>
              <a:blipFill>
                <a:blip r:embed="rId21"/>
                <a:stretch>
                  <a:fillRect l="-19444" t="-126667" r="-74074" b="-17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3673649" y="5463301"/>
                <a:ext cx="7837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type m:val="lin"/>
                          <m:ctrlPr>
                            <a:rPr lang="fa-IR" i="1" smtClean="0">
                              <a:solidFill>
                                <a:schemeClr val="tx1"/>
                              </a:solidFill>
                              <a:latin typeface="Cambria Math" panose="02040503050406030204" pitchFamily="18" charset="0"/>
                            </a:rPr>
                          </m:ctrlPr>
                        </m:fPr>
                        <m:num>
                          <m:r>
                            <m:rPr>
                              <m:nor/>
                            </m:rPr>
                            <a:rPr lang="fa-IR">
                              <a:solidFill>
                                <a:schemeClr val="tx1"/>
                              </a:solidFill>
                              <a:latin typeface="Cambria Math" panose="02040503050406030204" pitchFamily="18" charset="0"/>
                              <a:cs typeface="B Koodak" panose="00000700000000000000" pitchFamily="2" charset="-78"/>
                            </a:rPr>
                            <m:t> </m:t>
                          </m:r>
                          <m:r>
                            <m:rPr>
                              <m:nor/>
                            </m:rPr>
                            <a:rPr lang="fa-IR" b="0" i="0" smtClean="0">
                              <a:solidFill>
                                <a:schemeClr val="tx1"/>
                              </a:solidFill>
                              <a:latin typeface="Cambria Math" panose="02040503050406030204" pitchFamily="18" charset="0"/>
                              <a:cs typeface="B Koodak" panose="00000700000000000000" pitchFamily="2" charset="-78"/>
                            </a:rPr>
                            <m:t>0</m:t>
                          </m:r>
                        </m:num>
                        <m:den>
                          <m:r>
                            <m:rPr>
                              <m:nor/>
                            </m:rPr>
                            <a:rPr lang="fa-IR" b="0" i="0" smtClean="0">
                              <a:solidFill>
                                <a:schemeClr val="tx1"/>
                              </a:solidFill>
                              <a:latin typeface="Cambria Math" panose="02040503050406030204" pitchFamily="18" charset="0"/>
                              <a:cs typeface="B Koodak" panose="00000700000000000000" pitchFamily="2" charset="-78"/>
                            </a:rPr>
                            <m:t>31</m:t>
                          </m:r>
                        </m:den>
                      </m:f>
                    </m:oMath>
                  </m:oMathPara>
                </a14:m>
                <a:endParaRPr lang="fa-IR" dirty="0">
                  <a:solidFill>
                    <a:schemeClr val="tx1"/>
                  </a:solidFill>
                  <a:cs typeface="B Koodak" panose="00000700000000000000" pitchFamily="2" charset="-78"/>
                </a:endParaRPr>
              </a:p>
            </p:txBody>
          </p:sp>
        </mc:Choice>
        <mc:Fallback xmlns="">
          <p:sp>
            <p:nvSpPr>
              <p:cNvPr id="47" name="Rectangle 46"/>
              <p:cNvSpPr>
                <a:spLocks noRot="1" noChangeAspect="1" noMove="1" noResize="1" noEditPoints="1" noAdjustHandles="1" noChangeArrowheads="1" noChangeShapeType="1" noTextEdit="1"/>
              </p:cNvSpPr>
              <p:nvPr/>
            </p:nvSpPr>
            <p:spPr>
              <a:xfrm>
                <a:off x="3673649" y="5463301"/>
                <a:ext cx="783740" cy="369332"/>
              </a:xfrm>
              <a:prstGeom prst="rect">
                <a:avLst/>
              </a:prstGeom>
              <a:blipFill>
                <a:blip r:embed="rId22"/>
                <a:stretch>
                  <a:fillRect l="-17188" t="-124590" r="-46094" b="-1672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4397118" y="5087295"/>
                <a:ext cx="7837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type m:val="lin"/>
                          <m:ctrlPr>
                            <a:rPr lang="fa-IR" i="1" smtClean="0">
                              <a:solidFill>
                                <a:schemeClr val="tx1"/>
                              </a:solidFill>
                              <a:latin typeface="Cambria Math" panose="02040503050406030204" pitchFamily="18" charset="0"/>
                            </a:rPr>
                          </m:ctrlPr>
                        </m:fPr>
                        <m:num>
                          <m:r>
                            <m:rPr>
                              <m:nor/>
                            </m:rPr>
                            <a:rPr lang="fa-IR">
                              <a:solidFill>
                                <a:schemeClr val="tx1"/>
                              </a:solidFill>
                              <a:latin typeface="Cambria Math" panose="02040503050406030204" pitchFamily="18" charset="0"/>
                              <a:cs typeface="B Koodak" panose="00000700000000000000" pitchFamily="2" charset="-78"/>
                            </a:rPr>
                            <m:t> </m:t>
                          </m:r>
                          <m:r>
                            <m:rPr>
                              <m:nor/>
                            </m:rPr>
                            <a:rPr lang="fa-IR" b="0" i="0" smtClean="0">
                              <a:solidFill>
                                <a:schemeClr val="tx1"/>
                              </a:solidFill>
                              <a:latin typeface="Cambria Math" panose="02040503050406030204" pitchFamily="18" charset="0"/>
                              <a:cs typeface="B Koodak" panose="00000700000000000000" pitchFamily="2" charset="-78"/>
                            </a:rPr>
                            <m:t>0</m:t>
                          </m:r>
                        </m:num>
                        <m:den>
                          <m:r>
                            <m:rPr>
                              <m:nor/>
                            </m:rPr>
                            <a:rPr lang="fa-IR" b="0" i="0" smtClean="0">
                              <a:solidFill>
                                <a:schemeClr val="tx1"/>
                              </a:solidFill>
                              <a:latin typeface="Cambria Math" panose="02040503050406030204" pitchFamily="18" charset="0"/>
                              <a:cs typeface="B Koodak" panose="00000700000000000000" pitchFamily="2" charset="-78"/>
                            </a:rPr>
                            <m:t>21</m:t>
                          </m:r>
                        </m:den>
                      </m:f>
                    </m:oMath>
                  </m:oMathPara>
                </a14:m>
                <a:endParaRPr lang="fa-IR" dirty="0">
                  <a:solidFill>
                    <a:schemeClr val="tx1"/>
                  </a:solidFill>
                  <a:cs typeface="B Koodak" panose="00000700000000000000" pitchFamily="2" charset="-78"/>
                </a:endParaRPr>
              </a:p>
            </p:txBody>
          </p:sp>
        </mc:Choice>
        <mc:Fallback xmlns="">
          <p:sp>
            <p:nvSpPr>
              <p:cNvPr id="48" name="Rectangle 47"/>
              <p:cNvSpPr>
                <a:spLocks noRot="1" noChangeAspect="1" noMove="1" noResize="1" noEditPoints="1" noAdjustHandles="1" noChangeArrowheads="1" noChangeShapeType="1" noTextEdit="1"/>
              </p:cNvSpPr>
              <p:nvPr/>
            </p:nvSpPr>
            <p:spPr>
              <a:xfrm>
                <a:off x="4397118" y="5087295"/>
                <a:ext cx="783740" cy="369332"/>
              </a:xfrm>
              <a:prstGeom prst="rect">
                <a:avLst/>
              </a:prstGeom>
              <a:blipFill>
                <a:blip r:embed="rId23"/>
                <a:stretch>
                  <a:fillRect l="-16279" t="-126667" r="-45736" b="-171667"/>
                </a:stretch>
              </a:blipFill>
            </p:spPr>
            <p:txBody>
              <a:bodyPr/>
              <a:lstStyle/>
              <a:p>
                <a:r>
                  <a:rPr lang="en-US">
                    <a:noFill/>
                  </a:rPr>
                  <a:t> </a:t>
                </a:r>
              </a:p>
            </p:txBody>
          </p:sp>
        </mc:Fallback>
      </mc:AlternateContent>
      <p:sp>
        <p:nvSpPr>
          <p:cNvPr id="49" name="Arc 48"/>
          <p:cNvSpPr/>
          <p:nvPr/>
        </p:nvSpPr>
        <p:spPr>
          <a:xfrm rot="10276521">
            <a:off x="3371997" y="5365690"/>
            <a:ext cx="387650" cy="661962"/>
          </a:xfrm>
          <a:prstGeom prst="arc">
            <a:avLst>
              <a:gd name="adj1" fmla="val 13339590"/>
              <a:gd name="adj2" fmla="val 1956187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51" name="TextBox 50"/>
              <p:cNvSpPr txBox="1"/>
              <p:nvPr/>
            </p:nvSpPr>
            <p:spPr>
              <a:xfrm>
                <a:off x="2538775" y="6140895"/>
                <a:ext cx="1217385" cy="276999"/>
              </a:xfrm>
              <a:prstGeom prst="rect">
                <a:avLst/>
              </a:prstGeom>
              <a:noFill/>
            </p:spPr>
            <p:txBody>
              <a:bodyPr wrap="none" lIns="0" tIns="0" rIns="0" bIns="0" rtlCol="1">
                <a:spAutoFit/>
              </a:bodyPr>
              <a:lstStyle/>
              <a:p>
                <a14:m>
                  <m:oMath xmlns:m="http://schemas.openxmlformats.org/officeDocument/2006/math">
                    <m:f>
                      <m:fPr>
                        <m:type m:val="lin"/>
                        <m:ctrlPr>
                          <a:rPr lang="fa-IR" i="1" smtClean="0">
                            <a:latin typeface="Cambria Math" panose="02040503050406030204" pitchFamily="18" charset="0"/>
                          </a:rPr>
                        </m:ctrlPr>
                      </m:fPr>
                      <m:num>
                        <m:r>
                          <m:rPr>
                            <m:nor/>
                          </m:rPr>
                          <a:rPr lang="fa-IR" b="0" i="0" smtClean="0">
                            <a:latin typeface="Cambria Math" panose="02040503050406030204" pitchFamily="18" charset="0"/>
                            <a:cs typeface="B Koodak" panose="00000700000000000000" pitchFamily="2" charset="-78"/>
                          </a:rPr>
                          <m:t>0</m:t>
                        </m:r>
                      </m:num>
                      <m:den>
                        <m:r>
                          <m:rPr>
                            <m:nor/>
                          </m:rPr>
                          <a:rPr lang="fa-IR" b="0" i="0" smtClean="0">
                            <a:latin typeface="Cambria Math" panose="02040503050406030204" pitchFamily="18" charset="0"/>
                            <a:cs typeface="B Koodak" panose="00000700000000000000" pitchFamily="2" charset="-78"/>
                          </a:rPr>
                          <m:t>2</m:t>
                        </m:r>
                      </m:den>
                    </m:f>
                    <m:r>
                      <m:rPr>
                        <m:nor/>
                      </m:rPr>
                      <a:rPr lang="fa-IR" b="0" i="0" smtClean="0">
                        <a:latin typeface="Cambria Math" panose="02040503050406030204" pitchFamily="18" charset="0"/>
                        <a:cs typeface="B Koodak" panose="00000700000000000000" pitchFamily="2" charset="-78"/>
                      </a:rPr>
                      <m:t>+</m:t>
                    </m:r>
                    <m:f>
                      <m:fPr>
                        <m:type m:val="lin"/>
                        <m:ctrlPr>
                          <a:rPr lang="fa-IR" i="1">
                            <a:latin typeface="Cambria Math" panose="02040503050406030204" pitchFamily="18" charset="0"/>
                          </a:rPr>
                        </m:ctrlPr>
                      </m:fPr>
                      <m:num>
                        <m:r>
                          <m:rPr>
                            <m:nor/>
                          </m:rPr>
                          <a:rPr lang="fa-IR" b="0" i="0" smtClean="0">
                            <a:latin typeface="Cambria Math" panose="02040503050406030204" pitchFamily="18" charset="0"/>
                            <a:cs typeface="B Koodak" panose="00000700000000000000" pitchFamily="2" charset="-78"/>
                          </a:rPr>
                          <m:t>0</m:t>
                        </m:r>
                      </m:num>
                      <m:den>
                        <m:r>
                          <m:rPr>
                            <m:nor/>
                          </m:rPr>
                          <a:rPr lang="fa-IR" b="0" i="0" smtClean="0">
                            <a:latin typeface="Cambria Math" panose="02040503050406030204" pitchFamily="18" charset="0"/>
                            <a:cs typeface="B Koodak" panose="00000700000000000000" pitchFamily="2" charset="-78"/>
                          </a:rPr>
                          <m:t>31</m:t>
                        </m:r>
                      </m:den>
                    </m:f>
                  </m:oMath>
                </a14:m>
                <a:r>
                  <a:rPr lang="fa-IR" dirty="0">
                    <a:cs typeface="B Koodak" panose="00000700000000000000" pitchFamily="2" charset="-78"/>
                  </a:rPr>
                  <a:t>= </a:t>
                </a:r>
              </a:p>
            </p:txBody>
          </p:sp>
        </mc:Choice>
        <mc:Fallback xmlns="">
          <p:sp>
            <p:nvSpPr>
              <p:cNvPr id="51" name="TextBox 50"/>
              <p:cNvSpPr txBox="1">
                <a:spLocks noRot="1" noChangeAspect="1" noMove="1" noResize="1" noEditPoints="1" noAdjustHandles="1" noChangeArrowheads="1" noChangeShapeType="1" noTextEdit="1"/>
              </p:cNvSpPr>
              <p:nvPr/>
            </p:nvSpPr>
            <p:spPr>
              <a:xfrm>
                <a:off x="2538775" y="6140895"/>
                <a:ext cx="1217385" cy="276999"/>
              </a:xfrm>
              <a:prstGeom prst="rect">
                <a:avLst/>
              </a:prstGeom>
              <a:blipFill>
                <a:blip r:embed="rId24"/>
                <a:stretch>
                  <a:fillRect l="-24000" t="-180435" r="-26000" b="-2391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6143100" y="4693636"/>
                <a:ext cx="1051180" cy="326628"/>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f>
                        <m:fPr>
                          <m:type m:val="lin"/>
                          <m:ctrlPr>
                            <a:rPr lang="fa-IR" i="1" smtClean="0">
                              <a:solidFill>
                                <a:schemeClr val="accent2">
                                  <a:lumMod val="75000"/>
                                </a:schemeClr>
                              </a:solidFill>
                              <a:latin typeface="Cambria Math" panose="02040503050406030204" pitchFamily="18" charset="0"/>
                            </a:rPr>
                          </m:ctrlPr>
                        </m:fPr>
                        <m:num>
                          <m:r>
                            <m:rPr>
                              <m:nor/>
                            </m:rPr>
                            <a:rPr lang="fa-IR" b="0" i="0" smtClean="0">
                              <a:solidFill>
                                <a:schemeClr val="accent2">
                                  <a:lumMod val="75000"/>
                                </a:schemeClr>
                              </a:solidFill>
                              <a:latin typeface="Cambria Math" panose="02040503050406030204" pitchFamily="18" charset="0"/>
                              <a:cs typeface="B Koodak" panose="00000700000000000000" pitchFamily="2" charset="-78"/>
                            </a:rPr>
                            <m:t> 0</m:t>
                          </m:r>
                        </m:num>
                        <m:den>
                          <m:r>
                            <m:rPr>
                              <m:nor/>
                            </m:rPr>
                            <a:rPr lang="fa-IR" b="0" i="0" smtClean="0">
                              <a:solidFill>
                                <a:schemeClr val="accent2">
                                  <a:lumMod val="75000"/>
                                </a:schemeClr>
                              </a:solidFill>
                              <a:latin typeface="Cambria Math" panose="02040503050406030204" pitchFamily="18" charset="0"/>
                              <a:cs typeface="B Koodak" panose="00000700000000000000" pitchFamily="2" charset="-78"/>
                            </a:rPr>
                            <m:t>72</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6143100" y="4693636"/>
                <a:ext cx="1051180" cy="326628"/>
              </a:xfrm>
              <a:prstGeom prst="rect">
                <a:avLst/>
              </a:prstGeom>
              <a:blipFill>
                <a:blip r:embed="rId25"/>
                <a:stretch>
                  <a:fillRect t="-144444" r="-21512" b="-1981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3700068" y="6113355"/>
                <a:ext cx="1051180" cy="362856"/>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f>
                        <m:fPr>
                          <m:type m:val="lin"/>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 0</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51</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3700068" y="6113355"/>
                <a:ext cx="1051180" cy="362856"/>
              </a:xfrm>
              <a:prstGeom prst="rect">
                <a:avLst/>
              </a:prstGeom>
              <a:blipFill>
                <a:blip r:embed="rId26"/>
                <a:stretch>
                  <a:fillRect l="-4070" t="-142373" r="-29070" b="-1983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87423" y="4686093"/>
                <a:ext cx="1589271" cy="276999"/>
              </a:xfrm>
              <a:prstGeom prst="rect">
                <a:avLst/>
              </a:prstGeom>
              <a:noFill/>
            </p:spPr>
            <p:txBody>
              <a:bodyPr wrap="square" lIns="0" tIns="0" rIns="0" bIns="0" rtlCol="1">
                <a:spAutoFit/>
              </a:bodyPr>
              <a:lstStyle/>
              <a:p>
                <a14:m>
                  <m:oMath xmlns:m="http://schemas.openxmlformats.org/officeDocument/2006/math">
                    <m:f>
                      <m:fPr>
                        <m:type m:val="lin"/>
                        <m:ctrlPr>
                          <a:rPr lang="fa-IR" i="1" smtClean="0">
                            <a:latin typeface="Cambria Math" panose="02040503050406030204" pitchFamily="18" charset="0"/>
                          </a:rPr>
                        </m:ctrlPr>
                      </m:fPr>
                      <m:num>
                        <m:r>
                          <m:rPr>
                            <m:nor/>
                          </m:rPr>
                          <a:rPr lang="fa-IR" b="0" i="0" smtClean="0">
                            <a:latin typeface="Cambria Math" panose="02040503050406030204" pitchFamily="18" charset="0"/>
                          </a:rPr>
                          <m:t>−</m:t>
                        </m:r>
                        <m:r>
                          <m:rPr>
                            <m:nor/>
                          </m:rPr>
                          <a:rPr lang="fa-IR" b="0" i="0" smtClean="0">
                            <a:latin typeface="Cambria Math" panose="02040503050406030204" pitchFamily="18" charset="0"/>
                            <a:cs typeface="B Koodak" panose="00000700000000000000" pitchFamily="2" charset="-78"/>
                          </a:rPr>
                          <m:t>0</m:t>
                        </m:r>
                      </m:num>
                      <m:den>
                        <m:r>
                          <m:rPr>
                            <m:nor/>
                          </m:rPr>
                          <a:rPr lang="fa-IR" b="0" i="0" smtClean="0">
                            <a:latin typeface="Cambria Math" panose="02040503050406030204" pitchFamily="18" charset="0"/>
                            <a:cs typeface="B Koodak" panose="00000700000000000000" pitchFamily="2" charset="-78"/>
                          </a:rPr>
                          <m:t>5</m:t>
                        </m:r>
                      </m:den>
                    </m:f>
                    <m:r>
                      <m:rPr>
                        <m:nor/>
                      </m:rPr>
                      <a:rPr lang="fa-IR" b="0" i="0" smtClean="0">
                        <a:latin typeface="Cambria Math" panose="02040503050406030204" pitchFamily="18" charset="0"/>
                        <a:cs typeface="B Koodak" panose="00000700000000000000" pitchFamily="2" charset="-78"/>
                      </a:rPr>
                      <m:t>+</m:t>
                    </m:r>
                    <m:f>
                      <m:fPr>
                        <m:type m:val="lin"/>
                        <m:ctrlPr>
                          <a:rPr lang="fa-IR" i="1">
                            <a:latin typeface="Cambria Math" panose="02040503050406030204" pitchFamily="18" charset="0"/>
                          </a:rPr>
                        </m:ctrlPr>
                      </m:fPr>
                      <m:num>
                        <m:r>
                          <m:rPr>
                            <m:nor/>
                          </m:rPr>
                          <a:rPr lang="fa-IR" b="0" i="0" smtClean="0">
                            <a:latin typeface="Cambria Math" panose="02040503050406030204" pitchFamily="18" charset="0"/>
                            <a:cs typeface="B Koodak" panose="00000700000000000000" pitchFamily="2" charset="-78"/>
                          </a:rPr>
                          <m:t>0</m:t>
                        </m:r>
                      </m:num>
                      <m:den>
                        <m:r>
                          <m:rPr>
                            <m:nor/>
                          </m:rPr>
                          <a:rPr lang="fa-IR" b="0" i="0" smtClean="0">
                            <a:latin typeface="Cambria Math" panose="02040503050406030204" pitchFamily="18" charset="0"/>
                            <a:cs typeface="B Koodak" panose="00000700000000000000" pitchFamily="2" charset="-78"/>
                          </a:rPr>
                          <m:t>51</m:t>
                        </m:r>
                      </m:den>
                    </m:f>
                  </m:oMath>
                </a14:m>
                <a:r>
                  <a:rPr lang="fa-IR" sz="1600" dirty="0">
                    <a:cs typeface="B Koodak" panose="00000700000000000000" pitchFamily="2" charset="-78"/>
                  </a:rPr>
                  <a:t>= </a:t>
                </a:r>
              </a:p>
            </p:txBody>
          </p:sp>
        </mc:Choice>
        <mc:Fallback xmlns="">
          <p:sp>
            <p:nvSpPr>
              <p:cNvPr id="55" name="TextBox 54"/>
              <p:cNvSpPr txBox="1">
                <a:spLocks noRot="1" noChangeAspect="1" noMove="1" noResize="1" noEditPoints="1" noAdjustHandles="1" noChangeArrowheads="1" noChangeShapeType="1" noTextEdit="1"/>
              </p:cNvSpPr>
              <p:nvPr/>
            </p:nvSpPr>
            <p:spPr>
              <a:xfrm>
                <a:off x="387423" y="4686093"/>
                <a:ext cx="1589271" cy="276999"/>
              </a:xfrm>
              <a:prstGeom prst="rect">
                <a:avLst/>
              </a:prstGeom>
              <a:blipFill>
                <a:blip r:embed="rId27"/>
                <a:stretch>
                  <a:fillRect l="-9615" t="-171111" r="-7308" b="-26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1518346" y="4703387"/>
                <a:ext cx="1051180" cy="326628"/>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f>
                        <m:fPr>
                          <m:type m:val="lin"/>
                          <m:ctrlPr>
                            <a:rPr lang="fa-IR" i="1" smtClean="0">
                              <a:solidFill>
                                <a:schemeClr val="accent2">
                                  <a:lumMod val="75000"/>
                                </a:schemeClr>
                              </a:solidFill>
                              <a:latin typeface="Cambria Math" panose="02040503050406030204" pitchFamily="18" charset="0"/>
                            </a:rPr>
                          </m:ctrlPr>
                        </m:fPr>
                        <m:num>
                          <m:r>
                            <m:rPr>
                              <m:nor/>
                            </m:rPr>
                            <a:rPr lang="fa-IR" b="0" i="0" smtClean="0">
                              <a:solidFill>
                                <a:schemeClr val="accent2">
                                  <a:lumMod val="75000"/>
                                </a:schemeClr>
                              </a:solidFill>
                              <a:latin typeface="Cambria Math" panose="02040503050406030204" pitchFamily="18" charset="0"/>
                              <a:cs typeface="B Koodak" panose="00000700000000000000" pitchFamily="2" charset="-78"/>
                            </a:rPr>
                            <m:t> 0</m:t>
                          </m:r>
                        </m:num>
                        <m:den>
                          <m:r>
                            <m:rPr>
                              <m:nor/>
                            </m:rPr>
                            <a:rPr lang="fa-IR" b="0" i="0" smtClean="0">
                              <a:solidFill>
                                <a:schemeClr val="accent2">
                                  <a:lumMod val="75000"/>
                                </a:schemeClr>
                              </a:solidFill>
                              <a:latin typeface="Cambria Math" panose="02040503050406030204" pitchFamily="18" charset="0"/>
                              <a:cs typeface="B Koodak" panose="00000700000000000000" pitchFamily="2" charset="-78"/>
                            </a:rPr>
                            <m:t>01</m:t>
                          </m:r>
                        </m:den>
                      </m:f>
                    </m:oMath>
                  </m:oMathPara>
                </a14:m>
                <a:endParaRPr lang="fa-IR" dirty="0">
                  <a:solidFill>
                    <a:schemeClr val="accent2">
                      <a:lumMod val="75000"/>
                    </a:schemeClr>
                  </a:solidFill>
                  <a:cs typeface="B Koodak" panose="00000700000000000000" pitchFamily="2" charset="-78"/>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1518346" y="4703387"/>
                <a:ext cx="1051180" cy="326628"/>
              </a:xfrm>
              <a:prstGeom prst="rect">
                <a:avLst/>
              </a:prstGeom>
              <a:blipFill>
                <a:blip r:embed="rId28"/>
                <a:stretch>
                  <a:fillRect t="-147170" r="-21387" b="-203774"/>
                </a:stretch>
              </a:blipFill>
            </p:spPr>
            <p:txBody>
              <a:bodyPr/>
              <a:lstStyle/>
              <a:p>
                <a:r>
                  <a:rPr lang="en-US">
                    <a:noFill/>
                  </a:rPr>
                  <a:t> </a:t>
                </a:r>
              </a:p>
            </p:txBody>
          </p:sp>
        </mc:Fallback>
      </mc:AlternateContent>
      <p:sp>
        <p:nvSpPr>
          <p:cNvPr id="57" name="Arc 56"/>
          <p:cNvSpPr/>
          <p:nvPr/>
        </p:nvSpPr>
        <p:spPr>
          <a:xfrm rot="10276521">
            <a:off x="2797824" y="4866219"/>
            <a:ext cx="294611" cy="531754"/>
          </a:xfrm>
          <a:prstGeom prst="arc">
            <a:avLst>
              <a:gd name="adj1" fmla="val 13339590"/>
              <a:gd name="adj2" fmla="val 19095239"/>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58" name="Arc 57"/>
          <p:cNvSpPr/>
          <p:nvPr/>
        </p:nvSpPr>
        <p:spPr>
          <a:xfrm rot="10276521">
            <a:off x="3413286" y="4432275"/>
            <a:ext cx="296545" cy="519153"/>
          </a:xfrm>
          <a:prstGeom prst="arc">
            <a:avLst>
              <a:gd name="adj1" fmla="val 13339590"/>
              <a:gd name="adj2" fmla="val 19095239"/>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59" name="Arc 58"/>
          <p:cNvSpPr/>
          <p:nvPr/>
        </p:nvSpPr>
        <p:spPr>
          <a:xfrm rot="10276521">
            <a:off x="4039209" y="4882932"/>
            <a:ext cx="294611" cy="531754"/>
          </a:xfrm>
          <a:prstGeom prst="arc">
            <a:avLst>
              <a:gd name="adj1" fmla="val 13339590"/>
              <a:gd name="adj2" fmla="val 19095239"/>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60" name="TextBox 59"/>
              <p:cNvSpPr txBox="1"/>
              <p:nvPr/>
            </p:nvSpPr>
            <p:spPr>
              <a:xfrm>
                <a:off x="4990867" y="4727873"/>
                <a:ext cx="1342419" cy="276999"/>
              </a:xfrm>
              <a:prstGeom prst="rect">
                <a:avLst/>
              </a:prstGeom>
              <a:noFill/>
            </p:spPr>
            <p:txBody>
              <a:bodyPr wrap="none" lIns="0" tIns="0" rIns="0" bIns="0" rtlCol="1">
                <a:spAutoFit/>
              </a:bodyPr>
              <a:lstStyle/>
              <a:p>
                <a14:m>
                  <m:oMath xmlns:m="http://schemas.openxmlformats.org/officeDocument/2006/math">
                    <m:f>
                      <m:fPr>
                        <m:type m:val="lin"/>
                        <m:ctrlPr>
                          <a:rPr lang="fa-IR" i="1" smtClean="0">
                            <a:latin typeface="Cambria Math" panose="02040503050406030204" pitchFamily="18" charset="0"/>
                          </a:rPr>
                        </m:ctrlPr>
                      </m:fPr>
                      <m:num>
                        <m:r>
                          <m:rPr>
                            <m:nor/>
                          </m:rPr>
                          <a:rPr lang="fa-IR" b="0" i="0" smtClean="0">
                            <a:latin typeface="Cambria Math" panose="02040503050406030204" pitchFamily="18" charset="0"/>
                            <a:cs typeface="B Koodak" panose="00000700000000000000" pitchFamily="2" charset="-78"/>
                          </a:rPr>
                          <m:t>0</m:t>
                        </m:r>
                      </m:num>
                      <m:den>
                        <m:r>
                          <m:rPr>
                            <m:nor/>
                          </m:rPr>
                          <a:rPr lang="fa-IR" b="0" i="0" smtClean="0">
                            <a:latin typeface="Cambria Math" panose="02040503050406030204" pitchFamily="18" charset="0"/>
                            <a:cs typeface="B Koodak" panose="00000700000000000000" pitchFamily="2" charset="-78"/>
                          </a:rPr>
                          <m:t>51</m:t>
                        </m:r>
                      </m:den>
                    </m:f>
                    <m:r>
                      <m:rPr>
                        <m:nor/>
                      </m:rPr>
                      <a:rPr lang="fa-IR" b="0" i="0" smtClean="0">
                        <a:latin typeface="Cambria Math" panose="02040503050406030204" pitchFamily="18" charset="0"/>
                        <a:cs typeface="B Koodak" panose="00000700000000000000" pitchFamily="2" charset="-78"/>
                      </a:rPr>
                      <m:t>+</m:t>
                    </m:r>
                    <m:f>
                      <m:fPr>
                        <m:type m:val="lin"/>
                        <m:ctrlPr>
                          <a:rPr lang="fa-IR" i="1">
                            <a:latin typeface="Cambria Math" panose="02040503050406030204" pitchFamily="18" charset="0"/>
                          </a:rPr>
                        </m:ctrlPr>
                      </m:fPr>
                      <m:num>
                        <m:r>
                          <m:rPr>
                            <m:nor/>
                          </m:rPr>
                          <a:rPr lang="fa-IR" b="0" i="0" smtClean="0">
                            <a:latin typeface="Cambria Math" panose="02040503050406030204" pitchFamily="18" charset="0"/>
                            <a:cs typeface="B Koodak" panose="00000700000000000000" pitchFamily="2" charset="-78"/>
                          </a:rPr>
                          <m:t>0</m:t>
                        </m:r>
                      </m:num>
                      <m:den>
                        <m:r>
                          <m:rPr>
                            <m:nor/>
                          </m:rPr>
                          <a:rPr lang="fa-IR" b="0" i="0" smtClean="0">
                            <a:latin typeface="Cambria Math" panose="02040503050406030204" pitchFamily="18" charset="0"/>
                            <a:cs typeface="B Koodak" panose="00000700000000000000" pitchFamily="2" charset="-78"/>
                          </a:rPr>
                          <m:t>21</m:t>
                        </m:r>
                      </m:den>
                    </m:f>
                  </m:oMath>
                </a14:m>
                <a:r>
                  <a:rPr lang="fa-IR" dirty="0">
                    <a:cs typeface="B Koodak" panose="00000700000000000000" pitchFamily="2" charset="-78"/>
                  </a:rPr>
                  <a:t>= </a:t>
                </a:r>
              </a:p>
            </p:txBody>
          </p:sp>
        </mc:Choice>
        <mc:Fallback xmlns="">
          <p:sp>
            <p:nvSpPr>
              <p:cNvPr id="60" name="TextBox 59"/>
              <p:cNvSpPr txBox="1">
                <a:spLocks noRot="1" noChangeAspect="1" noMove="1" noResize="1" noEditPoints="1" noAdjustHandles="1" noChangeArrowheads="1" noChangeShapeType="1" noTextEdit="1"/>
              </p:cNvSpPr>
              <p:nvPr/>
            </p:nvSpPr>
            <p:spPr>
              <a:xfrm>
                <a:off x="4990867" y="4727873"/>
                <a:ext cx="1342419" cy="276999"/>
              </a:xfrm>
              <a:prstGeom prst="rect">
                <a:avLst/>
              </a:prstGeom>
              <a:blipFill>
                <a:blip r:embed="rId29"/>
                <a:stretch>
                  <a:fillRect l="-22273" t="-186667" r="-23182" b="-24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3762391" y="3901985"/>
                <a:ext cx="1051180" cy="326628"/>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f>
                        <m:fPr>
                          <m:type m:val="lin"/>
                          <m:ctrlPr>
                            <a:rPr lang="fa-IR" i="1" smtClean="0">
                              <a:solidFill>
                                <a:schemeClr val="accent2">
                                  <a:lumMod val="75000"/>
                                </a:schemeClr>
                              </a:solidFill>
                              <a:latin typeface="Cambria Math" panose="02040503050406030204" pitchFamily="18" charset="0"/>
                            </a:rPr>
                          </m:ctrlPr>
                        </m:fPr>
                        <m:num>
                          <m:r>
                            <m:rPr>
                              <m:nor/>
                            </m:rPr>
                            <a:rPr lang="fa-IR" b="0" i="0" smtClean="0">
                              <a:solidFill>
                                <a:schemeClr val="accent2">
                                  <a:lumMod val="75000"/>
                                </a:schemeClr>
                              </a:solidFill>
                              <a:latin typeface="Cambria Math" panose="02040503050406030204" pitchFamily="18" charset="0"/>
                              <a:cs typeface="B Koodak" panose="00000700000000000000" pitchFamily="2" charset="-78"/>
                            </a:rPr>
                            <m:t> 0</m:t>
                          </m:r>
                        </m:num>
                        <m:den>
                          <m:r>
                            <m:rPr>
                              <m:nor/>
                            </m:rPr>
                            <a:rPr lang="fa-IR" b="0" i="0" smtClean="0">
                              <a:solidFill>
                                <a:schemeClr val="accent2">
                                  <a:lumMod val="75000"/>
                                </a:schemeClr>
                              </a:solidFill>
                              <a:latin typeface="Cambria Math" panose="02040503050406030204" pitchFamily="18" charset="0"/>
                              <a:cs typeface="B Koodak" panose="00000700000000000000" pitchFamily="2" charset="-78"/>
                            </a:rPr>
                            <m:t>73</m:t>
                          </m:r>
                        </m:den>
                      </m:f>
                    </m:oMath>
                  </m:oMathPara>
                </a14:m>
                <a:endParaRPr lang="fa-IR" dirty="0">
                  <a:solidFill>
                    <a:schemeClr val="accent2">
                      <a:lumMod val="75000"/>
                    </a:schemeClr>
                  </a:solidFill>
                  <a:cs typeface="B Koodak" panose="00000700000000000000" pitchFamily="2" charset="-78"/>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3762391" y="3901985"/>
                <a:ext cx="1051180" cy="326628"/>
              </a:xfrm>
              <a:prstGeom prst="rect">
                <a:avLst/>
              </a:prstGeom>
              <a:blipFill>
                <a:blip r:embed="rId30"/>
                <a:stretch>
                  <a:fillRect t="-142593" r="-21387" b="-20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2911502" y="3924043"/>
                <a:ext cx="1089081" cy="246221"/>
              </a:xfrm>
              <a:prstGeom prst="rect">
                <a:avLst/>
              </a:prstGeom>
              <a:noFill/>
            </p:spPr>
            <p:txBody>
              <a:bodyPr wrap="none" lIns="0" tIns="0" rIns="0" bIns="0" rtlCol="1">
                <a:spAutoFit/>
              </a:bodyPr>
              <a:lstStyle/>
              <a:p>
                <a14:m>
                  <m:oMath xmlns:m="http://schemas.openxmlformats.org/officeDocument/2006/math">
                    <m:f>
                      <m:fPr>
                        <m:type m:val="lin"/>
                        <m:ctrlPr>
                          <a:rPr lang="fa-IR" sz="1600" i="1" smtClean="0">
                            <a:latin typeface="Cambria Math" panose="02040503050406030204" pitchFamily="18" charset="0"/>
                          </a:rPr>
                        </m:ctrlPr>
                      </m:fPr>
                      <m:num>
                        <m:r>
                          <m:rPr>
                            <m:nor/>
                          </m:rPr>
                          <a:rPr lang="fa-IR" sz="1600" b="0" i="0" smtClean="0">
                            <a:latin typeface="Cambria Math" panose="02040503050406030204" pitchFamily="18" charset="0"/>
                            <a:cs typeface="B Koodak" panose="00000700000000000000" pitchFamily="2" charset="-78"/>
                          </a:rPr>
                          <m:t>7</m:t>
                        </m:r>
                      </m:num>
                      <m:den>
                        <m:r>
                          <m:rPr>
                            <m:nor/>
                          </m:rPr>
                          <a:rPr lang="fa-IR" sz="1600" b="0" i="0" smtClean="0">
                            <a:latin typeface="Cambria Math" panose="02040503050406030204" pitchFamily="18" charset="0"/>
                            <a:cs typeface="B Koodak" panose="00000700000000000000" pitchFamily="2" charset="-78"/>
                          </a:rPr>
                          <m:t>2</m:t>
                        </m:r>
                      </m:den>
                    </m:f>
                    <m:r>
                      <m:rPr>
                        <m:nor/>
                      </m:rPr>
                      <a:rPr lang="fa-IR" sz="1600" b="0" i="0" smtClean="0">
                        <a:latin typeface="Cambria Math" panose="02040503050406030204" pitchFamily="18" charset="0"/>
                        <a:cs typeface="B Koodak" panose="00000700000000000000" pitchFamily="2" charset="-78"/>
                      </a:rPr>
                      <m:t>+</m:t>
                    </m:r>
                    <m:f>
                      <m:fPr>
                        <m:type m:val="lin"/>
                        <m:ctrlPr>
                          <a:rPr lang="fa-IR" sz="1600" i="1">
                            <a:latin typeface="Cambria Math" panose="02040503050406030204" pitchFamily="18" charset="0"/>
                          </a:rPr>
                        </m:ctrlPr>
                      </m:fPr>
                      <m:num>
                        <m:r>
                          <m:rPr>
                            <m:nor/>
                          </m:rPr>
                          <a:rPr lang="fa-IR" sz="1600" b="0" i="0" smtClean="0">
                            <a:latin typeface="Cambria Math" panose="02040503050406030204" pitchFamily="18" charset="0"/>
                            <a:cs typeface="B Koodak" panose="00000700000000000000" pitchFamily="2" charset="-78"/>
                          </a:rPr>
                          <m:t>0</m:t>
                        </m:r>
                      </m:num>
                      <m:den>
                        <m:r>
                          <m:rPr>
                            <m:nor/>
                          </m:rPr>
                          <a:rPr lang="fa-IR" sz="1600" b="0" i="0" smtClean="0">
                            <a:latin typeface="Cambria Math" panose="02040503050406030204" pitchFamily="18" charset="0"/>
                            <a:cs typeface="B Koodak" panose="00000700000000000000" pitchFamily="2" charset="-78"/>
                          </a:rPr>
                          <m:t>01</m:t>
                        </m:r>
                      </m:den>
                    </m:f>
                  </m:oMath>
                </a14:m>
                <a:r>
                  <a:rPr lang="fa-IR" sz="1600" dirty="0">
                    <a:cs typeface="B Koodak" panose="00000700000000000000" pitchFamily="2" charset="-78"/>
                  </a:rPr>
                  <a:t>= </a:t>
                </a:r>
              </a:p>
            </p:txBody>
          </p:sp>
        </mc:Choice>
        <mc:Fallback xmlns="">
          <p:sp>
            <p:nvSpPr>
              <p:cNvPr id="62" name="TextBox 61"/>
              <p:cNvSpPr txBox="1">
                <a:spLocks noRot="1" noChangeAspect="1" noMove="1" noResize="1" noEditPoints="1" noAdjustHandles="1" noChangeArrowheads="1" noChangeShapeType="1" noTextEdit="1"/>
              </p:cNvSpPr>
              <p:nvPr/>
            </p:nvSpPr>
            <p:spPr>
              <a:xfrm>
                <a:off x="2911502" y="3924043"/>
                <a:ext cx="1089081" cy="246221"/>
              </a:xfrm>
              <a:prstGeom prst="rect">
                <a:avLst/>
              </a:prstGeom>
              <a:blipFill>
                <a:blip r:embed="rId31"/>
                <a:stretch>
                  <a:fillRect l="-23034" t="-172500" r="-21910" b="-237500"/>
                </a:stretch>
              </a:blipFill>
            </p:spPr>
            <p:txBody>
              <a:bodyPr/>
              <a:lstStyle/>
              <a:p>
                <a:r>
                  <a:rPr lang="en-US">
                    <a:noFill/>
                  </a:rPr>
                  <a:t> </a:t>
                </a:r>
              </a:p>
            </p:txBody>
          </p:sp>
        </mc:Fallback>
      </mc:AlternateContent>
    </p:spTree>
    <p:extLst>
      <p:ext uri="{BB962C8B-B14F-4D97-AF65-F5344CB8AC3E}">
        <p14:creationId xmlns:p14="http://schemas.microsoft.com/office/powerpoint/2010/main" val="34472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anim calcmode="lin" valueType="num">
                                      <p:cBhvr>
                                        <p:cTn id="53" dur="1000" fill="hold"/>
                                        <p:tgtEl>
                                          <p:spTgt spid="32"/>
                                        </p:tgtEl>
                                        <p:attrNameLst>
                                          <p:attrName>ppt_x</p:attrName>
                                        </p:attrNameLst>
                                      </p:cBhvr>
                                      <p:tavLst>
                                        <p:tav tm="0">
                                          <p:val>
                                            <p:strVal val="#ppt_x"/>
                                          </p:val>
                                        </p:tav>
                                        <p:tav tm="100000">
                                          <p:val>
                                            <p:strVal val="#ppt_x"/>
                                          </p:val>
                                        </p:tav>
                                      </p:tavLst>
                                    </p:anim>
                                    <p:anim calcmode="lin" valueType="num">
                                      <p:cBhvr>
                                        <p:cTn id="54" dur="1000" fill="hold"/>
                                        <p:tgtEl>
                                          <p:spTgt spid="32"/>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down)">
                                      <p:cBhvr>
                                        <p:cTn id="64" dur="500"/>
                                        <p:tgtEl>
                                          <p:spTgt spid="3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down)">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dissolve">
                                      <p:cBhvr>
                                        <p:cTn id="72" dur="500"/>
                                        <p:tgtEl>
                                          <p:spTgt spid="37"/>
                                        </p:tgtEl>
                                      </p:cBhvr>
                                    </p:animEffect>
                                  </p:childTnLst>
                                </p:cTn>
                              </p:par>
                              <p:par>
                                <p:cTn id="73" presetID="9" presetClass="entr" presetSubtype="0" fill="hold" nodeType="with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dissolve">
                                      <p:cBhvr>
                                        <p:cTn id="75" dur="500"/>
                                        <p:tgtEl>
                                          <p:spTgt spid="42"/>
                                        </p:tgtEl>
                                      </p:cBhvr>
                                    </p:animEffect>
                                  </p:childTnLst>
                                </p:cTn>
                              </p:par>
                              <p:par>
                                <p:cTn id="76" presetID="9" presetClass="entr" presetSubtype="0"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dissolve">
                                      <p:cBhvr>
                                        <p:cTn id="78" dur="500"/>
                                        <p:tgtEl>
                                          <p:spTgt spid="41"/>
                                        </p:tgtEl>
                                      </p:cBhvr>
                                    </p:animEffect>
                                  </p:childTnLst>
                                </p:cTn>
                              </p:par>
                              <p:par>
                                <p:cTn id="79" presetID="9" presetClass="entr" presetSubtype="0" fill="hold" nodeType="with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dissolve">
                                      <p:cBhvr>
                                        <p:cTn id="81" dur="500"/>
                                        <p:tgtEl>
                                          <p:spTgt spid="40"/>
                                        </p:tgtEl>
                                      </p:cBhvr>
                                    </p:animEffect>
                                  </p:childTnLst>
                                </p:cTn>
                              </p:par>
                              <p:par>
                                <p:cTn id="82" presetID="9" presetClass="entr" presetSubtype="0" fill="hold"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dissolve">
                                      <p:cBhvr>
                                        <p:cTn id="84" dur="500"/>
                                        <p:tgtEl>
                                          <p:spTgt spid="38"/>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dissolve">
                                      <p:cBhvr>
                                        <p:cTn id="87" dur="500"/>
                                        <p:tgtEl>
                                          <p:spTgt spid="48"/>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dissolve">
                                      <p:cBhvr>
                                        <p:cTn id="90" dur="500"/>
                                        <p:tgtEl>
                                          <p:spTgt spid="45"/>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dissolve">
                                      <p:cBhvr>
                                        <p:cTn id="93" dur="500"/>
                                        <p:tgtEl>
                                          <p:spTgt spid="43"/>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dissolve">
                                      <p:cBhvr>
                                        <p:cTn id="96" dur="500"/>
                                        <p:tgtEl>
                                          <p:spTgt spid="46"/>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dissolve">
                                      <p:cBhvr>
                                        <p:cTn id="99" dur="500"/>
                                        <p:tgtEl>
                                          <p:spTgt spid="47"/>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dissolve">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wipe(left)">
                                      <p:cBhvr>
                                        <p:cTn id="107" dur="500"/>
                                        <p:tgtEl>
                                          <p:spTgt spid="49"/>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51"/>
                                        </p:tgtEl>
                                        <p:attrNameLst>
                                          <p:attrName>style.visibility</p:attrName>
                                        </p:attrNameLst>
                                      </p:cBhvr>
                                      <p:to>
                                        <p:strVal val="visible"/>
                                      </p:to>
                                    </p:set>
                                    <p:animEffect transition="in" filter="wipe(left)">
                                      <p:cBhvr>
                                        <p:cTn id="110" dur="500"/>
                                        <p:tgtEl>
                                          <p:spTgt spid="51"/>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barn(inVertical)">
                                      <p:cBhvr>
                                        <p:cTn id="115" dur="500"/>
                                        <p:tgtEl>
                                          <p:spTgt spid="54"/>
                                        </p:tgtEl>
                                      </p:cBhvr>
                                    </p:animEffect>
                                  </p:childTnLst>
                                </p:cTn>
                              </p:par>
                            </p:childTnLst>
                          </p:cTn>
                        </p:par>
                      </p:childTnLst>
                    </p:cTn>
                  </p:par>
                  <p:par>
                    <p:cTn id="116" fill="hold">
                      <p:stCondLst>
                        <p:cond delay="indefinite"/>
                      </p:stCondLst>
                      <p:childTnLst>
                        <p:par>
                          <p:cTn id="117" fill="hold">
                            <p:stCondLst>
                              <p:cond delay="0"/>
                            </p:stCondLst>
                            <p:childTnLst>
                              <p:par>
                                <p:cTn id="118" presetID="50" presetClass="path" presetSubtype="0" accel="50000" decel="50000" fill="hold" grpId="1" nodeType="clickEffect">
                                  <p:stCondLst>
                                    <p:cond delay="0"/>
                                  </p:stCondLst>
                                  <p:childTnLst>
                                    <p:animMotion origin="layout" path="M 2.08333E-7 -2.22222E-6 L -0.02617 -2.22222E-6 C -0.03789 -2.22222E-6 -0.05221 -0.0412 -0.05221 -0.07453 L -0.05221 -0.14907 " pathEditMode="relative" rAng="0" ptsTypes="AAAA">
                                      <p:cBhvr>
                                        <p:cTn id="119" dur="2000" fill="hold"/>
                                        <p:tgtEl>
                                          <p:spTgt spid="54"/>
                                        </p:tgtEl>
                                        <p:attrNameLst>
                                          <p:attrName>ppt_x</p:attrName>
                                          <p:attrName>ppt_y</p:attrName>
                                        </p:attrNameLst>
                                      </p:cBhvr>
                                      <p:rCtr x="-2617" y="-7454"/>
                                    </p:animMotion>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left)">
                                      <p:cBhvr>
                                        <p:cTn id="124" dur="500"/>
                                        <p:tgtEl>
                                          <p:spTgt spid="57"/>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wipe(left)">
                                      <p:cBhvr>
                                        <p:cTn id="127" dur="500"/>
                                        <p:tgtEl>
                                          <p:spTgt spid="55"/>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56"/>
                                        </p:tgtEl>
                                        <p:attrNameLst>
                                          <p:attrName>style.visibility</p:attrName>
                                        </p:attrNameLst>
                                      </p:cBhvr>
                                      <p:to>
                                        <p:strVal val="visible"/>
                                      </p:to>
                                    </p:set>
                                    <p:animEffect transition="in" filter="barn(inVertical)">
                                      <p:cBhvr>
                                        <p:cTn id="132" dur="500"/>
                                        <p:tgtEl>
                                          <p:spTgt spid="56"/>
                                        </p:tgtEl>
                                      </p:cBhvr>
                                    </p:animEffect>
                                  </p:childTnLst>
                                </p:cTn>
                              </p:par>
                            </p:childTnLst>
                          </p:cTn>
                        </p:par>
                      </p:childTnLst>
                    </p:cTn>
                  </p:par>
                  <p:par>
                    <p:cTn id="133" fill="hold">
                      <p:stCondLst>
                        <p:cond delay="indefinite"/>
                      </p:stCondLst>
                      <p:childTnLst>
                        <p:par>
                          <p:cTn id="134" fill="hold">
                            <p:stCondLst>
                              <p:cond delay="0"/>
                            </p:stCondLst>
                            <p:childTnLst>
                              <p:par>
                                <p:cTn id="135" presetID="50" presetClass="path" presetSubtype="0" accel="50000" decel="50000" fill="hold" grpId="1" nodeType="clickEffect">
                                  <p:stCondLst>
                                    <p:cond delay="0"/>
                                  </p:stCondLst>
                                  <p:childTnLst>
                                    <p:animMotion origin="layout" path="M 2.08333E-7 -1.85185E-6 L 0.04062 -1.85185E-6 C 0.05885 -1.85185E-6 0.08138 0.00185 0.08138 0.00324 L 0.08138 0.00671 " pathEditMode="relative" rAng="0" ptsTypes="AAAA">
                                      <p:cBhvr>
                                        <p:cTn id="136" dur="2000" fill="hold"/>
                                        <p:tgtEl>
                                          <p:spTgt spid="56"/>
                                        </p:tgtEl>
                                        <p:attrNameLst>
                                          <p:attrName>ppt_x</p:attrName>
                                          <p:attrName>ppt_y</p:attrName>
                                        </p:attrNameLst>
                                      </p:cBhvr>
                                      <p:rCtr x="4062" y="324"/>
                                    </p:animMotion>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wipe(left)">
                                      <p:cBhvr>
                                        <p:cTn id="141" dur="500"/>
                                        <p:tgtEl>
                                          <p:spTgt spid="59"/>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60"/>
                                        </p:tgtEl>
                                        <p:attrNameLst>
                                          <p:attrName>style.visibility</p:attrName>
                                        </p:attrNameLst>
                                      </p:cBhvr>
                                      <p:to>
                                        <p:strVal val="visible"/>
                                      </p:to>
                                    </p:set>
                                    <p:animEffect transition="in" filter="wipe(left)">
                                      <p:cBhvr>
                                        <p:cTn id="144" dur="500"/>
                                        <p:tgtEl>
                                          <p:spTgt spid="60"/>
                                        </p:tgtEl>
                                      </p:cBhvr>
                                    </p:animEffect>
                                  </p:childTnLst>
                                </p:cTn>
                              </p:par>
                            </p:childTnLst>
                          </p:cTn>
                        </p:par>
                      </p:childTnLst>
                    </p:cTn>
                  </p:par>
                  <p:par>
                    <p:cTn id="145" fill="hold">
                      <p:stCondLst>
                        <p:cond delay="indefinite"/>
                      </p:stCondLst>
                      <p:childTnLst>
                        <p:par>
                          <p:cTn id="146" fill="hold">
                            <p:stCondLst>
                              <p:cond delay="0"/>
                            </p:stCondLst>
                            <p:childTnLst>
                              <p:par>
                                <p:cTn id="147" presetID="16" presetClass="entr" presetSubtype="21" fill="hold" grpId="0" nodeType="click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barn(inVertical)">
                                      <p:cBhvr>
                                        <p:cTn id="149" dur="500"/>
                                        <p:tgtEl>
                                          <p:spTgt spid="53"/>
                                        </p:tgtEl>
                                      </p:cBhvr>
                                    </p:animEffect>
                                  </p:childTnLst>
                                </p:cTn>
                              </p:par>
                            </p:childTnLst>
                          </p:cTn>
                        </p:par>
                      </p:childTnLst>
                    </p:cTn>
                  </p:par>
                  <p:par>
                    <p:cTn id="150" fill="hold">
                      <p:stCondLst>
                        <p:cond delay="indefinite"/>
                      </p:stCondLst>
                      <p:childTnLst>
                        <p:par>
                          <p:cTn id="151" fill="hold">
                            <p:stCondLst>
                              <p:cond delay="0"/>
                            </p:stCondLst>
                            <p:childTnLst>
                              <p:par>
                                <p:cTn id="152" presetID="50" presetClass="path" presetSubtype="0" accel="50000" decel="50000" fill="hold" grpId="1" nodeType="clickEffect">
                                  <p:stCondLst>
                                    <p:cond delay="0"/>
                                  </p:stCondLst>
                                  <p:childTnLst>
                                    <p:animMotion origin="layout" path="M 0.00247 0.00671 L -0.10378 0.00671 C -0.15143 0.00671 -0.21003 0.00463 -0.21003 0.00324 L -0.21003 -1.48148E-6 " pathEditMode="relative" rAng="0" ptsTypes="AAAA">
                                      <p:cBhvr>
                                        <p:cTn id="153" dur="2000" fill="hold"/>
                                        <p:tgtEl>
                                          <p:spTgt spid="53"/>
                                        </p:tgtEl>
                                        <p:attrNameLst>
                                          <p:attrName>ppt_x</p:attrName>
                                          <p:attrName>ppt_y</p:attrName>
                                        </p:attrNameLst>
                                      </p:cBhvr>
                                      <p:rCtr x="-10625" y="-347"/>
                                    </p:animMotion>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58"/>
                                        </p:tgtEl>
                                        <p:attrNameLst>
                                          <p:attrName>style.visibility</p:attrName>
                                        </p:attrNameLst>
                                      </p:cBhvr>
                                      <p:to>
                                        <p:strVal val="visible"/>
                                      </p:to>
                                    </p:set>
                                    <p:animEffect transition="in" filter="wipe(left)">
                                      <p:cBhvr>
                                        <p:cTn id="158" dur="500"/>
                                        <p:tgtEl>
                                          <p:spTgt spid="58"/>
                                        </p:tgtEl>
                                      </p:cBhvr>
                                    </p:animEffect>
                                  </p:childTnLst>
                                </p:cTn>
                              </p:par>
                              <p:par>
                                <p:cTn id="159" presetID="22" presetClass="entr" presetSubtype="8" fill="hold" grpId="0" nodeType="withEffect">
                                  <p:stCondLst>
                                    <p:cond delay="0"/>
                                  </p:stCondLst>
                                  <p:childTnLst>
                                    <p:set>
                                      <p:cBhvr>
                                        <p:cTn id="160" dur="1" fill="hold">
                                          <p:stCondLst>
                                            <p:cond delay="0"/>
                                          </p:stCondLst>
                                        </p:cTn>
                                        <p:tgtEl>
                                          <p:spTgt spid="62"/>
                                        </p:tgtEl>
                                        <p:attrNameLst>
                                          <p:attrName>style.visibility</p:attrName>
                                        </p:attrNameLst>
                                      </p:cBhvr>
                                      <p:to>
                                        <p:strVal val="visible"/>
                                      </p:to>
                                    </p:set>
                                    <p:animEffect transition="in" filter="wipe(left)">
                                      <p:cBhvr>
                                        <p:cTn id="161" dur="500"/>
                                        <p:tgtEl>
                                          <p:spTgt spid="62"/>
                                        </p:tgtEl>
                                      </p:cBhvr>
                                    </p:animEffect>
                                  </p:childTnLst>
                                </p:cTn>
                              </p:par>
                            </p:childTnLst>
                          </p:cTn>
                        </p:par>
                      </p:childTnLst>
                    </p:cTn>
                  </p:par>
                  <p:par>
                    <p:cTn id="162" fill="hold">
                      <p:stCondLst>
                        <p:cond delay="indefinite"/>
                      </p:stCondLst>
                      <p:childTnLst>
                        <p:par>
                          <p:cTn id="163" fill="hold">
                            <p:stCondLst>
                              <p:cond delay="0"/>
                            </p:stCondLst>
                            <p:childTnLst>
                              <p:par>
                                <p:cTn id="164" presetID="16" presetClass="entr" presetSubtype="21" fill="hold" grpId="0" nodeType="clickEffect">
                                  <p:stCondLst>
                                    <p:cond delay="0"/>
                                  </p:stCondLst>
                                  <p:childTnLst>
                                    <p:set>
                                      <p:cBhvr>
                                        <p:cTn id="165" dur="1" fill="hold">
                                          <p:stCondLst>
                                            <p:cond delay="0"/>
                                          </p:stCondLst>
                                        </p:cTn>
                                        <p:tgtEl>
                                          <p:spTgt spid="61"/>
                                        </p:tgtEl>
                                        <p:attrNameLst>
                                          <p:attrName>style.visibility</p:attrName>
                                        </p:attrNameLst>
                                      </p:cBhvr>
                                      <p:to>
                                        <p:strVal val="visible"/>
                                      </p:to>
                                    </p:set>
                                    <p:animEffect transition="in" filter="barn(inVertical)">
                                      <p:cBhvr>
                                        <p:cTn id="166" dur="500"/>
                                        <p:tgtEl>
                                          <p:spTgt spid="61"/>
                                        </p:tgtEl>
                                      </p:cBhvr>
                                    </p:animEffect>
                                  </p:childTnLst>
                                </p:cTn>
                              </p:par>
                            </p:childTnLst>
                          </p:cTn>
                        </p:par>
                      </p:childTnLst>
                    </p:cTn>
                  </p:par>
                  <p:par>
                    <p:cTn id="167" fill="hold">
                      <p:stCondLst>
                        <p:cond delay="indefinite"/>
                      </p:stCondLst>
                      <p:childTnLst>
                        <p:par>
                          <p:cTn id="168" fill="hold">
                            <p:stCondLst>
                              <p:cond delay="0"/>
                            </p:stCondLst>
                            <p:childTnLst>
                              <p:par>
                                <p:cTn id="169" presetID="50" presetClass="path" presetSubtype="0" accel="50000" decel="50000" fill="hold" grpId="1" nodeType="clickEffect">
                                  <p:stCondLst>
                                    <p:cond delay="0"/>
                                  </p:stCondLst>
                                  <p:childTnLst>
                                    <p:animMotion origin="layout" path="M 2.08333E-6 -2.22222E-6 L -0.02995 -2.22222E-6 C -0.04349 -2.22222E-6 -0.0599 0.01736 -0.0599 0.03172 L -0.0599 0.06343 " pathEditMode="relative" rAng="0" ptsTypes="AAAA">
                                      <p:cBhvr>
                                        <p:cTn id="170" dur="2000" fill="hold"/>
                                        <p:tgtEl>
                                          <p:spTgt spid="61"/>
                                        </p:tgtEl>
                                        <p:attrNameLst>
                                          <p:attrName>ppt_x</p:attrName>
                                          <p:attrName>ppt_y</p:attrName>
                                        </p:attrNameLst>
                                      </p:cBhvr>
                                      <p:rCtr x="-2995" y="31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6" grpId="0" animBg="1"/>
      <p:bldP spid="27" grpId="0"/>
      <p:bldP spid="32" grpId="0"/>
      <p:bldP spid="33" grpId="0"/>
      <p:bldP spid="34" grpId="0" animBg="1"/>
      <p:bldP spid="35" grpId="0"/>
      <p:bldP spid="37" grpId="0"/>
      <p:bldP spid="43" grpId="0"/>
      <p:bldP spid="44" grpId="0"/>
      <p:bldP spid="45" grpId="0"/>
      <p:bldP spid="46" grpId="0"/>
      <p:bldP spid="47" grpId="0"/>
      <p:bldP spid="48" grpId="0"/>
      <p:bldP spid="49" grpId="0" animBg="1"/>
      <p:bldP spid="51" grpId="0"/>
      <p:bldP spid="53" grpId="0"/>
      <p:bldP spid="53" grpId="1"/>
      <p:bldP spid="54" grpId="0"/>
      <p:bldP spid="54" grpId="1"/>
      <p:bldP spid="55" grpId="0"/>
      <p:bldP spid="56" grpId="0"/>
      <p:bldP spid="56" grpId="1"/>
      <p:bldP spid="57" grpId="0" animBg="1"/>
      <p:bldP spid="58" grpId="0" animBg="1"/>
      <p:bldP spid="59" grpId="0" animBg="1"/>
      <p:bldP spid="60" grpId="0"/>
      <p:bldP spid="61" grpId="0"/>
      <p:bldP spid="61" grpId="1"/>
      <p:bldP spid="6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453509" y="1793118"/>
            <a:ext cx="1431637" cy="461665"/>
          </a:xfrm>
          <a:prstGeom prst="rect">
            <a:avLst/>
          </a:prstGeom>
          <a:noFill/>
        </p:spPr>
        <p:txBody>
          <a:bodyPr wrap="square" rtlCol="1">
            <a:spAutoFit/>
          </a:bodyPr>
          <a:lstStyle/>
          <a:p>
            <a:pPr algn="r"/>
            <a:r>
              <a:rPr lang="fa-IR" sz="2400" dirty="0">
                <a:solidFill>
                  <a:schemeClr val="accent1">
                    <a:lumMod val="75000"/>
                  </a:schemeClr>
                </a:solidFill>
                <a:latin typeface="IRAban" panose="02000503000000020002" pitchFamily="2" charset="-78"/>
                <a:cs typeface="IRAban" panose="02000503000000020002" pitchFamily="2" charset="-78"/>
              </a:rPr>
              <a:t>فعالیت:</a:t>
            </a:r>
          </a:p>
        </p:txBody>
      </p:sp>
      <p:cxnSp>
        <p:nvCxnSpPr>
          <p:cNvPr id="11" name="Straight Connector 10"/>
          <p:cNvCxnSpPr/>
          <p:nvPr/>
        </p:nvCxnSpPr>
        <p:spPr>
          <a:xfrm flipV="1">
            <a:off x="5407285" y="2006776"/>
            <a:ext cx="524625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9348" y="2179620"/>
            <a:ext cx="11653303" cy="707886"/>
          </a:xfrm>
          <a:prstGeom prst="rect">
            <a:avLst/>
          </a:prstGeom>
          <a:noFill/>
        </p:spPr>
        <p:txBody>
          <a:bodyPr wrap="square" rtlCol="1">
            <a:spAutoFit/>
          </a:bodyPr>
          <a:lstStyle/>
          <a:p>
            <a:pPr algn="r"/>
            <a:r>
              <a:rPr lang="fa-IR" sz="2000" dirty="0">
                <a:cs typeface="B Koodak" panose="00000700000000000000" pitchFamily="2" charset="-78"/>
              </a:rPr>
              <a:t>1- مانند نمونه ضرب عدد های گویا را به ضرب عدد های صحیح تبدیل کنید.با توجه به حاصل عبارت جدول را برای ضرب دو عدد گویا کامل کنید.</a:t>
            </a:r>
          </a:p>
        </p:txBody>
      </p:sp>
      <mc:AlternateContent xmlns:mc="http://schemas.openxmlformats.org/markup-compatibility/2006" xmlns:a14="http://schemas.microsoft.com/office/drawing/2010/main">
        <mc:Choice Requires="a14">
          <p:sp>
            <p:nvSpPr>
              <p:cNvPr id="13" name="TextBox 12"/>
              <p:cNvSpPr txBox="1"/>
              <p:nvPr/>
            </p:nvSpPr>
            <p:spPr>
              <a:xfrm>
                <a:off x="314597" y="2678028"/>
                <a:ext cx="2363724" cy="481286"/>
              </a:xfrm>
              <a:prstGeom prst="rect">
                <a:avLst/>
              </a:prstGeom>
              <a:noFill/>
            </p:spPr>
            <p:txBody>
              <a:bodyPr wrap="square" lIns="0" tIns="0" rIns="0" bIns="0" rtlCol="1">
                <a:spAutoFit/>
              </a:bodyPr>
              <a:lstStyle/>
              <a:p>
                <a14:m>
                  <m:oMath xmlns:m="http://schemas.openxmlformats.org/officeDocument/2006/math">
                    <m:r>
                      <m:rPr>
                        <m:nor/>
                      </m:rPr>
                      <a:rPr lang="fa-IR" sz="2000" b="0" i="0" smtClean="0">
                        <a:solidFill>
                          <a:schemeClr val="tx1"/>
                        </a:solidFill>
                        <a:latin typeface="Cambria Math" panose="02040503050406030204" pitchFamily="18" charset="0"/>
                        <a:cs typeface="B Koodak" panose="00000700000000000000" pitchFamily="2" charset="-78"/>
                      </a:rPr>
                      <m:t>−</m:t>
                    </m:r>
                    <m:f>
                      <m:fPr>
                        <m:ctrlPr>
                          <a:rPr lang="fa-IR" sz="2000" i="1">
                            <a:solidFill>
                              <a:schemeClr val="tx1"/>
                            </a:solidFill>
                            <a:latin typeface="Cambria Math" panose="02040503050406030204" pitchFamily="18" charset="0"/>
                          </a:rPr>
                        </m:ctrlPr>
                      </m:fPr>
                      <m:num>
                        <m:r>
                          <m:rPr>
                            <m:nor/>
                          </m:rPr>
                          <a:rPr lang="fa-IR" sz="2000" i="0">
                            <a:solidFill>
                              <a:schemeClr val="tx1"/>
                            </a:solidFill>
                            <a:latin typeface="Cambria Math" panose="02040503050406030204" pitchFamily="18" charset="0"/>
                            <a:cs typeface="B Koodak" panose="00000700000000000000" pitchFamily="2" charset="-78"/>
                          </a:rPr>
                          <m:t>2</m:t>
                        </m:r>
                      </m:num>
                      <m:den>
                        <m:r>
                          <m:rPr>
                            <m:nor/>
                          </m:rPr>
                          <a:rPr lang="fa-IR" sz="2000" i="0">
                            <a:solidFill>
                              <a:schemeClr val="tx1"/>
                            </a:solidFill>
                            <a:latin typeface="Cambria Math" panose="02040503050406030204" pitchFamily="18" charset="0"/>
                            <a:cs typeface="B Koodak" panose="00000700000000000000" pitchFamily="2" charset="-78"/>
                          </a:rPr>
                          <m:t>3</m:t>
                        </m:r>
                      </m:den>
                    </m:f>
                    <m:r>
                      <m:rPr>
                        <m:nor/>
                      </m:rPr>
                      <a:rPr lang="fa-IR" sz="2000" i="0">
                        <a:solidFill>
                          <a:schemeClr val="tx1"/>
                        </a:solidFill>
                        <a:latin typeface="Cambria Math" panose="02040503050406030204" pitchFamily="18" charset="0"/>
                        <a:cs typeface="B Koodak" panose="00000700000000000000" pitchFamily="2" charset="-78"/>
                      </a:rPr>
                      <m:t>×</m:t>
                    </m:r>
                    <m:d>
                      <m:dPr>
                        <m:ctrlPr>
                          <a:rPr lang="fa-IR" sz="2000" i="1">
                            <a:solidFill>
                              <a:schemeClr val="tx1"/>
                            </a:solidFill>
                            <a:latin typeface="Cambria Math" panose="02040503050406030204" pitchFamily="18" charset="0"/>
                          </a:rPr>
                        </m:ctrlPr>
                      </m:dPr>
                      <m:e>
                        <m:r>
                          <m:rPr>
                            <m:nor/>
                          </m:rPr>
                          <a:rPr lang="fa-IR" sz="2000" i="0">
                            <a:solidFill>
                              <a:schemeClr val="tx1"/>
                            </a:solidFill>
                            <a:latin typeface="Cambria Math" panose="02040503050406030204" pitchFamily="18" charset="0"/>
                            <a:cs typeface="B Koodak" panose="00000700000000000000" pitchFamily="2" charset="-78"/>
                          </a:rPr>
                          <m:t>+</m:t>
                        </m:r>
                        <m:f>
                          <m:fPr>
                            <m:ctrlPr>
                              <a:rPr lang="fa-IR" sz="2000" i="1">
                                <a:solidFill>
                                  <a:schemeClr val="tx1"/>
                                </a:solidFill>
                                <a:latin typeface="Cambria Math" panose="02040503050406030204" pitchFamily="18" charset="0"/>
                              </a:rPr>
                            </m:ctrlPr>
                          </m:fPr>
                          <m:num>
                            <m:r>
                              <m:rPr>
                                <m:nor/>
                              </m:rPr>
                              <a:rPr lang="fa-IR" sz="2000" i="0">
                                <a:solidFill>
                                  <a:schemeClr val="tx1"/>
                                </a:solidFill>
                                <a:latin typeface="Cambria Math" panose="02040503050406030204" pitchFamily="18" charset="0"/>
                                <a:cs typeface="B Koodak" panose="00000700000000000000" pitchFamily="2" charset="-78"/>
                              </a:rPr>
                              <m:t>3</m:t>
                            </m:r>
                          </m:num>
                          <m:den>
                            <m:r>
                              <m:rPr>
                                <m:nor/>
                              </m:rPr>
                              <a:rPr lang="fa-IR" sz="2000" b="0" i="0" smtClean="0">
                                <a:solidFill>
                                  <a:schemeClr val="tx1"/>
                                </a:solidFill>
                                <a:latin typeface="Cambria Math" panose="02040503050406030204" pitchFamily="18" charset="0"/>
                                <a:cs typeface="B Koodak" panose="00000700000000000000" pitchFamily="2" charset="-78"/>
                              </a:rPr>
                              <m:t>4</m:t>
                            </m:r>
                          </m:den>
                        </m:f>
                      </m:e>
                    </m:d>
                  </m:oMath>
                </a14:m>
                <a:r>
                  <a:rPr lang="fa-IR" sz="2000" dirty="0">
                    <a:solidFill>
                      <a:schemeClr val="tx1"/>
                    </a:solidFill>
                    <a:cs typeface="B Koodak" panose="00000700000000000000" pitchFamily="2" charset="-78"/>
                  </a:rPr>
                  <a:t>= </a:t>
                </a:r>
              </a:p>
            </p:txBody>
          </p:sp>
        </mc:Choice>
        <mc:Fallback xmlns="">
          <p:sp>
            <p:nvSpPr>
              <p:cNvPr id="13" name="TextBox 12"/>
              <p:cNvSpPr txBox="1">
                <a:spLocks noRot="1" noChangeAspect="1" noMove="1" noResize="1" noEditPoints="1" noAdjustHandles="1" noChangeArrowheads="1" noChangeShapeType="1" noTextEdit="1"/>
              </p:cNvSpPr>
              <p:nvPr/>
            </p:nvSpPr>
            <p:spPr>
              <a:xfrm>
                <a:off x="314597" y="2678028"/>
                <a:ext cx="2363724" cy="481286"/>
              </a:xfrm>
              <a:prstGeom prst="rect">
                <a:avLst/>
              </a:prstGeom>
              <a:blipFill>
                <a:blip r:embed="rId4"/>
                <a:stretch>
                  <a:fillRect b="-265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654193" y="2678028"/>
                <a:ext cx="2834640" cy="510396"/>
              </a:xfrm>
              <a:prstGeom prst="rect">
                <a:avLst/>
              </a:prstGeom>
              <a:noFill/>
            </p:spPr>
            <p:txBody>
              <a:bodyPr wrap="square" lIns="0" tIns="0" rIns="0" bIns="0" rtlCol="1">
                <a:spAutoFit/>
              </a:bodyPr>
              <a:lstStyle/>
              <a:p>
                <a14:m>
                  <m:oMath xmlns:m="http://schemas.openxmlformats.org/officeDocument/2006/math">
                    <m:f>
                      <m:fPr>
                        <m:ctrlPr>
                          <a:rPr lang="fa-IR" sz="2000" i="1" smtClean="0">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m:t>
                        </m:r>
                        <m:r>
                          <m:rPr>
                            <m:nor/>
                          </m:rPr>
                          <a:rPr lang="fa-IR" sz="2000" i="0">
                            <a:solidFill>
                              <a:schemeClr val="tx1"/>
                            </a:solidFill>
                            <a:latin typeface="Cambria Math" panose="02040503050406030204" pitchFamily="18" charset="0"/>
                            <a:cs typeface="B Koodak" panose="00000700000000000000" pitchFamily="2" charset="-78"/>
                          </a:rPr>
                          <m:t>2</m:t>
                        </m:r>
                      </m:num>
                      <m:den>
                        <m:r>
                          <m:rPr>
                            <m:nor/>
                          </m:rPr>
                          <a:rPr lang="fa-IR" sz="2000" i="0">
                            <a:solidFill>
                              <a:schemeClr val="tx1"/>
                            </a:solidFill>
                            <a:latin typeface="Cambria Math" panose="02040503050406030204" pitchFamily="18" charset="0"/>
                            <a:cs typeface="B Koodak" panose="00000700000000000000" pitchFamily="2" charset="-78"/>
                          </a:rPr>
                          <m:t>3</m:t>
                        </m:r>
                      </m:den>
                    </m:f>
                    <m:r>
                      <m:rPr>
                        <m:nor/>
                      </m:rPr>
                      <a:rPr lang="fa-IR" sz="2000" i="0">
                        <a:solidFill>
                          <a:schemeClr val="tx1"/>
                        </a:solidFill>
                        <a:latin typeface="Cambria Math" panose="02040503050406030204" pitchFamily="18" charset="0"/>
                        <a:cs typeface="B Koodak" panose="00000700000000000000" pitchFamily="2" charset="-78"/>
                      </a:rPr>
                      <m:t>×</m:t>
                    </m:r>
                    <m:d>
                      <m:dPr>
                        <m:ctrlPr>
                          <a:rPr lang="fa-IR" sz="2000" i="1">
                            <a:solidFill>
                              <a:schemeClr val="tx1"/>
                            </a:solidFill>
                            <a:latin typeface="Cambria Math" panose="02040503050406030204" pitchFamily="18" charset="0"/>
                          </a:rPr>
                        </m:ctrlPr>
                      </m:dPr>
                      <m:e>
                        <m:f>
                          <m:fPr>
                            <m:ctrlPr>
                              <a:rPr lang="fa-IR" sz="2000" i="1">
                                <a:solidFill>
                                  <a:schemeClr val="tx1"/>
                                </a:solidFill>
                                <a:latin typeface="Cambria Math" panose="02040503050406030204" pitchFamily="18" charset="0"/>
                              </a:rPr>
                            </m:ctrlPr>
                          </m:fPr>
                          <m:num>
                            <m:r>
                              <m:rPr>
                                <m:nor/>
                              </m:rPr>
                              <a:rPr lang="fa-IR" sz="2000">
                                <a:solidFill>
                                  <a:schemeClr val="tx1"/>
                                </a:solidFill>
                                <a:latin typeface="Cambria Math" panose="02040503050406030204" pitchFamily="18" charset="0"/>
                                <a:cs typeface="B Koodak" panose="00000700000000000000" pitchFamily="2" charset="-78"/>
                              </a:rPr>
                              <m:t>+</m:t>
                            </m:r>
                            <m:r>
                              <m:rPr>
                                <m:nor/>
                              </m:rPr>
                              <a:rPr lang="fa-IR" sz="2000" i="0">
                                <a:solidFill>
                                  <a:schemeClr val="tx1"/>
                                </a:solidFill>
                                <a:latin typeface="Cambria Math" panose="02040503050406030204" pitchFamily="18" charset="0"/>
                                <a:cs typeface="B Koodak" panose="00000700000000000000" pitchFamily="2" charset="-78"/>
                              </a:rPr>
                              <m:t>3</m:t>
                            </m:r>
                          </m:num>
                          <m:den>
                            <m:r>
                              <m:rPr>
                                <m:nor/>
                              </m:rPr>
                              <a:rPr lang="fa-IR" sz="2000" b="0" i="0" smtClean="0">
                                <a:solidFill>
                                  <a:schemeClr val="tx1"/>
                                </a:solidFill>
                                <a:latin typeface="Cambria Math" panose="02040503050406030204" pitchFamily="18" charset="0"/>
                                <a:cs typeface="B Koodak" panose="00000700000000000000" pitchFamily="2" charset="-78"/>
                              </a:rPr>
                              <m:t>4</m:t>
                            </m:r>
                          </m:den>
                        </m:f>
                      </m:e>
                    </m:d>
                  </m:oMath>
                </a14:m>
                <a:r>
                  <a:rPr lang="fa-IR" sz="2000" dirty="0">
                    <a:solidFill>
                      <a:schemeClr val="tx1"/>
                    </a:solidFill>
                    <a:cs typeface="B Koodak" panose="00000700000000000000" pitchFamily="2" charset="-78"/>
                  </a:rPr>
                  <a:t>= </a:t>
                </a:r>
              </a:p>
            </p:txBody>
          </p:sp>
        </mc:Choice>
        <mc:Fallback xmlns="">
          <p:sp>
            <p:nvSpPr>
              <p:cNvPr id="14" name="TextBox 13"/>
              <p:cNvSpPr txBox="1">
                <a:spLocks noRot="1" noChangeAspect="1" noMove="1" noResize="1" noEditPoints="1" noAdjustHandles="1" noChangeArrowheads="1" noChangeShapeType="1" noTextEdit="1"/>
              </p:cNvSpPr>
              <p:nvPr/>
            </p:nvSpPr>
            <p:spPr>
              <a:xfrm>
                <a:off x="1654193" y="2678028"/>
                <a:ext cx="2834640" cy="510396"/>
              </a:xfrm>
              <a:prstGeom prst="rect">
                <a:avLst/>
              </a:prstGeom>
              <a:blipFill>
                <a:blip r:embed="rId5"/>
                <a:stretch>
                  <a:fillRect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020132" y="2713724"/>
                <a:ext cx="1255024" cy="518027"/>
              </a:xfrm>
              <a:prstGeom prst="rect">
                <a:avLst/>
              </a:prstGeom>
              <a:noFill/>
            </p:spPr>
            <p:txBody>
              <a:bodyPr wrap="none" lIns="0" tIns="0" rIns="0" bIns="0" rtlCol="1">
                <a:spAutoFit/>
              </a:bodyPr>
              <a:lstStyle/>
              <a:p>
                <a14:m>
                  <m:oMath xmlns:m="http://schemas.openxmlformats.org/officeDocument/2006/math">
                    <m:f>
                      <m:fPr>
                        <m:ctrlPr>
                          <a:rPr lang="fa-IR" sz="2000" i="1" smtClean="0">
                            <a:solidFill>
                              <a:schemeClr val="tx1"/>
                            </a:solidFill>
                            <a:latin typeface="Cambria Math" panose="02040503050406030204" pitchFamily="18" charset="0"/>
                          </a:rPr>
                        </m:ctrlPr>
                      </m:fPr>
                      <m:num>
                        <m:d>
                          <m:dPr>
                            <m:ctrlPr>
                              <a:rPr lang="fa-IR" sz="2000" i="1">
                                <a:solidFill>
                                  <a:schemeClr val="tx1"/>
                                </a:solidFill>
                                <a:latin typeface="Cambria Math" panose="02040503050406030204" pitchFamily="18" charset="0"/>
                              </a:rPr>
                            </m:ctrlPr>
                          </m:dPr>
                          <m:e>
                            <m:r>
                              <m:rPr>
                                <m:nor/>
                              </m:rPr>
                              <a:rPr lang="fa-IR" sz="2000" b="0" i="0" smtClean="0">
                                <a:solidFill>
                                  <a:schemeClr val="tx1"/>
                                </a:solidFill>
                                <a:latin typeface="Cambria Math" panose="02040503050406030204" pitchFamily="18" charset="0"/>
                                <a:cs typeface="B Koodak" panose="00000700000000000000" pitchFamily="2" charset="-78"/>
                              </a:rPr>
                              <m:t>−</m:t>
                            </m:r>
                            <m:r>
                              <m:rPr>
                                <m:nor/>
                              </m:rPr>
                              <a:rPr lang="fa-IR" sz="2000" i="0">
                                <a:solidFill>
                                  <a:schemeClr val="tx1"/>
                                </a:solidFill>
                                <a:latin typeface="Cambria Math" panose="02040503050406030204" pitchFamily="18" charset="0"/>
                                <a:cs typeface="B Koodak" panose="00000700000000000000" pitchFamily="2" charset="-78"/>
                              </a:rPr>
                              <m:t>2</m:t>
                            </m:r>
                          </m:e>
                        </m:d>
                        <m:r>
                          <m:rPr>
                            <m:nor/>
                          </m:rPr>
                          <a:rPr lang="fa-IR" sz="2000" i="0">
                            <a:solidFill>
                              <a:schemeClr val="tx1"/>
                            </a:solidFill>
                            <a:latin typeface="Cambria Math" panose="02040503050406030204" pitchFamily="18" charset="0"/>
                            <a:cs typeface="B Koodak" panose="00000700000000000000" pitchFamily="2" charset="-78"/>
                          </a:rPr>
                          <m:t>×</m:t>
                        </m:r>
                        <m:d>
                          <m:dPr>
                            <m:ctrlPr>
                              <a:rPr lang="fa-IR" sz="2000" i="1">
                                <a:solidFill>
                                  <a:schemeClr val="tx1"/>
                                </a:solidFill>
                                <a:latin typeface="Cambria Math" panose="02040503050406030204" pitchFamily="18" charset="0"/>
                              </a:rPr>
                            </m:ctrlPr>
                          </m:dPr>
                          <m:e>
                            <m:r>
                              <m:rPr>
                                <m:nor/>
                              </m:rPr>
                              <a:rPr lang="fa-IR" sz="2000" b="0" i="0" smtClean="0">
                                <a:solidFill>
                                  <a:schemeClr val="tx1"/>
                                </a:solidFill>
                                <a:latin typeface="Cambria Math" panose="02040503050406030204" pitchFamily="18" charset="0"/>
                                <a:cs typeface="B Koodak" panose="00000700000000000000" pitchFamily="2" charset="-78"/>
                              </a:rPr>
                              <m:t>+</m:t>
                            </m:r>
                            <m:r>
                              <m:rPr>
                                <m:nor/>
                              </m:rPr>
                              <a:rPr lang="fa-IR" sz="2000" i="0">
                                <a:solidFill>
                                  <a:schemeClr val="tx1"/>
                                </a:solidFill>
                                <a:latin typeface="Cambria Math" panose="02040503050406030204" pitchFamily="18" charset="0"/>
                                <a:cs typeface="B Koodak" panose="00000700000000000000" pitchFamily="2" charset="-78"/>
                              </a:rPr>
                              <m:t>3</m:t>
                            </m:r>
                          </m:e>
                        </m:d>
                      </m:num>
                      <m:den>
                        <m:r>
                          <m:rPr>
                            <m:nor/>
                          </m:rPr>
                          <a:rPr lang="fa-IR" sz="2000" i="0">
                            <a:solidFill>
                              <a:schemeClr val="tx1"/>
                            </a:solidFill>
                            <a:latin typeface="Cambria Math" panose="02040503050406030204" pitchFamily="18" charset="0"/>
                            <a:cs typeface="B Koodak" panose="00000700000000000000" pitchFamily="2" charset="-78"/>
                          </a:rPr>
                          <m:t>3</m:t>
                        </m:r>
                        <m:r>
                          <m:rPr>
                            <m:nor/>
                          </m:rPr>
                          <a:rPr lang="fa-IR" sz="2000" i="0">
                            <a:solidFill>
                              <a:schemeClr val="tx1"/>
                            </a:solidFill>
                            <a:latin typeface="Cambria Math" panose="02040503050406030204" pitchFamily="18" charset="0"/>
                            <a:cs typeface="B Koodak" panose="00000700000000000000" pitchFamily="2" charset="-78"/>
                          </a:rPr>
                          <m:t>×</m:t>
                        </m:r>
                        <m:r>
                          <m:rPr>
                            <m:nor/>
                          </m:rPr>
                          <a:rPr lang="fa-IR" sz="2000" b="0" i="0" smtClean="0">
                            <a:solidFill>
                              <a:schemeClr val="tx1"/>
                            </a:solidFill>
                            <a:latin typeface="Cambria Math" panose="02040503050406030204" pitchFamily="18" charset="0"/>
                            <a:cs typeface="B Koodak" panose="00000700000000000000" pitchFamily="2" charset="-78"/>
                          </a:rPr>
                          <m:t>4</m:t>
                        </m:r>
                      </m:den>
                    </m:f>
                  </m:oMath>
                </a14:m>
                <a:r>
                  <a:rPr lang="fa-IR" sz="2000" dirty="0">
                    <a:solidFill>
                      <a:schemeClr val="tx1"/>
                    </a:solidFill>
                    <a:cs typeface="B Koodak" panose="00000700000000000000" pitchFamily="2" charset="-78"/>
                  </a:rPr>
                  <a:t> = </a:t>
                </a:r>
              </a:p>
            </p:txBody>
          </p:sp>
        </mc:Choice>
        <mc:Fallback xmlns="">
          <p:sp>
            <p:nvSpPr>
              <p:cNvPr id="15" name="TextBox 14"/>
              <p:cNvSpPr txBox="1">
                <a:spLocks noRot="1" noChangeAspect="1" noMove="1" noResize="1" noEditPoints="1" noAdjustHandles="1" noChangeArrowheads="1" noChangeShapeType="1" noTextEdit="1"/>
              </p:cNvSpPr>
              <p:nvPr/>
            </p:nvSpPr>
            <p:spPr>
              <a:xfrm>
                <a:off x="3020132" y="2713724"/>
                <a:ext cx="1255024" cy="518027"/>
              </a:xfrm>
              <a:prstGeom prst="rect">
                <a:avLst/>
              </a:prstGeom>
              <a:blipFill>
                <a:blip r:embed="rId6"/>
                <a:stretch>
                  <a:fillRect r="-11165" b="-2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224822" y="2679975"/>
                <a:ext cx="685572" cy="567591"/>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tx1"/>
                          </a:solidFill>
                          <a:latin typeface="Cambria Math" panose="02040503050406030204" pitchFamily="18" charset="0"/>
                          <a:cs typeface="B Koodak" panose="00000700000000000000" pitchFamily="2" charset="-78"/>
                        </a:rPr>
                        <m:t>−</m:t>
                      </m:r>
                      <m:f>
                        <m:fPr>
                          <m:ctrlPr>
                            <a:rPr lang="fa-IR" sz="2000" i="1">
                              <a:solidFill>
                                <a:schemeClr val="tx1"/>
                              </a:solidFill>
                              <a:latin typeface="Cambria Math" panose="02040503050406030204" pitchFamily="18" charset="0"/>
                            </a:rPr>
                          </m:ctrlPr>
                        </m:fPr>
                        <m:num>
                          <m:r>
                            <m:rPr>
                              <m:nor/>
                            </m:rPr>
                            <a:rPr lang="fa-IR" sz="2000" i="0">
                              <a:solidFill>
                                <a:schemeClr val="tx1"/>
                              </a:solidFill>
                              <a:latin typeface="Cambria Math" panose="02040503050406030204" pitchFamily="18" charset="0"/>
                              <a:cs typeface="B Koodak" panose="00000700000000000000" pitchFamily="2" charset="-78"/>
                            </a:rPr>
                            <m:t>2</m:t>
                          </m:r>
                          <m:r>
                            <m:rPr>
                              <m:nor/>
                            </m:rPr>
                            <a:rPr lang="fa-IR" sz="2000" i="0">
                              <a:solidFill>
                                <a:schemeClr val="tx1"/>
                              </a:solidFill>
                              <a:latin typeface="Cambria Math" panose="02040503050406030204" pitchFamily="18" charset="0"/>
                              <a:cs typeface="B Koodak" panose="00000700000000000000" pitchFamily="2" charset="-78"/>
                            </a:rPr>
                            <m:t>×</m:t>
                          </m:r>
                          <m:r>
                            <m:rPr>
                              <m:nor/>
                            </m:rPr>
                            <a:rPr lang="fa-IR" sz="2000" i="0">
                              <a:solidFill>
                                <a:schemeClr val="tx1"/>
                              </a:solidFill>
                              <a:latin typeface="Cambria Math" panose="02040503050406030204" pitchFamily="18" charset="0"/>
                              <a:cs typeface="B Koodak" panose="00000700000000000000" pitchFamily="2" charset="-78"/>
                            </a:rPr>
                            <m:t>3</m:t>
                          </m:r>
                        </m:num>
                        <m:den>
                          <m:r>
                            <m:rPr>
                              <m:nor/>
                            </m:rPr>
                            <a:rPr lang="fa-IR" sz="2000" i="0">
                              <a:solidFill>
                                <a:schemeClr val="tx1"/>
                              </a:solidFill>
                              <a:latin typeface="Cambria Math" panose="02040503050406030204" pitchFamily="18" charset="0"/>
                              <a:cs typeface="B Koodak" panose="00000700000000000000" pitchFamily="2" charset="-78"/>
                            </a:rPr>
                            <m:t>3</m:t>
                          </m:r>
                          <m:r>
                            <m:rPr>
                              <m:nor/>
                            </m:rPr>
                            <a:rPr lang="fa-IR" sz="2000" i="0">
                              <a:solidFill>
                                <a:schemeClr val="tx1"/>
                              </a:solidFill>
                              <a:latin typeface="Cambria Math" panose="02040503050406030204" pitchFamily="18" charset="0"/>
                              <a:cs typeface="B Koodak" panose="00000700000000000000" pitchFamily="2" charset="-78"/>
                            </a:rPr>
                            <m:t>×</m:t>
                          </m:r>
                          <m:r>
                            <m:rPr>
                              <m:nor/>
                            </m:rPr>
                            <a:rPr lang="fa-IR" sz="2000" b="0" i="0" smtClean="0">
                              <a:solidFill>
                                <a:schemeClr val="tx1"/>
                              </a:solidFill>
                              <a:latin typeface="Cambria Math" panose="02040503050406030204" pitchFamily="18" charset="0"/>
                              <a:cs typeface="B Koodak" panose="00000700000000000000" pitchFamily="2" charset="-78"/>
                            </a:rPr>
                            <m:t>4</m:t>
                          </m:r>
                        </m:den>
                      </m:f>
                    </m:oMath>
                  </m:oMathPara>
                </a14:m>
                <a:endParaRPr lang="fa-IR" sz="2000" dirty="0">
                  <a:solidFill>
                    <a:schemeClr val="tx1"/>
                  </a:solidFill>
                  <a:cs typeface="B Koodak" panose="00000700000000000000" pitchFamily="2" charset="-78"/>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224822" y="2679975"/>
                <a:ext cx="685572" cy="56759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4859987" y="2661575"/>
                <a:ext cx="670376" cy="570926"/>
              </a:xfrm>
              <a:prstGeom prst="rect">
                <a:avLst/>
              </a:prstGeom>
            </p:spPr>
            <p:txBody>
              <a:bodyPr wrap="none">
                <a:spAutoFit/>
              </a:bodyPr>
              <a:lstStyle/>
              <a:p>
                <a:r>
                  <a:rPr lang="fa-IR" sz="2000" dirty="0">
                    <a:solidFill>
                      <a:schemeClr val="tx1"/>
                    </a:solidFill>
                    <a:cs typeface="B Koodak" panose="00000700000000000000" pitchFamily="2" charset="-78"/>
                  </a:rPr>
                  <a:t>- =</a:t>
                </a:r>
                <a:r>
                  <a:rPr lang="en-US" sz="2000" dirty="0">
                    <a:solidFill>
                      <a:schemeClr val="tx1"/>
                    </a:solidFill>
                  </a:rPr>
                  <a:t> </a:t>
                </a:r>
                <a14:m>
                  <m:oMath xmlns:m="http://schemas.openxmlformats.org/officeDocument/2006/math">
                    <m:f>
                      <m:fPr>
                        <m:ctrlPr>
                          <a:rPr lang="fa-IR" sz="2000" i="1">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1</m:t>
                        </m:r>
                      </m:num>
                      <m:den>
                        <m:r>
                          <m:rPr>
                            <m:nor/>
                          </m:rPr>
                          <a:rPr lang="fa-IR" sz="2000" b="0" i="0" smtClean="0">
                            <a:solidFill>
                              <a:schemeClr val="tx1"/>
                            </a:solidFill>
                            <a:latin typeface="Cambria Math" panose="02040503050406030204" pitchFamily="18" charset="0"/>
                            <a:cs typeface="B Koodak" panose="00000700000000000000" pitchFamily="2" charset="-78"/>
                          </a:rPr>
                          <m:t>2</m:t>
                        </m:r>
                      </m:den>
                    </m:f>
                  </m:oMath>
                </a14:m>
                <a:endParaRPr lang="fa-IR" sz="2000" dirty="0">
                  <a:solidFill>
                    <a:schemeClr val="tx1"/>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4859987" y="2661575"/>
                <a:ext cx="670376" cy="570926"/>
              </a:xfrm>
              <a:prstGeom prst="rect">
                <a:avLst/>
              </a:prstGeom>
              <a:blipFill>
                <a:blip r:embed="rId8"/>
                <a:stretch>
                  <a:fillRect l="-10000" b="-15054"/>
                </a:stretch>
              </a:blipFill>
            </p:spPr>
            <p:txBody>
              <a:bodyPr/>
              <a:lstStyle/>
              <a:p>
                <a:r>
                  <a:rPr lang="en-US">
                    <a:noFill/>
                  </a:rPr>
                  <a:t> </a:t>
                </a:r>
              </a:p>
            </p:txBody>
          </p:sp>
        </mc:Fallback>
      </mc:AlternateContent>
      <p:pic>
        <p:nvPicPr>
          <p:cNvPr id="24" name="Picture 23"/>
          <p:cNvPicPr>
            <a:picLocks noChangeAspect="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57357" y1="54371" x2="57357" y2="54371"/>
                        <a14:foregroundMark x1="61596" y1="62063" x2="61596" y2="62063"/>
                        <a14:foregroundMark x1="53367" y1="49126" x2="53367" y2="49126"/>
                        <a14:foregroundMark x1="47382" y1="48776" x2="47382" y2="48776"/>
                        <a14:foregroundMark x1="47880" y1="47727" x2="47880" y2="47727"/>
                        <a14:foregroundMark x1="56110" y1="49126" x2="56110" y2="49126"/>
                        <a14:foregroundMark x1="60100" y1="48776" x2="62095" y2="47378"/>
                        <a14:foregroundMark x1="79052" y1="10315" x2="79052" y2="10315"/>
                        <a14:foregroundMark x1="93267" y1="14685" x2="93267" y2="14685"/>
                        <a14:foregroundMark x1="92519" y1="24650" x2="75062" y2="11364"/>
                        <a14:foregroundMark x1="60848" y1="4196" x2="60848" y2="4196"/>
                        <a14:foregroundMark x1="62095" y1="7517" x2="62095" y2="7517"/>
                        <a14:foregroundMark x1="66833" y1="7517" x2="79800" y2="9965"/>
                        <a14:foregroundMark x1="27681" y1="49650" x2="35910" y2="49650"/>
                        <a14:foregroundMark x1="29676" y1="46853" x2="18204" y2="44406"/>
                        <a14:foregroundMark x1="18204" y1="49126" x2="27182" y2="50175"/>
                        <a14:foregroundMark x1="10224" y1="52098" x2="20200" y2="53497"/>
                        <a14:foregroundMark x1="33167" y1="58217" x2="25686" y2="62063"/>
                        <a14:foregroundMark x1="31172" y1="57692" x2="29676" y2="62063"/>
                        <a14:foregroundMark x1="4738" y1="57343" x2="16209" y2="58741"/>
                        <a14:foregroundMark x1="62095" y1="55420" x2="48628" y2="72902"/>
                        <a14:foregroundMark x1="66334" y1="13287" x2="76309" y2="13287"/>
                        <a14:foregroundMark x1="65586" y1="12238" x2="54115" y2="12238"/>
                        <a14:foregroundMark x1="52120" y1="10839" x2="52120" y2="10839"/>
                        <a14:foregroundMark x1="52618" y1="9965" x2="52618" y2="9965"/>
                        <a14:foregroundMark x1="52618" y1="9965" x2="52618" y2="9965"/>
                        <a14:foregroundMark x1="66833" y1="6643" x2="92020" y2="14685"/>
                        <a14:foregroundMark x1="90524" y1="30769" x2="80299" y2="9965"/>
                        <a14:foregroundMark x1="94015" y1="27972" x2="76309" y2="5070"/>
                        <a14:foregroundMark x1="81796" y1="9441" x2="52618" y2="4196"/>
                        <a14:foregroundMark x1="50623" y1="6643" x2="43890" y2="16958"/>
                        <a14:foregroundMark x1="66833" y1="92308" x2="66833" y2="92308"/>
                        <a14:foregroundMark x1="73067" y1="93706" x2="62843" y2="96154"/>
                        <a14:foregroundMark x1="59601" y1="97552" x2="60848" y2="95105"/>
                        <a14:foregroundMark x1="58853" y1="95105" x2="57357" y2="97028"/>
                        <a14:foregroundMark x1="64838" y1="88112" x2="64838" y2="88112"/>
                        <a14:foregroundMark x1="29177" y1="87587" x2="29177" y2="87587"/>
                        <a14:foregroundMark x1="29676" y1="91434" x2="20200" y2="93182"/>
                        <a14:foregroundMark x1="28429" y1="94755" x2="16958" y2="94231"/>
                        <a14:foregroundMark x1="14963" y1="93182" x2="14963" y2="93182"/>
                        <a14:foregroundMark x1="11471" y1="92832" x2="11471" y2="92832"/>
                      </a14:backgroundRemoval>
                    </a14:imgEffect>
                  </a14:imgLayer>
                </a14:imgProps>
              </a:ext>
              <a:ext uri="{28A0092B-C50C-407E-A947-70E740481C1C}">
                <a14:useLocalDpi xmlns:a14="http://schemas.microsoft.com/office/drawing/2010/main" val="0"/>
              </a:ext>
            </a:extLst>
          </a:blip>
          <a:stretch>
            <a:fillRect/>
          </a:stretch>
        </p:blipFill>
        <p:spPr>
          <a:xfrm>
            <a:off x="10691244" y="4953023"/>
            <a:ext cx="1083610" cy="1544620"/>
          </a:xfrm>
          <a:prstGeom prst="rect">
            <a:avLst/>
          </a:prstGeom>
        </p:spPr>
      </p:pic>
      <p:grpSp>
        <p:nvGrpSpPr>
          <p:cNvPr id="18" name="Group 17"/>
          <p:cNvGrpSpPr/>
          <p:nvPr/>
        </p:nvGrpSpPr>
        <p:grpSpPr>
          <a:xfrm>
            <a:off x="5003418" y="360357"/>
            <a:ext cx="6771436" cy="1403916"/>
            <a:chOff x="5989832" y="167886"/>
            <a:chExt cx="5961376" cy="1188720"/>
          </a:xfrm>
        </p:grpSpPr>
        <p:sp>
          <p:nvSpPr>
            <p:cNvPr id="19" name="Rounded Rectangle 18"/>
            <p:cNvSpPr/>
            <p:nvPr/>
          </p:nvSpPr>
          <p:spPr>
            <a:xfrm>
              <a:off x="5989832" y="314530"/>
              <a:ext cx="5702668" cy="899527"/>
            </a:xfrm>
            <a:prstGeom prst="roundRect">
              <a:avLst>
                <a:gd name="adj" fmla="val 50000"/>
              </a:avLst>
            </a:prstGeom>
            <a:solidFill>
              <a:schemeClr val="accent1">
                <a:lumMod val="20000"/>
                <a:lumOff val="8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1600" dirty="0">
                  <a:solidFill>
                    <a:schemeClr val="accent4">
                      <a:lumMod val="50000"/>
                    </a:schemeClr>
                  </a:solidFill>
                  <a:latin typeface="IRAban" panose="02000503000000020002" pitchFamily="2" charset="-78"/>
                  <a:cs typeface="IRAban" panose="02000503000000020002" pitchFamily="2" charset="-78"/>
                </a:rPr>
                <a:t>          </a:t>
              </a:r>
              <a:r>
                <a:rPr lang="fa-IR" sz="1600" dirty="0">
                  <a:solidFill>
                    <a:schemeClr val="accent4">
                      <a:lumMod val="50000"/>
                    </a:schemeClr>
                  </a:solidFill>
                  <a:latin typeface="IRAban" panose="02000503000000020002" pitchFamily="2" charset="-78"/>
                  <a:cs typeface="IRAban" panose="02000503000000020002" pitchFamily="2" charset="-78"/>
                </a:rPr>
                <a:t>            </a:t>
              </a:r>
              <a:r>
                <a:rPr lang="fa-IR" sz="3200" dirty="0">
                  <a:solidFill>
                    <a:schemeClr val="accent1">
                      <a:lumMod val="50000"/>
                    </a:schemeClr>
                  </a:solidFill>
                  <a:latin typeface="IRAban" panose="02000503000000020002" pitchFamily="2" charset="-78"/>
                  <a:cs typeface="IRAban" panose="02000503000000020002" pitchFamily="2" charset="-78"/>
                </a:rPr>
                <a:t>ضرب و تقسیم عدد های گویا</a:t>
              </a:r>
              <a:endParaRPr lang="en-US" sz="4800" dirty="0">
                <a:solidFill>
                  <a:schemeClr val="accent1">
                    <a:lumMod val="50000"/>
                  </a:schemeClr>
                </a:solidFill>
                <a:latin typeface="IRAban" panose="02000503000000020002" pitchFamily="2" charset="-78"/>
                <a:cs typeface="IRAban" panose="02000503000000020002" pitchFamily="2" charset="-78"/>
              </a:endParaRPr>
            </a:p>
          </p:txBody>
        </p:sp>
        <p:sp>
          <p:nvSpPr>
            <p:cNvPr id="20" name="Oval 19"/>
            <p:cNvSpPr/>
            <p:nvPr/>
          </p:nvSpPr>
          <p:spPr>
            <a:xfrm>
              <a:off x="10762488" y="167886"/>
              <a:ext cx="1188720" cy="1188720"/>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0000" b="90000" l="10000" r="90000">
                          <a14:foregroundMark x1="39125" y1="32215" x2="43375" y2="32215"/>
                          <a14:foregroundMark x1="48875" y1="30034" x2="47500" y2="29027"/>
                          <a14:foregroundMark x1="47000" y1="28020" x2="46375" y2="26342"/>
                          <a14:foregroundMark x1="59375" y1="37081" x2="59375" y2="34564"/>
                          <a14:foregroundMark x1="64500" y1="44799" x2="63000" y2="44799"/>
                          <a14:foregroundMark x1="65000" y1="48322" x2="64500" y2="47148"/>
                          <a14:foregroundMark x1="64500" y1="42282" x2="64500" y2="40772"/>
                          <a14:foregroundMark x1="62750" y1="53691" x2="63125" y2="52517"/>
                          <a14:foregroundMark x1="52250" y1="42785" x2="50750" y2="42450"/>
                          <a14:foregroundMark x1="54125" y1="29027" x2="34375" y2="31544"/>
                          <a14:foregroundMark x1="58125" y1="27181" x2="32500" y2="32047"/>
                          <a14:foregroundMark x1="65250" y1="55034" x2="46000" y2="26678"/>
                          <a14:foregroundMark x1="35500" y1="53188" x2="65625" y2="53020"/>
                          <a14:foregroundMark x1="32500" y1="53020" x2="34375" y2="53020"/>
                        </a14:backgroundRemoval>
                      </a14:imgEffect>
                    </a14:imgLayer>
                  </a14:imgProps>
                </a:ext>
                <a:ext uri="{28A0092B-C50C-407E-A947-70E740481C1C}">
                  <a14:useLocalDpi xmlns:a14="http://schemas.microsoft.com/office/drawing/2010/main" val="0"/>
                </a:ext>
              </a:extLst>
            </a:blip>
            <a:srcRect l="29210" t="22563" r="30410" b="36018"/>
            <a:stretch/>
          </p:blipFill>
          <p:spPr>
            <a:xfrm>
              <a:off x="10904527" y="416604"/>
              <a:ext cx="904642" cy="691283"/>
            </a:xfrm>
            <a:prstGeom prst="rect">
              <a:avLst/>
            </a:prstGeom>
          </p:spPr>
        </p:pic>
      </p:grpSp>
      <mc:AlternateContent xmlns:mc="http://schemas.openxmlformats.org/markup-compatibility/2006" xmlns:a14="http://schemas.microsoft.com/office/drawing/2010/main">
        <mc:Choice Requires="a14">
          <p:sp>
            <p:nvSpPr>
              <p:cNvPr id="57" name="TextBox 56"/>
              <p:cNvSpPr txBox="1"/>
              <p:nvPr/>
            </p:nvSpPr>
            <p:spPr>
              <a:xfrm>
                <a:off x="516784" y="5381007"/>
                <a:ext cx="2363724" cy="481286"/>
              </a:xfrm>
              <a:prstGeom prst="rect">
                <a:avLst/>
              </a:prstGeom>
              <a:noFill/>
            </p:spPr>
            <p:txBody>
              <a:bodyPr wrap="square" lIns="0" tIns="0" rIns="0" bIns="0" rtlCol="1">
                <a:spAutoFit/>
              </a:bodyPr>
              <a:lstStyle/>
              <a:p>
                <a14:m>
                  <m:oMath xmlns:m="http://schemas.openxmlformats.org/officeDocument/2006/math">
                    <m:f>
                      <m:fPr>
                        <m:ctrlPr>
                          <a:rPr lang="fa-IR" sz="2000" i="1">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4</m:t>
                        </m:r>
                      </m:num>
                      <m:den>
                        <m:r>
                          <m:rPr>
                            <m:nor/>
                          </m:rPr>
                          <a:rPr lang="fa-IR" sz="2000" b="0" i="0" smtClean="0">
                            <a:solidFill>
                              <a:schemeClr val="tx1"/>
                            </a:solidFill>
                            <a:latin typeface="Cambria Math" panose="02040503050406030204" pitchFamily="18" charset="0"/>
                            <a:cs typeface="B Koodak" panose="00000700000000000000" pitchFamily="2" charset="-78"/>
                          </a:rPr>
                          <m:t>3</m:t>
                        </m:r>
                      </m:den>
                    </m:f>
                    <m:r>
                      <m:rPr>
                        <m:nor/>
                      </m:rPr>
                      <a:rPr lang="fa-IR" sz="2000" i="0">
                        <a:solidFill>
                          <a:schemeClr val="tx1"/>
                        </a:solidFill>
                        <a:latin typeface="Cambria Math" panose="02040503050406030204" pitchFamily="18" charset="0"/>
                        <a:cs typeface="B Koodak" panose="00000700000000000000" pitchFamily="2" charset="-78"/>
                      </a:rPr>
                      <m:t>×</m:t>
                    </m:r>
                    <m:d>
                      <m:dPr>
                        <m:ctrlPr>
                          <a:rPr lang="fa-IR" sz="2000" i="1">
                            <a:solidFill>
                              <a:schemeClr val="tx1"/>
                            </a:solidFill>
                            <a:latin typeface="Cambria Math" panose="02040503050406030204" pitchFamily="18" charset="0"/>
                          </a:rPr>
                        </m:ctrlPr>
                      </m:dPr>
                      <m:e>
                        <m:r>
                          <m:rPr>
                            <m:nor/>
                          </m:rPr>
                          <a:rPr lang="fa-IR" sz="2000" b="0" i="0" smtClean="0">
                            <a:solidFill>
                              <a:schemeClr val="tx1"/>
                            </a:solidFill>
                            <a:latin typeface="Cambria Math" panose="02040503050406030204" pitchFamily="18" charset="0"/>
                            <a:cs typeface="B Koodak" panose="00000700000000000000" pitchFamily="2" charset="-78"/>
                          </a:rPr>
                          <m:t>−</m:t>
                        </m:r>
                        <m:f>
                          <m:fPr>
                            <m:ctrlPr>
                              <a:rPr lang="fa-IR" sz="2000" i="1">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9</m:t>
                            </m:r>
                          </m:num>
                          <m:den>
                            <m:r>
                              <m:rPr>
                                <m:nor/>
                              </m:rPr>
                              <a:rPr lang="fa-IR" sz="2000" b="0" i="0" smtClean="0">
                                <a:solidFill>
                                  <a:schemeClr val="tx1"/>
                                </a:solidFill>
                                <a:latin typeface="Cambria Math" panose="02040503050406030204" pitchFamily="18" charset="0"/>
                                <a:cs typeface="B Koodak" panose="00000700000000000000" pitchFamily="2" charset="-78"/>
                              </a:rPr>
                              <m:t>4</m:t>
                            </m:r>
                          </m:den>
                        </m:f>
                      </m:e>
                    </m:d>
                  </m:oMath>
                </a14:m>
                <a:r>
                  <a:rPr lang="fa-IR" sz="2000" dirty="0">
                    <a:solidFill>
                      <a:schemeClr val="tx1"/>
                    </a:solidFill>
                    <a:cs typeface="B Koodak" panose="00000700000000000000" pitchFamily="2" charset="-78"/>
                  </a:rPr>
                  <a:t>= </a:t>
                </a:r>
              </a:p>
            </p:txBody>
          </p:sp>
        </mc:Choice>
        <mc:Fallback xmlns="">
          <p:sp>
            <p:nvSpPr>
              <p:cNvPr id="57" name="TextBox 56"/>
              <p:cNvSpPr txBox="1">
                <a:spLocks noRot="1" noChangeAspect="1" noMove="1" noResize="1" noEditPoints="1" noAdjustHandles="1" noChangeArrowheads="1" noChangeShapeType="1" noTextEdit="1"/>
              </p:cNvSpPr>
              <p:nvPr/>
            </p:nvSpPr>
            <p:spPr>
              <a:xfrm>
                <a:off x="516784" y="5381007"/>
                <a:ext cx="2363724" cy="481286"/>
              </a:xfrm>
              <a:prstGeom prst="rect">
                <a:avLst/>
              </a:prstGeom>
              <a:blipFill>
                <a:blip r:embed="rId13"/>
                <a:stretch>
                  <a:fillRect l="-258" b="-265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7756262" y="2733017"/>
                <a:ext cx="1484376" cy="550022"/>
              </a:xfrm>
              <a:prstGeom prst="rect">
                <a:avLst/>
              </a:prstGeom>
              <a:noFill/>
            </p:spPr>
            <p:txBody>
              <a:bodyPr wrap="square" lIns="0" tIns="0" rIns="0" bIns="0" rtlCol="1">
                <a:spAutoFit/>
              </a:bodyPr>
              <a:lstStyle/>
              <a:p>
                <a14:m>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2</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9</m:t>
                        </m:r>
                      </m:den>
                    </m:f>
                    <m:r>
                      <m:rPr>
                        <m:nor/>
                      </m:rPr>
                      <a:rPr lang="fa-IR" sz="2000" i="0">
                        <a:solidFill>
                          <a:schemeClr val="accent2">
                            <a:lumMod val="75000"/>
                          </a:schemeClr>
                        </a:solidFill>
                        <a:latin typeface="Cambria Math" panose="02040503050406030204" pitchFamily="18" charset="0"/>
                        <a:cs typeface="B Koodak" panose="00000700000000000000" pitchFamily="2" charset="-78"/>
                      </a:rPr>
                      <m:t>×</m:t>
                    </m:r>
                    <m:d>
                      <m:dPr>
                        <m:ctrlPr>
                          <a:rPr lang="fa-IR" sz="2000" i="1">
                            <a:solidFill>
                              <a:schemeClr val="accent2">
                                <a:lumMod val="75000"/>
                              </a:schemeClr>
                            </a:solidFill>
                            <a:latin typeface="Cambria Math" panose="02040503050406030204" pitchFamily="18" charset="0"/>
                          </a:rPr>
                        </m:ctrlPr>
                      </m:dPr>
                      <m:e>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4</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7</m:t>
                            </m:r>
                          </m:den>
                        </m:f>
                      </m:e>
                    </m:d>
                  </m:oMath>
                </a14:m>
                <a:r>
                  <a:rPr lang="fa-IR" sz="2000" dirty="0">
                    <a:solidFill>
                      <a:schemeClr val="accent2">
                        <a:lumMod val="75000"/>
                      </a:schemeClr>
                    </a:solidFill>
                    <a:cs typeface="B Koodak" panose="00000700000000000000" pitchFamily="2" charset="-78"/>
                  </a:rPr>
                  <a:t>= </a:t>
                </a:r>
              </a:p>
            </p:txBody>
          </p:sp>
        </mc:Choice>
        <mc:Fallback xmlns="">
          <p:sp>
            <p:nvSpPr>
              <p:cNvPr id="58" name="TextBox 57"/>
              <p:cNvSpPr txBox="1">
                <a:spLocks noRot="1" noChangeAspect="1" noMove="1" noResize="1" noEditPoints="1" noAdjustHandles="1" noChangeArrowheads="1" noChangeShapeType="1" noTextEdit="1"/>
              </p:cNvSpPr>
              <p:nvPr/>
            </p:nvSpPr>
            <p:spPr>
              <a:xfrm>
                <a:off x="7756262" y="2733017"/>
                <a:ext cx="1484376" cy="550022"/>
              </a:xfrm>
              <a:prstGeom prst="rect">
                <a:avLst/>
              </a:prstGeom>
              <a:blipFill>
                <a:blip r:embed="rId14"/>
                <a:stretch>
                  <a:fillRect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9121589" y="2717490"/>
                <a:ext cx="610232" cy="567656"/>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2</m:t>
                          </m:r>
                          <m:r>
                            <m:rPr>
                              <m:nor/>
                            </m:rPr>
                            <a:rPr lang="fa-IR" sz="2000" i="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4</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9</m:t>
                          </m:r>
                          <m:r>
                            <m:rPr>
                              <m:nor/>
                            </m:rPr>
                            <a:rPr lang="fa-IR" sz="2000" i="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7</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9121589" y="2717490"/>
                <a:ext cx="610232" cy="567656"/>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9742878" y="2689792"/>
                <a:ext cx="638316" cy="577530"/>
              </a:xfrm>
              <a:prstGeom prst="rect">
                <a:avLst/>
              </a:prstGeom>
            </p:spPr>
            <p:txBody>
              <a:bodyPr wrap="none">
                <a:spAutoFit/>
              </a:bodyPr>
              <a:lstStyle/>
              <a:p>
                <a:r>
                  <a:rPr lang="fa-IR" sz="2000" dirty="0">
                    <a:solidFill>
                      <a:schemeClr val="accent2">
                        <a:lumMod val="75000"/>
                      </a:schemeClr>
                    </a:solidFill>
                    <a:cs typeface="B Koodak" panose="00000700000000000000" pitchFamily="2" charset="-78"/>
                  </a:rPr>
                  <a:t>=</a:t>
                </a:r>
                <a:r>
                  <a:rPr lang="en-US" sz="2000" dirty="0">
                    <a:solidFill>
                      <a:schemeClr val="accent2">
                        <a:lumMod val="75000"/>
                      </a:schemeClr>
                    </a:solidFill>
                  </a:rPr>
                  <a:t> </a:t>
                </a:r>
                <a14:m>
                  <m:oMath xmlns:m="http://schemas.openxmlformats.org/officeDocument/2006/math">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8</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63</m:t>
                        </m:r>
                      </m:den>
                    </m:f>
                  </m:oMath>
                </a14:m>
                <a:endParaRPr lang="fa-IR" sz="2000" dirty="0">
                  <a:solidFill>
                    <a:schemeClr val="accent2">
                      <a:lumMod val="75000"/>
                    </a:schemeClr>
                  </a:solidFill>
                </a:endParaRPr>
              </a:p>
            </p:txBody>
          </p:sp>
        </mc:Choice>
        <mc:Fallback xmlns="">
          <p:sp>
            <p:nvSpPr>
              <p:cNvPr id="60" name="Rectangle 59"/>
              <p:cNvSpPr>
                <a:spLocks noRot="1" noChangeAspect="1" noMove="1" noResize="1" noEditPoints="1" noAdjustHandles="1" noChangeArrowheads="1" noChangeShapeType="1" noTextEdit="1"/>
              </p:cNvSpPr>
              <p:nvPr/>
            </p:nvSpPr>
            <p:spPr>
              <a:xfrm>
                <a:off x="9742878" y="2689792"/>
                <a:ext cx="638316" cy="577530"/>
              </a:xfrm>
              <a:prstGeom prst="rect">
                <a:avLst/>
              </a:prstGeom>
              <a:blipFill>
                <a:blip r:embed="rId16"/>
                <a:stretch>
                  <a:fillRect l="-10476" b="-1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513427" y="3906127"/>
                <a:ext cx="2363724" cy="481286"/>
              </a:xfrm>
              <a:prstGeom prst="rect">
                <a:avLst/>
              </a:prstGeom>
              <a:noFill/>
            </p:spPr>
            <p:txBody>
              <a:bodyPr wrap="square" lIns="0" tIns="0" rIns="0" bIns="0" rtlCol="1">
                <a:spAutoFit/>
              </a:bodyPr>
              <a:lstStyle/>
              <a:p>
                <a14:m>
                  <m:oMath xmlns:m="http://schemas.openxmlformats.org/officeDocument/2006/math">
                    <m:f>
                      <m:fPr>
                        <m:ctrlPr>
                          <a:rPr lang="fa-IR" sz="2000" i="1">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3</m:t>
                        </m:r>
                      </m:num>
                      <m:den>
                        <m:r>
                          <m:rPr>
                            <m:nor/>
                          </m:rPr>
                          <a:rPr lang="fa-IR" sz="2000" b="0" i="0" smtClean="0">
                            <a:solidFill>
                              <a:schemeClr val="tx1"/>
                            </a:solidFill>
                            <a:latin typeface="Cambria Math" panose="02040503050406030204" pitchFamily="18" charset="0"/>
                            <a:cs typeface="B Koodak" panose="00000700000000000000" pitchFamily="2" charset="-78"/>
                          </a:rPr>
                          <m:t>5</m:t>
                        </m:r>
                      </m:den>
                    </m:f>
                    <m:r>
                      <m:rPr>
                        <m:nor/>
                      </m:rPr>
                      <a:rPr lang="fa-IR" sz="2000" i="0">
                        <a:solidFill>
                          <a:schemeClr val="tx1"/>
                        </a:solidFill>
                        <a:latin typeface="Cambria Math" panose="02040503050406030204" pitchFamily="18" charset="0"/>
                        <a:cs typeface="B Koodak" panose="00000700000000000000" pitchFamily="2" charset="-78"/>
                      </a:rPr>
                      <m:t>×</m:t>
                    </m:r>
                    <m:d>
                      <m:dPr>
                        <m:ctrlPr>
                          <a:rPr lang="fa-IR" sz="2000" i="1">
                            <a:solidFill>
                              <a:schemeClr val="tx1"/>
                            </a:solidFill>
                            <a:latin typeface="Cambria Math" panose="02040503050406030204" pitchFamily="18" charset="0"/>
                          </a:rPr>
                        </m:ctrlPr>
                      </m:dPr>
                      <m:e>
                        <m:f>
                          <m:fPr>
                            <m:ctrlPr>
                              <a:rPr lang="fa-IR" sz="2000" i="1">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10</m:t>
                            </m:r>
                          </m:num>
                          <m:den>
                            <m:r>
                              <m:rPr>
                                <m:nor/>
                              </m:rPr>
                              <a:rPr lang="fa-IR" sz="2000" b="0" i="0" smtClean="0">
                                <a:solidFill>
                                  <a:schemeClr val="tx1"/>
                                </a:solidFill>
                                <a:latin typeface="Cambria Math" panose="02040503050406030204" pitchFamily="18" charset="0"/>
                                <a:cs typeface="B Koodak" panose="00000700000000000000" pitchFamily="2" charset="-78"/>
                              </a:rPr>
                              <m:t>9</m:t>
                            </m:r>
                          </m:den>
                        </m:f>
                      </m:e>
                    </m:d>
                  </m:oMath>
                </a14:m>
                <a:r>
                  <a:rPr lang="fa-IR" sz="2000" dirty="0">
                    <a:solidFill>
                      <a:schemeClr val="tx1"/>
                    </a:solidFill>
                    <a:cs typeface="B Koodak" panose="00000700000000000000" pitchFamily="2" charset="-78"/>
                  </a:rPr>
                  <a:t>= </a:t>
                </a:r>
              </a:p>
            </p:txBody>
          </p:sp>
        </mc:Choice>
        <mc:Fallback xmlns="">
          <p:sp>
            <p:nvSpPr>
              <p:cNvPr id="61" name="TextBox 60"/>
              <p:cNvSpPr txBox="1">
                <a:spLocks noRot="1" noChangeAspect="1" noMove="1" noResize="1" noEditPoints="1" noAdjustHandles="1" noChangeArrowheads="1" noChangeShapeType="1" noTextEdit="1"/>
              </p:cNvSpPr>
              <p:nvPr/>
            </p:nvSpPr>
            <p:spPr>
              <a:xfrm>
                <a:off x="513427" y="3906127"/>
                <a:ext cx="2363724" cy="481286"/>
              </a:xfrm>
              <a:prstGeom prst="rect">
                <a:avLst/>
              </a:prstGeom>
              <a:blipFill>
                <a:blip r:embed="rId17"/>
                <a:stretch>
                  <a:fillRect b="-25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1695289" y="3942131"/>
                <a:ext cx="1072281" cy="478849"/>
              </a:xfrm>
              <a:prstGeom prst="rect">
                <a:avLst/>
              </a:prstGeom>
              <a:noFill/>
            </p:spPr>
            <p:txBody>
              <a:bodyPr wrap="none" lIns="0" tIns="0" rIns="0" bIns="0" rtlCol="1">
                <a:spAutoFit/>
              </a:bodyPr>
              <a:lstStyle/>
              <a:p>
                <a14:m>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d>
                          <m:dPr>
                            <m:ctrlPr>
                              <a:rPr lang="fa-IR" sz="2000" i="1">
                                <a:solidFill>
                                  <a:schemeClr val="accent2">
                                    <a:lumMod val="75000"/>
                                  </a:schemeClr>
                                </a:solidFill>
                                <a:latin typeface="Cambria Math" panose="02040503050406030204" pitchFamily="18" charset="0"/>
                              </a:rPr>
                            </m:ctrlPr>
                          </m:dPr>
                          <m:e>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m:t>
                            </m:r>
                          </m:e>
                        </m:d>
                        <m:r>
                          <m:rPr>
                            <m:nor/>
                          </m:rPr>
                          <a:rPr lang="fa-IR" sz="2000" i="0">
                            <a:solidFill>
                              <a:schemeClr val="accent2">
                                <a:lumMod val="75000"/>
                              </a:schemeClr>
                            </a:solidFill>
                            <a:latin typeface="Cambria Math" panose="02040503050406030204" pitchFamily="18" charset="0"/>
                            <a:cs typeface="B Koodak" panose="00000700000000000000" pitchFamily="2" charset="-78"/>
                          </a:rPr>
                          <m:t>×</m:t>
                        </m:r>
                        <m:d>
                          <m:dPr>
                            <m:ctrlPr>
                              <a:rPr lang="fa-IR" sz="2000" i="1">
                                <a:solidFill>
                                  <a:schemeClr val="accent2">
                                    <a:lumMod val="75000"/>
                                  </a:schemeClr>
                                </a:solidFill>
                                <a:latin typeface="Cambria Math" panose="02040503050406030204" pitchFamily="18" charset="0"/>
                              </a:rPr>
                            </m:ctrlPr>
                          </m:dPr>
                          <m:e>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10</m:t>
                            </m:r>
                          </m:e>
                        </m:d>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5</m:t>
                        </m:r>
                        <m:r>
                          <m:rPr>
                            <m:nor/>
                          </m:rPr>
                          <a:rPr lang="fa-IR" sz="2000" i="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9</m:t>
                        </m:r>
                      </m:den>
                    </m:f>
                  </m:oMath>
                </a14:m>
                <a:r>
                  <a:rPr lang="fa-IR" sz="2000" dirty="0">
                    <a:solidFill>
                      <a:schemeClr val="accent2">
                        <a:lumMod val="75000"/>
                      </a:schemeClr>
                    </a:solidFill>
                    <a:cs typeface="B Koodak" panose="00000700000000000000" pitchFamily="2" charset="-78"/>
                  </a:rPr>
                  <a:t> = </a:t>
                </a:r>
              </a:p>
            </p:txBody>
          </p:sp>
        </mc:Choice>
        <mc:Fallback xmlns="">
          <p:sp>
            <p:nvSpPr>
              <p:cNvPr id="62" name="TextBox 61"/>
              <p:cNvSpPr txBox="1">
                <a:spLocks noRot="1" noChangeAspect="1" noMove="1" noResize="1" noEditPoints="1" noAdjustHandles="1" noChangeArrowheads="1" noChangeShapeType="1" noTextEdit="1"/>
              </p:cNvSpPr>
              <p:nvPr/>
            </p:nvSpPr>
            <p:spPr>
              <a:xfrm>
                <a:off x="1695289" y="3942131"/>
                <a:ext cx="1072281" cy="478849"/>
              </a:xfrm>
              <a:prstGeom prst="rect">
                <a:avLst/>
              </a:prstGeom>
              <a:blipFill>
                <a:blip r:embed="rId18"/>
                <a:stretch>
                  <a:fillRect r="-13068" b="-2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2767570" y="3906127"/>
                <a:ext cx="749692" cy="565219"/>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m:t>
                          </m:r>
                          <m:r>
                            <m:rPr>
                              <m:nor/>
                            </m:rPr>
                            <a:rPr lang="fa-IR" sz="2000" i="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10</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5</m:t>
                          </m:r>
                          <m:r>
                            <m:rPr>
                              <m:nor/>
                            </m:rPr>
                            <a:rPr lang="fa-IR" sz="2000" i="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9</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2767570" y="3906127"/>
                <a:ext cx="749692" cy="565219"/>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63"/>
              <p:cNvSpPr/>
              <p:nvPr/>
            </p:nvSpPr>
            <p:spPr>
              <a:xfrm>
                <a:off x="3517262" y="3886119"/>
                <a:ext cx="638316" cy="571118"/>
              </a:xfrm>
              <a:prstGeom prst="rect">
                <a:avLst/>
              </a:prstGeom>
            </p:spPr>
            <p:txBody>
              <a:bodyPr wrap="none">
                <a:spAutoFit/>
              </a:bodyPr>
              <a:lstStyle/>
              <a:p>
                <a:r>
                  <a:rPr lang="fa-IR" sz="2000" dirty="0">
                    <a:solidFill>
                      <a:schemeClr val="accent2">
                        <a:lumMod val="75000"/>
                      </a:schemeClr>
                    </a:solidFill>
                    <a:cs typeface="B Koodak" panose="00000700000000000000" pitchFamily="2" charset="-78"/>
                  </a:rPr>
                  <a:t>=</a:t>
                </a:r>
                <a:r>
                  <a:rPr lang="en-US" sz="2000" dirty="0">
                    <a:solidFill>
                      <a:schemeClr val="accent2">
                        <a:lumMod val="75000"/>
                      </a:schemeClr>
                    </a:solidFill>
                  </a:rPr>
                  <a:t> </a:t>
                </a:r>
                <a14:m>
                  <m:oMath xmlns:m="http://schemas.openxmlformats.org/officeDocument/2006/math">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30</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45</m:t>
                        </m:r>
                      </m:den>
                    </m:f>
                  </m:oMath>
                </a14:m>
                <a:endParaRPr lang="fa-IR" sz="2000" dirty="0">
                  <a:solidFill>
                    <a:schemeClr val="accent2">
                      <a:lumMod val="75000"/>
                    </a:schemeClr>
                  </a:solidFill>
                </a:endParaRPr>
              </a:p>
            </p:txBody>
          </p:sp>
        </mc:Choice>
        <mc:Fallback xmlns="">
          <p:sp>
            <p:nvSpPr>
              <p:cNvPr id="64" name="Rectangle 63"/>
              <p:cNvSpPr>
                <a:spLocks noRot="1" noChangeAspect="1" noMove="1" noResize="1" noEditPoints="1" noAdjustHandles="1" noChangeArrowheads="1" noChangeShapeType="1" noTextEdit="1"/>
              </p:cNvSpPr>
              <p:nvPr/>
            </p:nvSpPr>
            <p:spPr>
              <a:xfrm>
                <a:off x="3517262" y="3886119"/>
                <a:ext cx="638316" cy="571118"/>
              </a:xfrm>
              <a:prstGeom prst="rect">
                <a:avLst/>
              </a:prstGeom>
              <a:blipFill>
                <a:blip r:embed="rId20"/>
                <a:stretch>
                  <a:fillRect l="-11429" b="-13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6257603" y="2720439"/>
                <a:ext cx="1481685" cy="481670"/>
              </a:xfrm>
              <a:prstGeom prst="rect">
                <a:avLst/>
              </a:prstGeom>
              <a:noFill/>
            </p:spPr>
            <p:txBody>
              <a:bodyPr wrap="square" lIns="0" tIns="0" rIns="0" bIns="0" rtlCol="1">
                <a:spAutoFit/>
              </a:bodyPr>
              <a:lstStyle/>
              <a:p>
                <a14:m>
                  <m:oMath xmlns:m="http://schemas.openxmlformats.org/officeDocument/2006/math">
                    <m:r>
                      <m:rPr>
                        <m:nor/>
                      </m:rPr>
                      <a:rPr lang="fa-IR" sz="2000" b="0" i="0" smtClean="0">
                        <a:solidFill>
                          <a:schemeClr val="tx1"/>
                        </a:solidFill>
                        <a:latin typeface="Cambria Math" panose="02040503050406030204" pitchFamily="18" charset="0"/>
                        <a:cs typeface="B Koodak" panose="00000700000000000000" pitchFamily="2" charset="-78"/>
                      </a:rPr>
                      <m:t>−</m:t>
                    </m:r>
                    <m:f>
                      <m:fPr>
                        <m:ctrlPr>
                          <a:rPr lang="fa-IR" sz="2000" i="1">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2</m:t>
                        </m:r>
                      </m:num>
                      <m:den>
                        <m:r>
                          <m:rPr>
                            <m:nor/>
                          </m:rPr>
                          <a:rPr lang="fa-IR" sz="2000" b="0" i="0" smtClean="0">
                            <a:solidFill>
                              <a:schemeClr val="tx1"/>
                            </a:solidFill>
                            <a:latin typeface="Cambria Math" panose="02040503050406030204" pitchFamily="18" charset="0"/>
                            <a:cs typeface="B Koodak" panose="00000700000000000000" pitchFamily="2" charset="-78"/>
                          </a:rPr>
                          <m:t>9</m:t>
                        </m:r>
                      </m:den>
                    </m:f>
                    <m:r>
                      <m:rPr>
                        <m:nor/>
                      </m:rPr>
                      <a:rPr lang="fa-IR" sz="2000" i="0">
                        <a:solidFill>
                          <a:schemeClr val="tx1"/>
                        </a:solidFill>
                        <a:latin typeface="Cambria Math" panose="02040503050406030204" pitchFamily="18" charset="0"/>
                        <a:cs typeface="B Koodak" panose="00000700000000000000" pitchFamily="2" charset="-78"/>
                      </a:rPr>
                      <m:t>×</m:t>
                    </m:r>
                    <m:d>
                      <m:dPr>
                        <m:ctrlPr>
                          <a:rPr lang="fa-IR" sz="2000" i="1">
                            <a:solidFill>
                              <a:schemeClr val="tx1"/>
                            </a:solidFill>
                            <a:latin typeface="Cambria Math" panose="02040503050406030204" pitchFamily="18" charset="0"/>
                          </a:rPr>
                        </m:ctrlPr>
                      </m:dPr>
                      <m:e>
                        <m:r>
                          <m:rPr>
                            <m:nor/>
                          </m:rPr>
                          <a:rPr lang="fa-IR" sz="2000" b="0" i="0" smtClean="0">
                            <a:solidFill>
                              <a:schemeClr val="tx1"/>
                            </a:solidFill>
                            <a:latin typeface="Cambria Math" panose="02040503050406030204" pitchFamily="18" charset="0"/>
                            <a:cs typeface="B Koodak" panose="00000700000000000000" pitchFamily="2" charset="-78"/>
                          </a:rPr>
                          <m:t>−</m:t>
                        </m:r>
                        <m:f>
                          <m:fPr>
                            <m:ctrlPr>
                              <a:rPr lang="fa-IR" sz="2000" i="1">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4</m:t>
                            </m:r>
                          </m:num>
                          <m:den>
                            <m:r>
                              <m:rPr>
                                <m:nor/>
                              </m:rPr>
                              <a:rPr lang="fa-IR" sz="2000" b="0" i="0" smtClean="0">
                                <a:solidFill>
                                  <a:schemeClr val="tx1"/>
                                </a:solidFill>
                                <a:latin typeface="Cambria Math" panose="02040503050406030204" pitchFamily="18" charset="0"/>
                                <a:cs typeface="B Koodak" panose="00000700000000000000" pitchFamily="2" charset="-78"/>
                              </a:rPr>
                              <m:t>7</m:t>
                            </m:r>
                          </m:den>
                        </m:f>
                      </m:e>
                    </m:d>
                  </m:oMath>
                </a14:m>
                <a:r>
                  <a:rPr lang="fa-IR" sz="2000" dirty="0">
                    <a:solidFill>
                      <a:schemeClr val="tx1"/>
                    </a:solidFill>
                    <a:cs typeface="B Koodak" panose="00000700000000000000" pitchFamily="2" charset="-78"/>
                  </a:rPr>
                  <a:t>= </a:t>
                </a:r>
              </a:p>
            </p:txBody>
          </p:sp>
        </mc:Choice>
        <mc:Fallback xmlns="">
          <p:sp>
            <p:nvSpPr>
              <p:cNvPr id="65" name="TextBox 64"/>
              <p:cNvSpPr txBox="1">
                <a:spLocks noRot="1" noChangeAspect="1" noMove="1" noResize="1" noEditPoints="1" noAdjustHandles="1" noChangeArrowheads="1" noChangeShapeType="1" noTextEdit="1"/>
              </p:cNvSpPr>
              <p:nvPr/>
            </p:nvSpPr>
            <p:spPr>
              <a:xfrm>
                <a:off x="6257603" y="2720439"/>
                <a:ext cx="1481685" cy="481670"/>
              </a:xfrm>
              <a:prstGeom prst="rect">
                <a:avLst/>
              </a:prstGeom>
              <a:blipFill>
                <a:blip r:embed="rId21"/>
                <a:stretch>
                  <a:fillRect r="-1646" b="-278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1698646" y="5402693"/>
                <a:ext cx="1138004" cy="518027"/>
              </a:xfrm>
              <a:prstGeom prst="rect">
                <a:avLst/>
              </a:prstGeom>
              <a:noFill/>
            </p:spPr>
            <p:txBody>
              <a:bodyPr wrap="none" lIns="0" tIns="0" rIns="0" bIns="0" rtlCol="1">
                <a:spAutoFit/>
              </a:bodyPr>
              <a:lstStyle/>
              <a:p>
                <a14:m>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d>
                          <m:dPr>
                            <m:ctrlPr>
                              <a:rPr lang="fa-IR" sz="2000" i="1">
                                <a:solidFill>
                                  <a:schemeClr val="accent2">
                                    <a:lumMod val="75000"/>
                                  </a:schemeClr>
                                </a:solidFill>
                                <a:latin typeface="Cambria Math" panose="02040503050406030204" pitchFamily="18" charset="0"/>
                              </a:rPr>
                            </m:ctrlPr>
                          </m:dPr>
                          <m:e>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4</m:t>
                            </m:r>
                          </m:e>
                        </m:d>
                        <m:r>
                          <m:rPr>
                            <m:nor/>
                          </m:rPr>
                          <a:rPr lang="fa-IR" sz="2000" i="0">
                            <a:solidFill>
                              <a:schemeClr val="accent2">
                                <a:lumMod val="75000"/>
                              </a:schemeClr>
                            </a:solidFill>
                            <a:latin typeface="Cambria Math" panose="02040503050406030204" pitchFamily="18" charset="0"/>
                            <a:cs typeface="B Koodak" panose="00000700000000000000" pitchFamily="2" charset="-78"/>
                          </a:rPr>
                          <m:t>×</m:t>
                        </m:r>
                        <m:d>
                          <m:dPr>
                            <m:ctrlPr>
                              <a:rPr lang="fa-IR" sz="2000" i="1">
                                <a:solidFill>
                                  <a:schemeClr val="accent2">
                                    <a:lumMod val="75000"/>
                                  </a:schemeClr>
                                </a:solidFill>
                                <a:latin typeface="Cambria Math" panose="02040503050406030204" pitchFamily="18" charset="0"/>
                              </a:rPr>
                            </m:ctrlPr>
                          </m:dPr>
                          <m:e>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9</m:t>
                            </m:r>
                          </m:e>
                        </m:d>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m:t>
                        </m:r>
                        <m:r>
                          <m:rPr>
                            <m:nor/>
                          </m:rPr>
                          <a:rPr lang="fa-IR" sz="2000" i="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4</m:t>
                        </m:r>
                      </m:den>
                    </m:f>
                  </m:oMath>
                </a14:m>
                <a:r>
                  <a:rPr lang="fa-IR" sz="2000" dirty="0">
                    <a:solidFill>
                      <a:schemeClr val="accent2">
                        <a:lumMod val="75000"/>
                      </a:schemeClr>
                    </a:solidFill>
                    <a:cs typeface="B Koodak" panose="00000700000000000000" pitchFamily="2" charset="-78"/>
                  </a:rPr>
                  <a:t> = </a:t>
                </a:r>
              </a:p>
            </p:txBody>
          </p:sp>
        </mc:Choice>
        <mc:Fallback xmlns="">
          <p:sp>
            <p:nvSpPr>
              <p:cNvPr id="66" name="TextBox 65"/>
              <p:cNvSpPr txBox="1">
                <a:spLocks noRot="1" noChangeAspect="1" noMove="1" noResize="1" noEditPoints="1" noAdjustHandles="1" noChangeArrowheads="1" noChangeShapeType="1" noTextEdit="1"/>
              </p:cNvSpPr>
              <p:nvPr/>
            </p:nvSpPr>
            <p:spPr>
              <a:xfrm>
                <a:off x="1698646" y="5402693"/>
                <a:ext cx="1138004" cy="518027"/>
              </a:xfrm>
              <a:prstGeom prst="rect">
                <a:avLst/>
              </a:prstGeom>
              <a:blipFill>
                <a:blip r:embed="rId22"/>
                <a:stretch>
                  <a:fillRect l="-538" r="-12366" b="-24706"/>
                </a:stretch>
              </a:blipFill>
            </p:spPr>
            <p:txBody>
              <a:bodyPr/>
              <a:lstStyle/>
              <a:p>
                <a:r>
                  <a:rPr lang="en-US">
                    <a:noFill/>
                  </a:rPr>
                  <a:t> </a:t>
                </a:r>
              </a:p>
            </p:txBody>
          </p:sp>
        </mc:Fallback>
      </mc:AlternateContent>
      <p:graphicFrame>
        <p:nvGraphicFramePr>
          <p:cNvPr id="67" name="Table 66"/>
          <p:cNvGraphicFramePr>
            <a:graphicFrameLocks noGrp="1"/>
          </p:cNvGraphicFramePr>
          <p:nvPr>
            <p:extLst>
              <p:ext uri="{D42A27DB-BD31-4B8C-83A1-F6EECF244321}">
                <p14:modId xmlns:p14="http://schemas.microsoft.com/office/powerpoint/2010/main" val="1734999792"/>
              </p:ext>
            </p:extLst>
          </p:nvPr>
        </p:nvGraphicFramePr>
        <p:xfrm>
          <a:off x="6382219" y="4860991"/>
          <a:ext cx="2462256" cy="1582437"/>
        </p:xfrm>
        <a:graphic>
          <a:graphicData uri="http://schemas.openxmlformats.org/drawingml/2006/table">
            <a:tbl>
              <a:tblPr rtl="1" firstRow="1" bandRow="1">
                <a:tableStyleId>{5C22544A-7EE6-4342-B048-85BDC9FD1C3A}</a:tableStyleId>
              </a:tblPr>
              <a:tblGrid>
                <a:gridCol w="820752">
                  <a:extLst>
                    <a:ext uri="{9D8B030D-6E8A-4147-A177-3AD203B41FA5}">
                      <a16:colId xmlns:a16="http://schemas.microsoft.com/office/drawing/2014/main" val="4039255224"/>
                    </a:ext>
                  </a:extLst>
                </a:gridCol>
                <a:gridCol w="820752">
                  <a:extLst>
                    <a:ext uri="{9D8B030D-6E8A-4147-A177-3AD203B41FA5}">
                      <a16:colId xmlns:a16="http://schemas.microsoft.com/office/drawing/2014/main" val="202557454"/>
                    </a:ext>
                  </a:extLst>
                </a:gridCol>
                <a:gridCol w="820752">
                  <a:extLst>
                    <a:ext uri="{9D8B030D-6E8A-4147-A177-3AD203B41FA5}">
                      <a16:colId xmlns:a16="http://schemas.microsoft.com/office/drawing/2014/main" val="690921975"/>
                    </a:ext>
                  </a:extLst>
                </a:gridCol>
              </a:tblGrid>
              <a:tr h="527479">
                <a:tc>
                  <a:txBody>
                    <a:bodyPr/>
                    <a:lstStyle/>
                    <a:p>
                      <a:pPr rtl="1"/>
                      <a:endParaRPr lang="fa-IR" dirty="0"/>
                    </a:p>
                  </a:txBody>
                  <a:tcPr>
                    <a:solidFill>
                      <a:schemeClr val="accent4">
                        <a:lumMod val="20000"/>
                        <a:lumOff val="80000"/>
                      </a:schemeClr>
                    </a:solidFill>
                  </a:tcPr>
                </a:tc>
                <a:tc>
                  <a:txBody>
                    <a:bodyPr/>
                    <a:lstStyle/>
                    <a:p>
                      <a:pPr rtl="1"/>
                      <a:endParaRPr lang="fa-IR" dirty="0"/>
                    </a:p>
                  </a:txBody>
                  <a:tcPr>
                    <a:solidFill>
                      <a:schemeClr val="accent2">
                        <a:lumMod val="40000"/>
                        <a:lumOff val="60000"/>
                      </a:schemeClr>
                    </a:solidFill>
                  </a:tcPr>
                </a:tc>
                <a:tc>
                  <a:txBody>
                    <a:bodyPr/>
                    <a:lstStyle/>
                    <a:p>
                      <a:pPr rtl="1"/>
                      <a:endParaRPr lang="fa-IR" dirty="0"/>
                    </a:p>
                  </a:txBody>
                  <a:tcPr>
                    <a:solidFill>
                      <a:schemeClr val="accent2">
                        <a:lumMod val="60000"/>
                        <a:lumOff val="40000"/>
                      </a:schemeClr>
                    </a:solidFill>
                  </a:tcPr>
                </a:tc>
                <a:extLst>
                  <a:ext uri="{0D108BD9-81ED-4DB2-BD59-A6C34878D82A}">
                    <a16:rowId xmlns:a16="http://schemas.microsoft.com/office/drawing/2014/main" val="358562064"/>
                  </a:ext>
                </a:extLst>
              </a:tr>
              <a:tr h="527479">
                <a:tc>
                  <a:txBody>
                    <a:bodyPr/>
                    <a:lstStyle/>
                    <a:p>
                      <a:pPr rtl="1"/>
                      <a:endParaRPr lang="fa-IR" dirty="0"/>
                    </a:p>
                  </a:txBody>
                  <a:tcPr>
                    <a:solidFill>
                      <a:schemeClr val="accent3">
                        <a:lumMod val="20000"/>
                        <a:lumOff val="80000"/>
                      </a:schemeClr>
                    </a:solidFill>
                  </a:tcPr>
                </a:tc>
                <a:tc>
                  <a:txBody>
                    <a:bodyPr/>
                    <a:lstStyle/>
                    <a:p>
                      <a:pPr rtl="1"/>
                      <a:endParaRPr lang="fa-IR" dirty="0"/>
                    </a:p>
                  </a:txBody>
                  <a:tcPr>
                    <a:solidFill>
                      <a:schemeClr val="accent3">
                        <a:lumMod val="20000"/>
                        <a:lumOff val="80000"/>
                      </a:schemeClr>
                    </a:solidFill>
                  </a:tcPr>
                </a:tc>
                <a:tc>
                  <a:txBody>
                    <a:bodyPr/>
                    <a:lstStyle/>
                    <a:p>
                      <a:pPr rtl="1"/>
                      <a:endParaRPr lang="fa-IR" dirty="0"/>
                    </a:p>
                  </a:txBody>
                  <a:tcPr>
                    <a:solidFill>
                      <a:schemeClr val="accent2">
                        <a:lumMod val="40000"/>
                        <a:lumOff val="60000"/>
                      </a:schemeClr>
                    </a:solidFill>
                  </a:tcPr>
                </a:tc>
                <a:extLst>
                  <a:ext uri="{0D108BD9-81ED-4DB2-BD59-A6C34878D82A}">
                    <a16:rowId xmlns:a16="http://schemas.microsoft.com/office/drawing/2014/main" val="4190978751"/>
                  </a:ext>
                </a:extLst>
              </a:tr>
              <a:tr h="527479">
                <a:tc>
                  <a:txBody>
                    <a:bodyPr/>
                    <a:lstStyle/>
                    <a:p>
                      <a:pPr rtl="1"/>
                      <a:endParaRPr lang="fa-IR" dirty="0"/>
                    </a:p>
                  </a:txBody>
                  <a:tcPr>
                    <a:solidFill>
                      <a:schemeClr val="accent3">
                        <a:lumMod val="20000"/>
                        <a:lumOff val="80000"/>
                      </a:schemeClr>
                    </a:solidFill>
                  </a:tcPr>
                </a:tc>
                <a:tc>
                  <a:txBody>
                    <a:bodyPr/>
                    <a:lstStyle/>
                    <a:p>
                      <a:pPr rtl="1"/>
                      <a:endParaRPr lang="fa-IR" dirty="0"/>
                    </a:p>
                  </a:txBody>
                  <a:tcPr>
                    <a:solidFill>
                      <a:schemeClr val="accent3">
                        <a:lumMod val="20000"/>
                        <a:lumOff val="80000"/>
                      </a:schemeClr>
                    </a:solidFill>
                  </a:tcPr>
                </a:tc>
                <a:tc>
                  <a:txBody>
                    <a:bodyPr/>
                    <a:lstStyle/>
                    <a:p>
                      <a:pPr rtl="1"/>
                      <a:endParaRPr lang="fa-IR" dirty="0"/>
                    </a:p>
                  </a:txBody>
                  <a:tcPr>
                    <a:solidFill>
                      <a:schemeClr val="accent4">
                        <a:lumMod val="20000"/>
                        <a:lumOff val="80000"/>
                      </a:schemeClr>
                    </a:solidFill>
                  </a:tcPr>
                </a:tc>
                <a:extLst>
                  <a:ext uri="{0D108BD9-81ED-4DB2-BD59-A6C34878D82A}">
                    <a16:rowId xmlns:a16="http://schemas.microsoft.com/office/drawing/2014/main" val="2130809388"/>
                  </a:ext>
                </a:extLst>
              </a:tr>
            </a:tbl>
          </a:graphicData>
        </a:graphic>
      </p:graphicFrame>
      <p:sp>
        <p:nvSpPr>
          <p:cNvPr id="68" name="TextBox 67"/>
          <p:cNvSpPr txBox="1"/>
          <p:nvPr/>
        </p:nvSpPr>
        <p:spPr>
          <a:xfrm>
            <a:off x="10542361" y="4343107"/>
            <a:ext cx="65" cy="276999"/>
          </a:xfrm>
          <a:prstGeom prst="rect">
            <a:avLst/>
          </a:prstGeom>
          <a:noFill/>
        </p:spPr>
        <p:txBody>
          <a:bodyPr wrap="none" lIns="0" tIns="0" rIns="0" bIns="0" rtlCol="1">
            <a:spAutoFit/>
          </a:bodyPr>
          <a:lstStyle/>
          <a:p>
            <a:endParaRPr lang="fa-IR" dirty="0"/>
          </a:p>
        </p:txBody>
      </p:sp>
      <mc:AlternateContent xmlns:mc="http://schemas.openxmlformats.org/markup-compatibility/2006" xmlns:a14="http://schemas.microsoft.com/office/drawing/2010/main">
        <mc:Choice Requires="a14">
          <p:sp>
            <p:nvSpPr>
              <p:cNvPr id="69" name="TextBox 68"/>
              <p:cNvSpPr txBox="1"/>
              <p:nvPr/>
            </p:nvSpPr>
            <p:spPr>
              <a:xfrm>
                <a:off x="6667485" y="4852021"/>
                <a:ext cx="274114" cy="492443"/>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3200" i="0" smtClean="0">
                          <a:latin typeface="Cambria Math" panose="02040503050406030204" pitchFamily="18" charset="0"/>
                          <a:ea typeface="Cambria Math" panose="02040503050406030204" pitchFamily="18" charset="0"/>
                          <a:cs typeface="B Koodak" panose="00000700000000000000" pitchFamily="2" charset="-78"/>
                        </a:rPr>
                        <m:t>×</m:t>
                      </m:r>
                    </m:oMath>
                  </m:oMathPara>
                </a14:m>
                <a:endParaRPr lang="fa-IR" sz="3200" dirty="0">
                  <a:cs typeface="B Koodak" panose="00000700000000000000" pitchFamily="2" charset="-78"/>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6667485" y="4852021"/>
                <a:ext cx="274114" cy="492443"/>
              </a:xfrm>
              <a:prstGeom prst="rect">
                <a:avLst/>
              </a:prstGeom>
              <a:blipFill>
                <a:blip r:embed="rId23"/>
                <a:stretch>
                  <a:fillRect l="-11111" r="-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7503408" y="4881792"/>
                <a:ext cx="274114" cy="492443"/>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3200" i="0" smtClean="0">
                          <a:latin typeface="Cambria Math" panose="02040503050406030204" pitchFamily="18" charset="0"/>
                          <a:cs typeface="B Koodak" panose="00000700000000000000" pitchFamily="2" charset="-78"/>
                        </a:rPr>
                        <m:t>+</m:t>
                      </m:r>
                    </m:oMath>
                  </m:oMathPara>
                </a14:m>
                <a:endParaRPr lang="fa-IR" sz="3200" dirty="0">
                  <a:cs typeface="B Koodak" panose="00000700000000000000" pitchFamily="2" charset="-78"/>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7503408" y="4881792"/>
                <a:ext cx="274114" cy="492443"/>
              </a:xfrm>
              <a:prstGeom prst="rect">
                <a:avLst/>
              </a:prstGeom>
              <a:blipFill>
                <a:blip r:embed="rId24"/>
                <a:stretch>
                  <a:fillRect l="-15556" r="-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6630864" y="5347123"/>
                <a:ext cx="274114" cy="492443"/>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3200" i="0" smtClean="0">
                          <a:latin typeface="Cambria Math" panose="02040503050406030204" pitchFamily="18" charset="0"/>
                          <a:cs typeface="B Koodak" panose="00000700000000000000" pitchFamily="2" charset="-78"/>
                        </a:rPr>
                        <m:t>+</m:t>
                      </m:r>
                    </m:oMath>
                  </m:oMathPara>
                </a14:m>
                <a:endParaRPr lang="fa-IR" sz="3200" dirty="0">
                  <a:cs typeface="B Koodak" panose="00000700000000000000" pitchFamily="2" charset="-78"/>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6630864" y="5347123"/>
                <a:ext cx="274114" cy="492443"/>
              </a:xfrm>
              <a:prstGeom prst="rect">
                <a:avLst/>
              </a:prstGeom>
              <a:blipFill>
                <a:blip r:embed="rId25"/>
                <a:stretch>
                  <a:fillRect l="-15556" r="-15556"/>
                </a:stretch>
              </a:blipFill>
            </p:spPr>
            <p:txBody>
              <a:bodyPr/>
              <a:lstStyle/>
              <a:p>
                <a:r>
                  <a:rPr lang="en-US">
                    <a:noFill/>
                  </a:rPr>
                  <a:t> </a:t>
                </a:r>
              </a:p>
            </p:txBody>
          </p:sp>
        </mc:Fallback>
      </mc:AlternateContent>
      <p:sp>
        <p:nvSpPr>
          <p:cNvPr id="72" name="Arc 71"/>
          <p:cNvSpPr/>
          <p:nvPr/>
        </p:nvSpPr>
        <p:spPr>
          <a:xfrm rot="18299687">
            <a:off x="6610267" y="4872317"/>
            <a:ext cx="335579" cy="451850"/>
          </a:xfrm>
          <a:prstGeom prst="arc">
            <a:avLst>
              <a:gd name="adj1" fmla="val 11420194"/>
              <a:gd name="adj2" fmla="val 21345036"/>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73" name="Rectangle 72"/>
              <p:cNvSpPr/>
              <p:nvPr/>
            </p:nvSpPr>
            <p:spPr>
              <a:xfrm>
                <a:off x="6474049" y="5805744"/>
                <a:ext cx="577401" cy="6449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3200" b="0" i="0" smtClean="0">
                          <a:latin typeface="Cambria Math" panose="02040503050406030204" pitchFamily="18" charset="0"/>
                          <a:cs typeface="B Koodak" panose="00000700000000000000" pitchFamily="2" charset="-78"/>
                        </a:rPr>
                        <m:t>−</m:t>
                      </m:r>
                    </m:oMath>
                  </m:oMathPara>
                </a14:m>
                <a:endParaRPr lang="fa-IR" sz="3600" dirty="0">
                  <a:cs typeface="B Koodak" panose="00000700000000000000" pitchFamily="2" charset="-78"/>
                </a:endParaRPr>
              </a:p>
            </p:txBody>
          </p:sp>
        </mc:Choice>
        <mc:Fallback xmlns="">
          <p:sp>
            <p:nvSpPr>
              <p:cNvPr id="73" name="Rectangle 72"/>
              <p:cNvSpPr>
                <a:spLocks noRot="1" noChangeAspect="1" noMove="1" noResize="1" noEditPoints="1" noAdjustHandles="1" noChangeArrowheads="1" noChangeShapeType="1" noTextEdit="1"/>
              </p:cNvSpPr>
              <p:nvPr/>
            </p:nvSpPr>
            <p:spPr>
              <a:xfrm>
                <a:off x="6474049" y="5805744"/>
                <a:ext cx="577401" cy="644920"/>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Rectangle 73"/>
              <p:cNvSpPr/>
              <p:nvPr/>
            </p:nvSpPr>
            <p:spPr>
              <a:xfrm>
                <a:off x="8167927" y="4804847"/>
                <a:ext cx="577402" cy="6449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3200" b="0" i="0" smtClean="0">
                          <a:latin typeface="Cambria Math" panose="02040503050406030204" pitchFamily="18" charset="0"/>
                          <a:cs typeface="B Koodak" panose="00000700000000000000" pitchFamily="2" charset="-78"/>
                        </a:rPr>
                        <m:t>−</m:t>
                      </m:r>
                    </m:oMath>
                  </m:oMathPara>
                </a14:m>
                <a:endParaRPr lang="fa-IR" sz="3600" dirty="0">
                  <a:cs typeface="B Koodak" panose="00000700000000000000" pitchFamily="2" charset="-78"/>
                </a:endParaRPr>
              </a:p>
            </p:txBody>
          </p:sp>
        </mc:Choice>
        <mc:Fallback xmlns="">
          <p:sp>
            <p:nvSpPr>
              <p:cNvPr id="74" name="Rectangle 73"/>
              <p:cNvSpPr>
                <a:spLocks noRot="1" noChangeAspect="1" noMove="1" noResize="1" noEditPoints="1" noAdjustHandles="1" noChangeArrowheads="1" noChangeShapeType="1" noTextEdit="1"/>
              </p:cNvSpPr>
              <p:nvPr/>
            </p:nvSpPr>
            <p:spPr>
              <a:xfrm>
                <a:off x="8167927" y="4804847"/>
                <a:ext cx="577402" cy="644920"/>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6252305" y="3867821"/>
                <a:ext cx="2363724" cy="481286"/>
              </a:xfrm>
              <a:prstGeom prst="rect">
                <a:avLst/>
              </a:prstGeom>
              <a:noFill/>
            </p:spPr>
            <p:txBody>
              <a:bodyPr wrap="square" lIns="0" tIns="0" rIns="0" bIns="0" rtlCol="1">
                <a:spAutoFit/>
              </a:bodyPr>
              <a:lstStyle/>
              <a:p>
                <a14:m>
                  <m:oMath xmlns:m="http://schemas.openxmlformats.org/officeDocument/2006/math">
                    <m:r>
                      <m:rPr>
                        <m:nor/>
                      </m:rPr>
                      <a:rPr lang="fa-IR" sz="2000" b="0" i="0" smtClean="0">
                        <a:solidFill>
                          <a:schemeClr val="tx1"/>
                        </a:solidFill>
                        <a:latin typeface="Cambria Math" panose="02040503050406030204" pitchFamily="18" charset="0"/>
                        <a:cs typeface="B Koodak" panose="00000700000000000000" pitchFamily="2" charset="-78"/>
                      </a:rPr>
                      <m:t>−</m:t>
                    </m:r>
                    <m:f>
                      <m:fPr>
                        <m:ctrlPr>
                          <a:rPr lang="fa-IR" sz="2000" i="1">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3</m:t>
                        </m:r>
                      </m:num>
                      <m:den>
                        <m:r>
                          <m:rPr>
                            <m:nor/>
                          </m:rPr>
                          <a:rPr lang="fa-IR" sz="2000" b="0" i="0" smtClean="0">
                            <a:solidFill>
                              <a:schemeClr val="tx1"/>
                            </a:solidFill>
                            <a:latin typeface="Cambria Math" panose="02040503050406030204" pitchFamily="18" charset="0"/>
                            <a:cs typeface="B Koodak" panose="00000700000000000000" pitchFamily="2" charset="-78"/>
                          </a:rPr>
                          <m:t>4</m:t>
                        </m:r>
                      </m:den>
                    </m:f>
                    <m:r>
                      <m:rPr>
                        <m:nor/>
                      </m:rPr>
                      <a:rPr lang="fa-IR" sz="2000" i="0">
                        <a:solidFill>
                          <a:schemeClr val="tx1"/>
                        </a:solidFill>
                        <a:latin typeface="Cambria Math" panose="02040503050406030204" pitchFamily="18" charset="0"/>
                        <a:cs typeface="B Koodak" panose="00000700000000000000" pitchFamily="2" charset="-78"/>
                      </a:rPr>
                      <m:t>×</m:t>
                    </m:r>
                    <m:d>
                      <m:dPr>
                        <m:ctrlPr>
                          <a:rPr lang="fa-IR" sz="2000" i="1">
                            <a:solidFill>
                              <a:schemeClr val="tx1"/>
                            </a:solidFill>
                            <a:latin typeface="Cambria Math" panose="02040503050406030204" pitchFamily="18" charset="0"/>
                          </a:rPr>
                        </m:ctrlPr>
                      </m:dPr>
                      <m:e>
                        <m:r>
                          <m:rPr>
                            <m:nor/>
                          </m:rPr>
                          <a:rPr lang="fa-IR" sz="2000" i="0">
                            <a:solidFill>
                              <a:schemeClr val="tx1"/>
                            </a:solidFill>
                            <a:latin typeface="Cambria Math" panose="02040503050406030204" pitchFamily="18" charset="0"/>
                            <a:cs typeface="B Koodak" panose="00000700000000000000" pitchFamily="2" charset="-78"/>
                          </a:rPr>
                          <m:t>+</m:t>
                        </m:r>
                        <m:f>
                          <m:fPr>
                            <m:ctrlPr>
                              <a:rPr lang="fa-IR" sz="2000" i="1">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5</m:t>
                            </m:r>
                          </m:num>
                          <m:den>
                            <m:r>
                              <m:rPr>
                                <m:nor/>
                              </m:rPr>
                              <a:rPr lang="fa-IR" sz="2000" b="0" i="0" smtClean="0">
                                <a:solidFill>
                                  <a:schemeClr val="tx1"/>
                                </a:solidFill>
                                <a:latin typeface="Cambria Math" panose="02040503050406030204" pitchFamily="18" charset="0"/>
                                <a:cs typeface="B Koodak" panose="00000700000000000000" pitchFamily="2" charset="-78"/>
                              </a:rPr>
                              <m:t>7</m:t>
                            </m:r>
                          </m:den>
                        </m:f>
                      </m:e>
                    </m:d>
                  </m:oMath>
                </a14:m>
                <a:r>
                  <a:rPr lang="fa-IR" sz="2000" dirty="0">
                    <a:solidFill>
                      <a:schemeClr val="tx1"/>
                    </a:solidFill>
                    <a:cs typeface="B Koodak" panose="00000700000000000000" pitchFamily="2" charset="-78"/>
                  </a:rPr>
                  <a:t>= </a:t>
                </a:r>
              </a:p>
            </p:txBody>
          </p:sp>
        </mc:Choice>
        <mc:Fallback xmlns="">
          <p:sp>
            <p:nvSpPr>
              <p:cNvPr id="75" name="TextBox 74"/>
              <p:cNvSpPr txBox="1">
                <a:spLocks noRot="1" noChangeAspect="1" noMove="1" noResize="1" noEditPoints="1" noAdjustHandles="1" noChangeArrowheads="1" noChangeShapeType="1" noTextEdit="1"/>
              </p:cNvSpPr>
              <p:nvPr/>
            </p:nvSpPr>
            <p:spPr>
              <a:xfrm>
                <a:off x="6252305" y="3867821"/>
                <a:ext cx="2363724" cy="481286"/>
              </a:xfrm>
              <a:prstGeom prst="rect">
                <a:avLst/>
              </a:prstGeom>
              <a:blipFill>
                <a:blip r:embed="rId28"/>
                <a:stretch>
                  <a:fillRect b="-265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7586618" y="3897489"/>
                <a:ext cx="1484376" cy="510396"/>
              </a:xfrm>
              <a:prstGeom prst="rect">
                <a:avLst/>
              </a:prstGeom>
              <a:noFill/>
            </p:spPr>
            <p:txBody>
              <a:bodyPr wrap="square" lIns="0" tIns="0" rIns="0" bIns="0" rtlCol="1">
                <a:spAutoFit/>
              </a:bodyPr>
              <a:lstStyle/>
              <a:p>
                <a14:m>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4</m:t>
                        </m:r>
                      </m:den>
                    </m:f>
                    <m:r>
                      <m:rPr>
                        <m:nor/>
                      </m:rPr>
                      <a:rPr lang="fa-IR" sz="2000" i="0">
                        <a:solidFill>
                          <a:schemeClr val="accent2">
                            <a:lumMod val="75000"/>
                          </a:schemeClr>
                        </a:solidFill>
                        <a:latin typeface="Cambria Math" panose="02040503050406030204" pitchFamily="18" charset="0"/>
                        <a:cs typeface="B Koodak" panose="00000700000000000000" pitchFamily="2" charset="-78"/>
                      </a:rPr>
                      <m:t>×</m:t>
                    </m:r>
                    <m:d>
                      <m:dPr>
                        <m:ctrlPr>
                          <a:rPr lang="fa-IR" sz="2000" i="1">
                            <a:solidFill>
                              <a:schemeClr val="accent2">
                                <a:lumMod val="75000"/>
                              </a:schemeClr>
                            </a:solidFill>
                            <a:latin typeface="Cambria Math" panose="02040503050406030204" pitchFamily="18" charset="0"/>
                          </a:rPr>
                        </m:ctrlPr>
                      </m:dPr>
                      <m:e>
                        <m:f>
                          <m:fPr>
                            <m:ctrlPr>
                              <a:rPr lang="fa-IR" sz="2000" i="1">
                                <a:solidFill>
                                  <a:schemeClr val="accent2">
                                    <a:lumMod val="75000"/>
                                  </a:schemeClr>
                                </a:solidFill>
                                <a:latin typeface="Cambria Math" panose="02040503050406030204" pitchFamily="18" charset="0"/>
                              </a:rPr>
                            </m:ctrlPr>
                          </m:fPr>
                          <m:num>
                            <m:r>
                              <m:rPr>
                                <m:nor/>
                              </m:rPr>
                              <a:rPr lang="fa-IR" sz="200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5</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7</m:t>
                            </m:r>
                          </m:den>
                        </m:f>
                      </m:e>
                    </m:d>
                  </m:oMath>
                </a14:m>
                <a:r>
                  <a:rPr lang="fa-IR" sz="2000" dirty="0">
                    <a:solidFill>
                      <a:schemeClr val="accent2">
                        <a:lumMod val="75000"/>
                      </a:schemeClr>
                    </a:solidFill>
                    <a:cs typeface="B Koodak" panose="00000700000000000000" pitchFamily="2" charset="-78"/>
                  </a:rPr>
                  <a:t>= </a:t>
                </a:r>
              </a:p>
            </p:txBody>
          </p:sp>
        </mc:Choice>
        <mc:Fallback xmlns="">
          <p:sp>
            <p:nvSpPr>
              <p:cNvPr id="76" name="TextBox 75"/>
              <p:cNvSpPr txBox="1">
                <a:spLocks noRot="1" noChangeAspect="1" noMove="1" noResize="1" noEditPoints="1" noAdjustHandles="1" noChangeArrowheads="1" noChangeShapeType="1" noTextEdit="1"/>
              </p:cNvSpPr>
              <p:nvPr/>
            </p:nvSpPr>
            <p:spPr>
              <a:xfrm>
                <a:off x="7586618" y="3897489"/>
                <a:ext cx="1484376" cy="510396"/>
              </a:xfrm>
              <a:prstGeom prst="rect">
                <a:avLst/>
              </a:prstGeom>
              <a:blipFill>
                <a:blip r:embed="rId29"/>
                <a:stretch>
                  <a:fillRect l="-412"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8844475" y="3914138"/>
                <a:ext cx="1255024" cy="518027"/>
              </a:xfrm>
              <a:prstGeom prst="rect">
                <a:avLst/>
              </a:prstGeom>
              <a:noFill/>
            </p:spPr>
            <p:txBody>
              <a:bodyPr wrap="none" lIns="0" tIns="0" rIns="0" bIns="0" rtlCol="1">
                <a:spAutoFit/>
              </a:bodyPr>
              <a:lstStyle/>
              <a:p>
                <a14:m>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d>
                          <m:dPr>
                            <m:ctrlPr>
                              <a:rPr lang="fa-IR" sz="2000" i="1">
                                <a:solidFill>
                                  <a:schemeClr val="accent2">
                                    <a:lumMod val="75000"/>
                                  </a:schemeClr>
                                </a:solidFill>
                                <a:latin typeface="Cambria Math" panose="02040503050406030204" pitchFamily="18" charset="0"/>
                              </a:rPr>
                            </m:ctrlPr>
                          </m:dPr>
                          <m:e>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m:t>
                            </m:r>
                          </m:e>
                        </m:d>
                        <m:r>
                          <m:rPr>
                            <m:nor/>
                          </m:rPr>
                          <a:rPr lang="fa-IR" sz="2000" i="0">
                            <a:solidFill>
                              <a:schemeClr val="accent2">
                                <a:lumMod val="75000"/>
                              </a:schemeClr>
                            </a:solidFill>
                            <a:latin typeface="Cambria Math" panose="02040503050406030204" pitchFamily="18" charset="0"/>
                            <a:cs typeface="B Koodak" panose="00000700000000000000" pitchFamily="2" charset="-78"/>
                          </a:rPr>
                          <m:t>×</m:t>
                        </m:r>
                        <m:d>
                          <m:dPr>
                            <m:ctrlPr>
                              <a:rPr lang="fa-IR" sz="2000" i="1">
                                <a:solidFill>
                                  <a:schemeClr val="accent2">
                                    <a:lumMod val="75000"/>
                                  </a:schemeClr>
                                </a:solidFill>
                                <a:latin typeface="Cambria Math" panose="02040503050406030204" pitchFamily="18" charset="0"/>
                              </a:rPr>
                            </m:ctrlPr>
                          </m:dPr>
                          <m:e>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5</m:t>
                            </m:r>
                          </m:e>
                        </m:d>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4</m:t>
                        </m:r>
                        <m:r>
                          <m:rPr>
                            <m:nor/>
                          </m:rPr>
                          <a:rPr lang="fa-IR" sz="2000" i="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7</m:t>
                        </m:r>
                      </m:den>
                    </m:f>
                  </m:oMath>
                </a14:m>
                <a:r>
                  <a:rPr lang="fa-IR" sz="2000" dirty="0">
                    <a:solidFill>
                      <a:schemeClr val="accent2">
                        <a:lumMod val="75000"/>
                      </a:schemeClr>
                    </a:solidFill>
                    <a:cs typeface="B Koodak" panose="00000700000000000000" pitchFamily="2" charset="-78"/>
                  </a:rPr>
                  <a:t> = </a:t>
                </a:r>
              </a:p>
            </p:txBody>
          </p:sp>
        </mc:Choice>
        <mc:Fallback xmlns="">
          <p:sp>
            <p:nvSpPr>
              <p:cNvPr id="77" name="TextBox 76"/>
              <p:cNvSpPr txBox="1">
                <a:spLocks noRot="1" noChangeAspect="1" noMove="1" noResize="1" noEditPoints="1" noAdjustHandles="1" noChangeArrowheads="1" noChangeShapeType="1" noTextEdit="1"/>
              </p:cNvSpPr>
              <p:nvPr/>
            </p:nvSpPr>
            <p:spPr>
              <a:xfrm>
                <a:off x="8844475" y="3914138"/>
                <a:ext cx="1255024" cy="518027"/>
              </a:xfrm>
              <a:prstGeom prst="rect">
                <a:avLst/>
              </a:prstGeom>
              <a:blipFill>
                <a:blip r:embed="rId30"/>
                <a:stretch>
                  <a:fillRect l="-485" r="-10680" b="-2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10114042" y="3910422"/>
                <a:ext cx="685572" cy="565219"/>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m:t>
                          </m:r>
                          <m:r>
                            <m:rPr>
                              <m:nor/>
                            </m:rPr>
                            <a:rPr lang="fa-IR" sz="2000" i="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5</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4</m:t>
                          </m:r>
                          <m:r>
                            <m:rPr>
                              <m:nor/>
                            </m:rPr>
                            <a:rPr lang="fa-IR" sz="2000" i="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7</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10114042" y="3910422"/>
                <a:ext cx="685572" cy="565219"/>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p:cNvSpPr/>
              <p:nvPr/>
            </p:nvSpPr>
            <p:spPr>
              <a:xfrm>
                <a:off x="10759473" y="3868099"/>
                <a:ext cx="809837" cy="570926"/>
              </a:xfrm>
              <a:prstGeom prst="rect">
                <a:avLst/>
              </a:prstGeom>
            </p:spPr>
            <p:txBody>
              <a:bodyPr wrap="none">
                <a:spAutoFit/>
              </a:bodyPr>
              <a:lstStyle/>
              <a:p>
                <a:r>
                  <a:rPr lang="fa-IR" sz="2000" dirty="0">
                    <a:solidFill>
                      <a:schemeClr val="accent2">
                        <a:lumMod val="75000"/>
                      </a:schemeClr>
                    </a:solidFill>
                    <a:cs typeface="B Koodak" panose="00000700000000000000" pitchFamily="2" charset="-78"/>
                  </a:rPr>
                  <a:t>- =</a:t>
                </a:r>
                <a:r>
                  <a:rPr lang="en-US" sz="2000" dirty="0">
                    <a:solidFill>
                      <a:schemeClr val="accent2">
                        <a:lumMod val="75000"/>
                      </a:schemeClr>
                    </a:solidFill>
                  </a:rPr>
                  <a:t> </a:t>
                </a:r>
                <a14:m>
                  <m:oMath xmlns:m="http://schemas.openxmlformats.org/officeDocument/2006/math">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15</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28</m:t>
                        </m:r>
                      </m:den>
                    </m:f>
                  </m:oMath>
                </a14:m>
                <a:endParaRPr lang="fa-IR" sz="2000" dirty="0">
                  <a:solidFill>
                    <a:schemeClr val="accent2">
                      <a:lumMod val="75000"/>
                    </a:schemeClr>
                  </a:solidFill>
                </a:endParaRPr>
              </a:p>
            </p:txBody>
          </p:sp>
        </mc:Choice>
        <mc:Fallback xmlns="">
          <p:sp>
            <p:nvSpPr>
              <p:cNvPr id="79" name="Rectangle 78"/>
              <p:cNvSpPr>
                <a:spLocks noRot="1" noChangeAspect="1" noMove="1" noResize="1" noEditPoints="1" noAdjustHandles="1" noChangeArrowheads="1" noChangeShapeType="1" noTextEdit="1"/>
              </p:cNvSpPr>
              <p:nvPr/>
            </p:nvSpPr>
            <p:spPr>
              <a:xfrm>
                <a:off x="10759473" y="3868099"/>
                <a:ext cx="809837" cy="570926"/>
              </a:xfrm>
              <a:prstGeom prst="rect">
                <a:avLst/>
              </a:prstGeom>
              <a:blipFill>
                <a:blip r:embed="rId32"/>
                <a:stretch>
                  <a:fillRect l="-8271" b="-15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Rectangle 79"/>
              <p:cNvSpPr/>
              <p:nvPr/>
            </p:nvSpPr>
            <p:spPr>
              <a:xfrm>
                <a:off x="7384255" y="5322937"/>
                <a:ext cx="45877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3200" smtClean="0">
                          <a:solidFill>
                            <a:srgbClr val="FF0000"/>
                          </a:solidFill>
                          <a:latin typeface="Cambria Math" panose="02040503050406030204" pitchFamily="18" charset="0"/>
                          <a:cs typeface="B Koodak" panose="00000700000000000000" pitchFamily="2" charset="-78"/>
                        </a:rPr>
                        <m:t>+</m:t>
                      </m:r>
                    </m:oMath>
                  </m:oMathPara>
                </a14:m>
                <a:endParaRPr lang="fa-IR" sz="3200" dirty="0">
                  <a:solidFill>
                    <a:srgbClr val="FF0000"/>
                  </a:solidFill>
                  <a:cs typeface="B Koodak" panose="00000700000000000000" pitchFamily="2" charset="-78"/>
                </a:endParaRPr>
              </a:p>
            </p:txBody>
          </p:sp>
        </mc:Choice>
        <mc:Fallback xmlns="">
          <p:sp>
            <p:nvSpPr>
              <p:cNvPr id="80" name="Rectangle 79"/>
              <p:cNvSpPr>
                <a:spLocks noRot="1" noChangeAspect="1" noMove="1" noResize="1" noEditPoints="1" noAdjustHandles="1" noChangeArrowheads="1" noChangeShapeType="1" noTextEdit="1"/>
              </p:cNvSpPr>
              <p:nvPr/>
            </p:nvSpPr>
            <p:spPr>
              <a:xfrm>
                <a:off x="7384255" y="5322937"/>
                <a:ext cx="458779" cy="584775"/>
              </a:xfrm>
              <a:prstGeom prst="rect">
                <a:avLst/>
              </a:prstGeom>
              <a:blipFill>
                <a:blip r:embed="rId33"/>
                <a:stretch>
                  <a:fillRect/>
                </a:stretch>
              </a:blipFill>
            </p:spPr>
            <p:txBody>
              <a:bodyPr/>
              <a:lstStyle/>
              <a:p>
                <a:r>
                  <a:rPr lang="en-US">
                    <a:noFill/>
                  </a:rPr>
                  <a:t> </a:t>
                </a:r>
              </a:p>
            </p:txBody>
          </p:sp>
        </mc:Fallback>
      </mc:AlternateContent>
      <p:cxnSp>
        <p:nvCxnSpPr>
          <p:cNvPr id="81" name="Straight Arrow Connector 80"/>
          <p:cNvCxnSpPr/>
          <p:nvPr/>
        </p:nvCxnSpPr>
        <p:spPr>
          <a:xfrm flipV="1">
            <a:off x="6964290" y="5215901"/>
            <a:ext cx="525188" cy="3904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6978220" y="5261403"/>
            <a:ext cx="1311283" cy="350403"/>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3" name="Rectangle 82"/>
              <p:cNvSpPr/>
              <p:nvPr/>
            </p:nvSpPr>
            <p:spPr>
              <a:xfrm>
                <a:off x="8162288" y="5309436"/>
                <a:ext cx="577402" cy="6449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3200" b="0" i="0" smtClean="0">
                          <a:solidFill>
                            <a:srgbClr val="FF0000"/>
                          </a:solidFill>
                          <a:latin typeface="Cambria Math" panose="02040503050406030204" pitchFamily="18" charset="0"/>
                          <a:cs typeface="B Koodak" panose="00000700000000000000" pitchFamily="2" charset="-78"/>
                        </a:rPr>
                        <m:t>−</m:t>
                      </m:r>
                    </m:oMath>
                  </m:oMathPara>
                </a14:m>
                <a:endParaRPr lang="fa-IR" sz="3600" dirty="0">
                  <a:solidFill>
                    <a:srgbClr val="FF0000"/>
                  </a:solidFill>
                  <a:cs typeface="B Koodak" panose="00000700000000000000" pitchFamily="2" charset="-78"/>
                </a:endParaRPr>
              </a:p>
            </p:txBody>
          </p:sp>
        </mc:Choice>
        <mc:Fallback xmlns="">
          <p:sp>
            <p:nvSpPr>
              <p:cNvPr id="83" name="Rectangle 82"/>
              <p:cNvSpPr>
                <a:spLocks noRot="1" noChangeAspect="1" noMove="1" noResize="1" noEditPoints="1" noAdjustHandles="1" noChangeArrowheads="1" noChangeShapeType="1" noTextEdit="1"/>
              </p:cNvSpPr>
              <p:nvPr/>
            </p:nvSpPr>
            <p:spPr>
              <a:xfrm>
                <a:off x="8162288" y="5309436"/>
                <a:ext cx="577402" cy="644920"/>
              </a:xfrm>
              <a:prstGeom prst="rect">
                <a:avLst/>
              </a:prstGeom>
              <a:blipFill>
                <a:blip r:embed="rId3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83"/>
              <p:cNvSpPr/>
              <p:nvPr/>
            </p:nvSpPr>
            <p:spPr>
              <a:xfrm>
                <a:off x="7386838" y="5806067"/>
                <a:ext cx="577402" cy="6449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3200" b="0" i="0" smtClean="0">
                          <a:solidFill>
                            <a:srgbClr val="FF0000"/>
                          </a:solidFill>
                          <a:latin typeface="Cambria Math" panose="02040503050406030204" pitchFamily="18" charset="0"/>
                          <a:cs typeface="B Koodak" panose="00000700000000000000" pitchFamily="2" charset="-78"/>
                        </a:rPr>
                        <m:t>−</m:t>
                      </m:r>
                    </m:oMath>
                  </m:oMathPara>
                </a14:m>
                <a:endParaRPr lang="fa-IR" sz="3600" dirty="0">
                  <a:solidFill>
                    <a:srgbClr val="FF0000"/>
                  </a:solidFill>
                  <a:cs typeface="B Koodak" panose="00000700000000000000" pitchFamily="2" charset="-78"/>
                </a:endParaRPr>
              </a:p>
            </p:txBody>
          </p:sp>
        </mc:Choice>
        <mc:Fallback xmlns="">
          <p:sp>
            <p:nvSpPr>
              <p:cNvPr id="84" name="Rectangle 83"/>
              <p:cNvSpPr>
                <a:spLocks noRot="1" noChangeAspect="1" noMove="1" noResize="1" noEditPoints="1" noAdjustHandles="1" noChangeArrowheads="1" noChangeShapeType="1" noTextEdit="1"/>
              </p:cNvSpPr>
              <p:nvPr/>
            </p:nvSpPr>
            <p:spPr>
              <a:xfrm>
                <a:off x="7386838" y="5806067"/>
                <a:ext cx="577402" cy="644920"/>
              </a:xfrm>
              <a:prstGeom prst="rect">
                <a:avLst/>
              </a:prstGeom>
              <a:blipFill>
                <a:blip r:embed="rId35"/>
                <a:stretch>
                  <a:fillRect/>
                </a:stretch>
              </a:blipFill>
            </p:spPr>
            <p:txBody>
              <a:bodyPr/>
              <a:lstStyle/>
              <a:p>
                <a:r>
                  <a:rPr lang="en-US">
                    <a:noFill/>
                  </a:rPr>
                  <a:t> </a:t>
                </a:r>
              </a:p>
            </p:txBody>
          </p:sp>
        </mc:Fallback>
      </mc:AlternateContent>
      <p:cxnSp>
        <p:nvCxnSpPr>
          <p:cNvPr id="85" name="Straight Arrow Connector 84"/>
          <p:cNvCxnSpPr/>
          <p:nvPr/>
        </p:nvCxnSpPr>
        <p:spPr>
          <a:xfrm flipV="1">
            <a:off x="6959312" y="5243842"/>
            <a:ext cx="553984" cy="9063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6" name="Rectangle 85"/>
              <p:cNvSpPr/>
              <p:nvPr/>
            </p:nvSpPr>
            <p:spPr>
              <a:xfrm>
                <a:off x="8154171" y="5750216"/>
                <a:ext cx="486030"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3200">
                          <a:solidFill>
                            <a:srgbClr val="FF0000"/>
                          </a:solidFill>
                          <a:latin typeface="Cambria Math" panose="02040503050406030204" pitchFamily="18" charset="0"/>
                          <a:cs typeface="B Koodak" panose="00000700000000000000" pitchFamily="2" charset="-78"/>
                        </a:rPr>
                        <m:t>+</m:t>
                      </m:r>
                    </m:oMath>
                  </m:oMathPara>
                </a14:m>
                <a:endParaRPr lang="fa-IR" sz="3200" dirty="0"/>
              </a:p>
            </p:txBody>
          </p:sp>
        </mc:Choice>
        <mc:Fallback xmlns="">
          <p:sp>
            <p:nvSpPr>
              <p:cNvPr id="86" name="Rectangle 85"/>
              <p:cNvSpPr>
                <a:spLocks noRot="1" noChangeAspect="1" noMove="1" noResize="1" noEditPoints="1" noAdjustHandles="1" noChangeArrowheads="1" noChangeShapeType="1" noTextEdit="1"/>
              </p:cNvSpPr>
              <p:nvPr/>
            </p:nvSpPr>
            <p:spPr>
              <a:xfrm>
                <a:off x="8154171" y="5750216"/>
                <a:ext cx="486030" cy="584775"/>
              </a:xfrm>
              <a:prstGeom prst="rect">
                <a:avLst/>
              </a:prstGeom>
              <a:blipFill>
                <a:blip r:embed="rId36"/>
                <a:stretch>
                  <a:fillRect/>
                </a:stretch>
              </a:blipFill>
            </p:spPr>
            <p:txBody>
              <a:bodyPr/>
              <a:lstStyle/>
              <a:p>
                <a:r>
                  <a:rPr lang="en-US">
                    <a:noFill/>
                  </a:rPr>
                  <a:t> </a:t>
                </a:r>
              </a:p>
            </p:txBody>
          </p:sp>
        </mc:Fallback>
      </mc:AlternateContent>
      <p:cxnSp>
        <p:nvCxnSpPr>
          <p:cNvPr id="87" name="Straight Arrow Connector 86"/>
          <p:cNvCxnSpPr/>
          <p:nvPr/>
        </p:nvCxnSpPr>
        <p:spPr>
          <a:xfrm flipV="1">
            <a:off x="6984823" y="5296164"/>
            <a:ext cx="1336124" cy="865004"/>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8" name="Rectangle 87"/>
              <p:cNvSpPr/>
              <p:nvPr/>
            </p:nvSpPr>
            <p:spPr>
              <a:xfrm>
                <a:off x="2762228" y="5410579"/>
                <a:ext cx="689612" cy="571247"/>
              </a:xfrm>
              <a:prstGeom prst="rect">
                <a:avLst/>
              </a:prstGeom>
            </p:spPr>
            <p:txBody>
              <a:bodyPr wrap="none">
                <a:spAutoFit/>
              </a:bodyPr>
              <a:lstStyle/>
              <a:p>
                <a:r>
                  <a:rPr lang="fa-IR" sz="2000" dirty="0">
                    <a:solidFill>
                      <a:schemeClr val="accent2">
                        <a:lumMod val="75000"/>
                      </a:schemeClr>
                    </a:solidFill>
                    <a:cs typeface="B Koodak" panose="00000700000000000000" pitchFamily="2" charset="-78"/>
                  </a:rPr>
                  <a:t> - </a:t>
                </a:r>
                <a14:m>
                  <m:oMath xmlns:m="http://schemas.openxmlformats.org/officeDocument/2006/math">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36</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12</m:t>
                        </m:r>
                      </m:den>
                    </m:f>
                  </m:oMath>
                </a14:m>
                <a:endParaRPr lang="fa-IR" sz="2000" dirty="0">
                  <a:solidFill>
                    <a:schemeClr val="accent2">
                      <a:lumMod val="75000"/>
                    </a:schemeClr>
                  </a:solidFill>
                </a:endParaRPr>
              </a:p>
            </p:txBody>
          </p:sp>
        </mc:Choice>
        <mc:Fallback xmlns="">
          <p:sp>
            <p:nvSpPr>
              <p:cNvPr id="88" name="Rectangle 87"/>
              <p:cNvSpPr>
                <a:spLocks noRot="1" noChangeAspect="1" noMove="1" noResize="1" noEditPoints="1" noAdjustHandles="1" noChangeArrowheads="1" noChangeShapeType="1" noTextEdit="1"/>
              </p:cNvSpPr>
              <p:nvPr/>
            </p:nvSpPr>
            <p:spPr>
              <a:xfrm>
                <a:off x="2762228" y="5410579"/>
                <a:ext cx="689612" cy="571247"/>
              </a:xfrm>
              <a:prstGeom prst="rect">
                <a:avLst/>
              </a:prstGeom>
              <a:blipFill>
                <a:blip r:embed="rId37"/>
                <a:stretch>
                  <a:fillRect l="-9735" b="-15054"/>
                </a:stretch>
              </a:blipFill>
            </p:spPr>
            <p:txBody>
              <a:bodyPr/>
              <a:lstStyle/>
              <a:p>
                <a:r>
                  <a:rPr lang="en-US">
                    <a:noFill/>
                  </a:rPr>
                  <a:t> </a:t>
                </a:r>
              </a:p>
            </p:txBody>
          </p:sp>
        </mc:Fallback>
      </mc:AlternateContent>
    </p:spTree>
    <p:extLst>
      <p:ext uri="{BB962C8B-B14F-4D97-AF65-F5344CB8AC3E}">
        <p14:creationId xmlns:p14="http://schemas.microsoft.com/office/powerpoint/2010/main" val="114807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barn(inVertical)">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barn(inVertical)">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barn(inVertical)">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barn(inVertical)">
                                      <p:cBhvr>
                                        <p:cTn id="32" dur="5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barn(inVertical)">
                                      <p:cBhvr>
                                        <p:cTn id="37" dur="500"/>
                                        <p:tgtEl>
                                          <p:spTgt spid="6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barn(inVertical)">
                                      <p:cBhvr>
                                        <p:cTn id="42" dur="500"/>
                                        <p:tgtEl>
                                          <p:spTgt spid="6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500"/>
                                        <p:tgtEl>
                                          <p:spTgt spid="7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76">
                                            <p:txEl>
                                              <p:pRg st="0" end="0"/>
                                            </p:txEl>
                                          </p:spTgt>
                                        </p:tgtEl>
                                        <p:attrNameLst>
                                          <p:attrName>style.visibility</p:attrName>
                                        </p:attrNameLst>
                                      </p:cBhvr>
                                      <p:to>
                                        <p:strVal val="visible"/>
                                      </p:to>
                                    </p:set>
                                    <p:animEffect transition="in" filter="barn(inVertical)">
                                      <p:cBhvr>
                                        <p:cTn id="52" dur="500"/>
                                        <p:tgtEl>
                                          <p:spTgt spid="7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barn(inVertical)">
                                      <p:cBhvr>
                                        <p:cTn id="57" dur="500"/>
                                        <p:tgtEl>
                                          <p:spTgt spid="7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barn(inVertical)">
                                      <p:cBhvr>
                                        <p:cTn id="62" dur="500"/>
                                        <p:tgtEl>
                                          <p:spTgt spid="78"/>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barn(inVertical)">
                                      <p:cBhvr>
                                        <p:cTn id="67" dur="500"/>
                                        <p:tgtEl>
                                          <p:spTgt spid="7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500"/>
                                        <p:tgtEl>
                                          <p:spTgt spid="57"/>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barn(inVertical)">
                                      <p:cBhvr>
                                        <p:cTn id="77" dur="500"/>
                                        <p:tgtEl>
                                          <p:spTgt spid="66"/>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88"/>
                                        </p:tgtEl>
                                        <p:attrNameLst>
                                          <p:attrName>style.visibility</p:attrName>
                                        </p:attrNameLst>
                                      </p:cBhvr>
                                      <p:to>
                                        <p:strVal val="visible"/>
                                      </p:to>
                                    </p:set>
                                    <p:animEffect transition="in" filter="barn(inVertical)">
                                      <p:cBhvr>
                                        <p:cTn id="82" dur="500"/>
                                        <p:tgtEl>
                                          <p:spTgt spid="88"/>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74"/>
                                        </p:tgtEl>
                                        <p:attrNameLst>
                                          <p:attrName>style.visibility</p:attrName>
                                        </p:attrNameLst>
                                      </p:cBhvr>
                                      <p:to>
                                        <p:strVal val="visible"/>
                                      </p:to>
                                    </p:set>
                                    <p:animEffect transition="in" filter="fade">
                                      <p:cBhvr>
                                        <p:cTn id="92" dur="1000"/>
                                        <p:tgtEl>
                                          <p:spTgt spid="74"/>
                                        </p:tgtEl>
                                      </p:cBhvr>
                                    </p:animEffect>
                                    <p:anim calcmode="lin" valueType="num">
                                      <p:cBhvr>
                                        <p:cTn id="93" dur="1000" fill="hold"/>
                                        <p:tgtEl>
                                          <p:spTgt spid="74"/>
                                        </p:tgtEl>
                                        <p:attrNameLst>
                                          <p:attrName>ppt_x</p:attrName>
                                        </p:attrNameLst>
                                      </p:cBhvr>
                                      <p:tavLst>
                                        <p:tav tm="0">
                                          <p:val>
                                            <p:strVal val="#ppt_x"/>
                                          </p:val>
                                        </p:tav>
                                        <p:tav tm="100000">
                                          <p:val>
                                            <p:strVal val="#ppt_x"/>
                                          </p:val>
                                        </p:tav>
                                      </p:tavLst>
                                    </p:anim>
                                    <p:anim calcmode="lin" valueType="num">
                                      <p:cBhvr>
                                        <p:cTn id="94" dur="1000" fill="hold"/>
                                        <p:tgtEl>
                                          <p:spTgt spid="74"/>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fade">
                                      <p:cBhvr>
                                        <p:cTn id="97" dur="1000"/>
                                        <p:tgtEl>
                                          <p:spTgt spid="70"/>
                                        </p:tgtEl>
                                      </p:cBhvr>
                                    </p:animEffect>
                                    <p:anim calcmode="lin" valueType="num">
                                      <p:cBhvr>
                                        <p:cTn id="98" dur="1000" fill="hold"/>
                                        <p:tgtEl>
                                          <p:spTgt spid="70"/>
                                        </p:tgtEl>
                                        <p:attrNameLst>
                                          <p:attrName>ppt_x</p:attrName>
                                        </p:attrNameLst>
                                      </p:cBhvr>
                                      <p:tavLst>
                                        <p:tav tm="0">
                                          <p:val>
                                            <p:strVal val="#ppt_x"/>
                                          </p:val>
                                        </p:tav>
                                        <p:tav tm="100000">
                                          <p:val>
                                            <p:strVal val="#ppt_x"/>
                                          </p:val>
                                        </p:tav>
                                      </p:tavLst>
                                    </p:anim>
                                    <p:anim calcmode="lin" valueType="num">
                                      <p:cBhvr>
                                        <p:cTn id="99" dur="1000" fill="hold"/>
                                        <p:tgtEl>
                                          <p:spTgt spid="70"/>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fade">
                                      <p:cBhvr>
                                        <p:cTn id="102" dur="1000"/>
                                        <p:tgtEl>
                                          <p:spTgt spid="69"/>
                                        </p:tgtEl>
                                      </p:cBhvr>
                                    </p:animEffect>
                                    <p:anim calcmode="lin" valueType="num">
                                      <p:cBhvr>
                                        <p:cTn id="103" dur="1000" fill="hold"/>
                                        <p:tgtEl>
                                          <p:spTgt spid="69"/>
                                        </p:tgtEl>
                                        <p:attrNameLst>
                                          <p:attrName>ppt_x</p:attrName>
                                        </p:attrNameLst>
                                      </p:cBhvr>
                                      <p:tavLst>
                                        <p:tav tm="0">
                                          <p:val>
                                            <p:strVal val="#ppt_x"/>
                                          </p:val>
                                        </p:tav>
                                        <p:tav tm="100000">
                                          <p:val>
                                            <p:strVal val="#ppt_x"/>
                                          </p:val>
                                        </p:tav>
                                      </p:tavLst>
                                    </p:anim>
                                    <p:anim calcmode="lin" valueType="num">
                                      <p:cBhvr>
                                        <p:cTn id="104" dur="1000" fill="hold"/>
                                        <p:tgtEl>
                                          <p:spTgt spid="69"/>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72"/>
                                        </p:tgtEl>
                                        <p:attrNameLst>
                                          <p:attrName>style.visibility</p:attrName>
                                        </p:attrNameLst>
                                      </p:cBhvr>
                                      <p:to>
                                        <p:strVal val="visible"/>
                                      </p:to>
                                    </p:set>
                                    <p:animEffect transition="in" filter="fade">
                                      <p:cBhvr>
                                        <p:cTn id="107" dur="1000"/>
                                        <p:tgtEl>
                                          <p:spTgt spid="72"/>
                                        </p:tgtEl>
                                      </p:cBhvr>
                                    </p:animEffect>
                                    <p:anim calcmode="lin" valueType="num">
                                      <p:cBhvr>
                                        <p:cTn id="108" dur="1000" fill="hold"/>
                                        <p:tgtEl>
                                          <p:spTgt spid="72"/>
                                        </p:tgtEl>
                                        <p:attrNameLst>
                                          <p:attrName>ppt_x</p:attrName>
                                        </p:attrNameLst>
                                      </p:cBhvr>
                                      <p:tavLst>
                                        <p:tav tm="0">
                                          <p:val>
                                            <p:strVal val="#ppt_x"/>
                                          </p:val>
                                        </p:tav>
                                        <p:tav tm="100000">
                                          <p:val>
                                            <p:strVal val="#ppt_x"/>
                                          </p:val>
                                        </p:tav>
                                      </p:tavLst>
                                    </p:anim>
                                    <p:anim calcmode="lin" valueType="num">
                                      <p:cBhvr>
                                        <p:cTn id="109" dur="1000" fill="hold"/>
                                        <p:tgtEl>
                                          <p:spTgt spid="72"/>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fade">
                                      <p:cBhvr>
                                        <p:cTn id="112" dur="1000"/>
                                        <p:tgtEl>
                                          <p:spTgt spid="73"/>
                                        </p:tgtEl>
                                      </p:cBhvr>
                                    </p:animEffect>
                                    <p:anim calcmode="lin" valueType="num">
                                      <p:cBhvr>
                                        <p:cTn id="113" dur="1000" fill="hold"/>
                                        <p:tgtEl>
                                          <p:spTgt spid="73"/>
                                        </p:tgtEl>
                                        <p:attrNameLst>
                                          <p:attrName>ppt_x</p:attrName>
                                        </p:attrNameLst>
                                      </p:cBhvr>
                                      <p:tavLst>
                                        <p:tav tm="0">
                                          <p:val>
                                            <p:strVal val="#ppt_x"/>
                                          </p:val>
                                        </p:tav>
                                        <p:tav tm="100000">
                                          <p:val>
                                            <p:strVal val="#ppt_x"/>
                                          </p:val>
                                        </p:tav>
                                      </p:tavLst>
                                    </p:anim>
                                    <p:anim calcmode="lin" valueType="num">
                                      <p:cBhvr>
                                        <p:cTn id="114" dur="1000" fill="hold"/>
                                        <p:tgtEl>
                                          <p:spTgt spid="73"/>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71"/>
                                        </p:tgtEl>
                                        <p:attrNameLst>
                                          <p:attrName>style.visibility</p:attrName>
                                        </p:attrNameLst>
                                      </p:cBhvr>
                                      <p:to>
                                        <p:strVal val="visible"/>
                                      </p:to>
                                    </p:set>
                                    <p:animEffect transition="in" filter="fade">
                                      <p:cBhvr>
                                        <p:cTn id="117" dur="1000"/>
                                        <p:tgtEl>
                                          <p:spTgt spid="71"/>
                                        </p:tgtEl>
                                      </p:cBhvr>
                                    </p:animEffect>
                                    <p:anim calcmode="lin" valueType="num">
                                      <p:cBhvr>
                                        <p:cTn id="118" dur="1000" fill="hold"/>
                                        <p:tgtEl>
                                          <p:spTgt spid="71"/>
                                        </p:tgtEl>
                                        <p:attrNameLst>
                                          <p:attrName>ppt_x</p:attrName>
                                        </p:attrNameLst>
                                      </p:cBhvr>
                                      <p:tavLst>
                                        <p:tav tm="0">
                                          <p:val>
                                            <p:strVal val="#ppt_x"/>
                                          </p:val>
                                        </p:tav>
                                        <p:tav tm="100000">
                                          <p:val>
                                            <p:strVal val="#ppt_x"/>
                                          </p:val>
                                        </p:tav>
                                      </p:tavLst>
                                    </p:anim>
                                    <p:anim calcmode="lin" valueType="num">
                                      <p:cBhvr>
                                        <p:cTn id="11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nodeType="clickEffect">
                                  <p:stCondLst>
                                    <p:cond delay="0"/>
                                  </p:stCondLst>
                                  <p:childTnLst>
                                    <p:set>
                                      <p:cBhvr>
                                        <p:cTn id="123" dur="1" fill="hold">
                                          <p:stCondLst>
                                            <p:cond delay="0"/>
                                          </p:stCondLst>
                                        </p:cTn>
                                        <p:tgtEl>
                                          <p:spTgt spid="81"/>
                                        </p:tgtEl>
                                        <p:attrNameLst>
                                          <p:attrName>style.visibility</p:attrName>
                                        </p:attrNameLst>
                                      </p:cBhvr>
                                      <p:to>
                                        <p:strVal val="visible"/>
                                      </p:to>
                                    </p:set>
                                    <p:animEffect transition="in" filter="wipe(down)">
                                      <p:cBhvr>
                                        <p:cTn id="124" dur="500"/>
                                        <p:tgtEl>
                                          <p:spTgt spid="81"/>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grpId="0" nodeType="clickEffect">
                                  <p:stCondLst>
                                    <p:cond delay="0"/>
                                  </p:stCondLst>
                                  <p:childTnLst>
                                    <p:set>
                                      <p:cBhvr>
                                        <p:cTn id="128" dur="1" fill="hold">
                                          <p:stCondLst>
                                            <p:cond delay="0"/>
                                          </p:stCondLst>
                                        </p:cTn>
                                        <p:tgtEl>
                                          <p:spTgt spid="80"/>
                                        </p:tgtEl>
                                        <p:attrNameLst>
                                          <p:attrName>style.visibility</p:attrName>
                                        </p:attrNameLst>
                                      </p:cBhvr>
                                      <p:to>
                                        <p:strVal val="visible"/>
                                      </p:to>
                                    </p:set>
                                    <p:anim calcmode="lin" valueType="num">
                                      <p:cBhvr>
                                        <p:cTn id="129" dur="500" fill="hold"/>
                                        <p:tgtEl>
                                          <p:spTgt spid="80"/>
                                        </p:tgtEl>
                                        <p:attrNameLst>
                                          <p:attrName>ppt_w</p:attrName>
                                        </p:attrNameLst>
                                      </p:cBhvr>
                                      <p:tavLst>
                                        <p:tav tm="0">
                                          <p:val>
                                            <p:fltVal val="0"/>
                                          </p:val>
                                        </p:tav>
                                        <p:tav tm="100000">
                                          <p:val>
                                            <p:strVal val="#ppt_w"/>
                                          </p:val>
                                        </p:tav>
                                      </p:tavLst>
                                    </p:anim>
                                    <p:anim calcmode="lin" valueType="num">
                                      <p:cBhvr>
                                        <p:cTn id="130" dur="500" fill="hold"/>
                                        <p:tgtEl>
                                          <p:spTgt spid="80"/>
                                        </p:tgtEl>
                                        <p:attrNameLst>
                                          <p:attrName>ppt_h</p:attrName>
                                        </p:attrNameLst>
                                      </p:cBhvr>
                                      <p:tavLst>
                                        <p:tav tm="0">
                                          <p:val>
                                            <p:fltVal val="0"/>
                                          </p:val>
                                        </p:tav>
                                        <p:tav tm="100000">
                                          <p:val>
                                            <p:strVal val="#ppt_h"/>
                                          </p:val>
                                        </p:tav>
                                      </p:tavLst>
                                    </p:anim>
                                    <p:animEffect transition="in" filter="fade">
                                      <p:cBhvr>
                                        <p:cTn id="131" dur="500"/>
                                        <p:tgtEl>
                                          <p:spTgt spid="80"/>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nodeType="clickEffect">
                                  <p:stCondLst>
                                    <p:cond delay="0"/>
                                  </p:stCondLst>
                                  <p:childTnLst>
                                    <p:set>
                                      <p:cBhvr>
                                        <p:cTn id="135" dur="1" fill="hold">
                                          <p:stCondLst>
                                            <p:cond delay="0"/>
                                          </p:stCondLst>
                                        </p:cTn>
                                        <p:tgtEl>
                                          <p:spTgt spid="82"/>
                                        </p:tgtEl>
                                        <p:attrNameLst>
                                          <p:attrName>style.visibility</p:attrName>
                                        </p:attrNameLst>
                                      </p:cBhvr>
                                      <p:to>
                                        <p:strVal val="visible"/>
                                      </p:to>
                                    </p:set>
                                    <p:animEffect transition="in" filter="wipe(down)">
                                      <p:cBhvr>
                                        <p:cTn id="136" dur="500"/>
                                        <p:tgtEl>
                                          <p:spTgt spid="82"/>
                                        </p:tgtEl>
                                      </p:cBhvr>
                                    </p:animEffect>
                                  </p:childTnLst>
                                </p:cTn>
                              </p:par>
                              <p:par>
                                <p:cTn id="137" presetID="10" presetClass="exit" presetSubtype="0" fill="hold" nodeType="withEffect">
                                  <p:stCondLst>
                                    <p:cond delay="0"/>
                                  </p:stCondLst>
                                  <p:childTnLst>
                                    <p:animEffect transition="out" filter="fade">
                                      <p:cBhvr>
                                        <p:cTn id="138" dur="500"/>
                                        <p:tgtEl>
                                          <p:spTgt spid="81"/>
                                        </p:tgtEl>
                                      </p:cBhvr>
                                    </p:animEffect>
                                    <p:set>
                                      <p:cBhvr>
                                        <p:cTn id="139" dur="1" fill="hold">
                                          <p:stCondLst>
                                            <p:cond delay="499"/>
                                          </p:stCondLst>
                                        </p:cTn>
                                        <p:tgtEl>
                                          <p:spTgt spid="81"/>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grpId="0" nodeType="clickEffect">
                                  <p:stCondLst>
                                    <p:cond delay="0"/>
                                  </p:stCondLst>
                                  <p:childTnLst>
                                    <p:set>
                                      <p:cBhvr>
                                        <p:cTn id="143" dur="1" fill="hold">
                                          <p:stCondLst>
                                            <p:cond delay="0"/>
                                          </p:stCondLst>
                                        </p:cTn>
                                        <p:tgtEl>
                                          <p:spTgt spid="83"/>
                                        </p:tgtEl>
                                        <p:attrNameLst>
                                          <p:attrName>style.visibility</p:attrName>
                                        </p:attrNameLst>
                                      </p:cBhvr>
                                      <p:to>
                                        <p:strVal val="visible"/>
                                      </p:to>
                                    </p:set>
                                    <p:anim calcmode="lin" valueType="num">
                                      <p:cBhvr>
                                        <p:cTn id="144" dur="500" fill="hold"/>
                                        <p:tgtEl>
                                          <p:spTgt spid="83"/>
                                        </p:tgtEl>
                                        <p:attrNameLst>
                                          <p:attrName>ppt_w</p:attrName>
                                        </p:attrNameLst>
                                      </p:cBhvr>
                                      <p:tavLst>
                                        <p:tav tm="0">
                                          <p:val>
                                            <p:fltVal val="0"/>
                                          </p:val>
                                        </p:tav>
                                        <p:tav tm="100000">
                                          <p:val>
                                            <p:strVal val="#ppt_w"/>
                                          </p:val>
                                        </p:tav>
                                      </p:tavLst>
                                    </p:anim>
                                    <p:anim calcmode="lin" valueType="num">
                                      <p:cBhvr>
                                        <p:cTn id="145" dur="500" fill="hold"/>
                                        <p:tgtEl>
                                          <p:spTgt spid="83"/>
                                        </p:tgtEl>
                                        <p:attrNameLst>
                                          <p:attrName>ppt_h</p:attrName>
                                        </p:attrNameLst>
                                      </p:cBhvr>
                                      <p:tavLst>
                                        <p:tav tm="0">
                                          <p:val>
                                            <p:fltVal val="0"/>
                                          </p:val>
                                        </p:tav>
                                        <p:tav tm="100000">
                                          <p:val>
                                            <p:strVal val="#ppt_h"/>
                                          </p:val>
                                        </p:tav>
                                      </p:tavLst>
                                    </p:anim>
                                    <p:animEffect transition="in" filter="fade">
                                      <p:cBhvr>
                                        <p:cTn id="146" dur="500"/>
                                        <p:tgtEl>
                                          <p:spTgt spid="83"/>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4" fill="hold" nodeType="clickEffect">
                                  <p:stCondLst>
                                    <p:cond delay="0"/>
                                  </p:stCondLst>
                                  <p:childTnLst>
                                    <p:set>
                                      <p:cBhvr>
                                        <p:cTn id="150" dur="1" fill="hold">
                                          <p:stCondLst>
                                            <p:cond delay="0"/>
                                          </p:stCondLst>
                                        </p:cTn>
                                        <p:tgtEl>
                                          <p:spTgt spid="85"/>
                                        </p:tgtEl>
                                        <p:attrNameLst>
                                          <p:attrName>style.visibility</p:attrName>
                                        </p:attrNameLst>
                                      </p:cBhvr>
                                      <p:to>
                                        <p:strVal val="visible"/>
                                      </p:to>
                                    </p:set>
                                    <p:animEffect transition="in" filter="wipe(down)">
                                      <p:cBhvr>
                                        <p:cTn id="151" dur="500"/>
                                        <p:tgtEl>
                                          <p:spTgt spid="85"/>
                                        </p:tgtEl>
                                      </p:cBhvr>
                                    </p:animEffect>
                                  </p:childTnLst>
                                </p:cTn>
                              </p:par>
                              <p:par>
                                <p:cTn id="152" presetID="10" presetClass="exit" presetSubtype="0" fill="hold" nodeType="withEffect">
                                  <p:stCondLst>
                                    <p:cond delay="0"/>
                                  </p:stCondLst>
                                  <p:childTnLst>
                                    <p:animEffect transition="out" filter="fade">
                                      <p:cBhvr>
                                        <p:cTn id="153" dur="500"/>
                                        <p:tgtEl>
                                          <p:spTgt spid="82"/>
                                        </p:tgtEl>
                                      </p:cBhvr>
                                    </p:animEffect>
                                    <p:set>
                                      <p:cBhvr>
                                        <p:cTn id="154" dur="1" fill="hold">
                                          <p:stCondLst>
                                            <p:cond delay="499"/>
                                          </p:stCondLst>
                                        </p:cTn>
                                        <p:tgtEl>
                                          <p:spTgt spid="82"/>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53" presetClass="entr" presetSubtype="16" fill="hold" grpId="0" nodeType="clickEffect">
                                  <p:stCondLst>
                                    <p:cond delay="0"/>
                                  </p:stCondLst>
                                  <p:childTnLst>
                                    <p:set>
                                      <p:cBhvr>
                                        <p:cTn id="158" dur="1" fill="hold">
                                          <p:stCondLst>
                                            <p:cond delay="0"/>
                                          </p:stCondLst>
                                        </p:cTn>
                                        <p:tgtEl>
                                          <p:spTgt spid="84"/>
                                        </p:tgtEl>
                                        <p:attrNameLst>
                                          <p:attrName>style.visibility</p:attrName>
                                        </p:attrNameLst>
                                      </p:cBhvr>
                                      <p:to>
                                        <p:strVal val="visible"/>
                                      </p:to>
                                    </p:set>
                                    <p:anim calcmode="lin" valueType="num">
                                      <p:cBhvr>
                                        <p:cTn id="159" dur="500" fill="hold"/>
                                        <p:tgtEl>
                                          <p:spTgt spid="84"/>
                                        </p:tgtEl>
                                        <p:attrNameLst>
                                          <p:attrName>ppt_w</p:attrName>
                                        </p:attrNameLst>
                                      </p:cBhvr>
                                      <p:tavLst>
                                        <p:tav tm="0">
                                          <p:val>
                                            <p:fltVal val="0"/>
                                          </p:val>
                                        </p:tav>
                                        <p:tav tm="100000">
                                          <p:val>
                                            <p:strVal val="#ppt_w"/>
                                          </p:val>
                                        </p:tav>
                                      </p:tavLst>
                                    </p:anim>
                                    <p:anim calcmode="lin" valueType="num">
                                      <p:cBhvr>
                                        <p:cTn id="160" dur="500" fill="hold"/>
                                        <p:tgtEl>
                                          <p:spTgt spid="84"/>
                                        </p:tgtEl>
                                        <p:attrNameLst>
                                          <p:attrName>ppt_h</p:attrName>
                                        </p:attrNameLst>
                                      </p:cBhvr>
                                      <p:tavLst>
                                        <p:tav tm="0">
                                          <p:val>
                                            <p:fltVal val="0"/>
                                          </p:val>
                                        </p:tav>
                                        <p:tav tm="100000">
                                          <p:val>
                                            <p:strVal val="#ppt_h"/>
                                          </p:val>
                                        </p:tav>
                                      </p:tavLst>
                                    </p:anim>
                                    <p:animEffect transition="in" filter="fade">
                                      <p:cBhvr>
                                        <p:cTn id="161" dur="500"/>
                                        <p:tgtEl>
                                          <p:spTgt spid="84"/>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4" fill="hold" nodeType="clickEffect">
                                  <p:stCondLst>
                                    <p:cond delay="0"/>
                                  </p:stCondLst>
                                  <p:childTnLst>
                                    <p:set>
                                      <p:cBhvr>
                                        <p:cTn id="165" dur="1" fill="hold">
                                          <p:stCondLst>
                                            <p:cond delay="0"/>
                                          </p:stCondLst>
                                        </p:cTn>
                                        <p:tgtEl>
                                          <p:spTgt spid="87"/>
                                        </p:tgtEl>
                                        <p:attrNameLst>
                                          <p:attrName>style.visibility</p:attrName>
                                        </p:attrNameLst>
                                      </p:cBhvr>
                                      <p:to>
                                        <p:strVal val="visible"/>
                                      </p:to>
                                    </p:set>
                                    <p:animEffect transition="in" filter="wipe(down)">
                                      <p:cBhvr>
                                        <p:cTn id="166" dur="500"/>
                                        <p:tgtEl>
                                          <p:spTgt spid="87"/>
                                        </p:tgtEl>
                                      </p:cBhvr>
                                    </p:animEffect>
                                  </p:childTnLst>
                                </p:cTn>
                              </p:par>
                              <p:par>
                                <p:cTn id="167" presetID="10" presetClass="exit" presetSubtype="0" fill="hold" nodeType="withEffect">
                                  <p:stCondLst>
                                    <p:cond delay="0"/>
                                  </p:stCondLst>
                                  <p:childTnLst>
                                    <p:animEffect transition="out" filter="fade">
                                      <p:cBhvr>
                                        <p:cTn id="168" dur="500"/>
                                        <p:tgtEl>
                                          <p:spTgt spid="85"/>
                                        </p:tgtEl>
                                      </p:cBhvr>
                                    </p:animEffect>
                                    <p:set>
                                      <p:cBhvr>
                                        <p:cTn id="169" dur="1" fill="hold">
                                          <p:stCondLst>
                                            <p:cond delay="499"/>
                                          </p:stCondLst>
                                        </p:cTn>
                                        <p:tgtEl>
                                          <p:spTgt spid="85"/>
                                        </p:tgtEl>
                                        <p:attrNameLst>
                                          <p:attrName>style.visibility</p:attrName>
                                        </p:attrNameLst>
                                      </p:cBhvr>
                                      <p:to>
                                        <p:strVal val="hidden"/>
                                      </p:to>
                                    </p:set>
                                  </p:childTnLst>
                                </p:cTn>
                              </p:par>
                            </p:childTnLst>
                          </p:cTn>
                        </p:par>
                      </p:childTnLst>
                    </p:cTn>
                  </p:par>
                  <p:par>
                    <p:cTn id="170" fill="hold">
                      <p:stCondLst>
                        <p:cond delay="indefinite"/>
                      </p:stCondLst>
                      <p:childTnLst>
                        <p:par>
                          <p:cTn id="171" fill="hold">
                            <p:stCondLst>
                              <p:cond delay="0"/>
                            </p:stCondLst>
                            <p:childTnLst>
                              <p:par>
                                <p:cTn id="172" presetID="53" presetClass="entr" presetSubtype="16" fill="hold" grpId="0" nodeType="clickEffect">
                                  <p:stCondLst>
                                    <p:cond delay="0"/>
                                  </p:stCondLst>
                                  <p:childTnLst>
                                    <p:set>
                                      <p:cBhvr>
                                        <p:cTn id="173" dur="1" fill="hold">
                                          <p:stCondLst>
                                            <p:cond delay="0"/>
                                          </p:stCondLst>
                                        </p:cTn>
                                        <p:tgtEl>
                                          <p:spTgt spid="86"/>
                                        </p:tgtEl>
                                        <p:attrNameLst>
                                          <p:attrName>style.visibility</p:attrName>
                                        </p:attrNameLst>
                                      </p:cBhvr>
                                      <p:to>
                                        <p:strVal val="visible"/>
                                      </p:to>
                                    </p:set>
                                    <p:anim calcmode="lin" valueType="num">
                                      <p:cBhvr>
                                        <p:cTn id="174" dur="500" fill="hold"/>
                                        <p:tgtEl>
                                          <p:spTgt spid="86"/>
                                        </p:tgtEl>
                                        <p:attrNameLst>
                                          <p:attrName>ppt_w</p:attrName>
                                        </p:attrNameLst>
                                      </p:cBhvr>
                                      <p:tavLst>
                                        <p:tav tm="0">
                                          <p:val>
                                            <p:fltVal val="0"/>
                                          </p:val>
                                        </p:tav>
                                        <p:tav tm="100000">
                                          <p:val>
                                            <p:strVal val="#ppt_w"/>
                                          </p:val>
                                        </p:tav>
                                      </p:tavLst>
                                    </p:anim>
                                    <p:anim calcmode="lin" valueType="num">
                                      <p:cBhvr>
                                        <p:cTn id="175" dur="500" fill="hold"/>
                                        <p:tgtEl>
                                          <p:spTgt spid="86"/>
                                        </p:tgtEl>
                                        <p:attrNameLst>
                                          <p:attrName>ppt_h</p:attrName>
                                        </p:attrNameLst>
                                      </p:cBhvr>
                                      <p:tavLst>
                                        <p:tav tm="0">
                                          <p:val>
                                            <p:fltVal val="0"/>
                                          </p:val>
                                        </p:tav>
                                        <p:tav tm="100000">
                                          <p:val>
                                            <p:strVal val="#ppt_h"/>
                                          </p:val>
                                        </p:tav>
                                      </p:tavLst>
                                    </p:anim>
                                    <p:animEffect transition="in" filter="fade">
                                      <p:cBhvr>
                                        <p:cTn id="17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61" grpId="0"/>
      <p:bldP spid="62" grpId="0"/>
      <p:bldP spid="63" grpId="0"/>
      <p:bldP spid="64" grpId="0"/>
      <p:bldP spid="65" grpId="0"/>
      <p:bldP spid="66" grpId="0"/>
      <p:bldP spid="69" grpId="0"/>
      <p:bldP spid="70" grpId="0"/>
      <p:bldP spid="71" grpId="0"/>
      <p:bldP spid="72" grpId="0" animBg="1"/>
      <p:bldP spid="73" grpId="0"/>
      <p:bldP spid="74" grpId="0"/>
      <p:bldP spid="75" grpId="0"/>
      <p:bldP spid="77" grpId="0"/>
      <p:bldP spid="78" grpId="0"/>
      <p:bldP spid="79" grpId="0"/>
      <p:bldP spid="80" grpId="0"/>
      <p:bldP spid="83" grpId="0"/>
      <p:bldP spid="84" grpId="0"/>
      <p:bldP spid="86" grpId="0"/>
      <p:bldP spid="8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1641019" y="618692"/>
            <a:ext cx="10240751" cy="400110"/>
          </a:xfrm>
          <a:prstGeom prst="rect">
            <a:avLst/>
          </a:prstGeom>
          <a:noFill/>
        </p:spPr>
        <p:txBody>
          <a:bodyPr wrap="square" rtlCol="1">
            <a:spAutoFit/>
          </a:bodyPr>
          <a:lstStyle/>
          <a:p>
            <a:pPr algn="r"/>
            <a:r>
              <a:rPr lang="fa-IR" sz="2000" dirty="0">
                <a:cs typeface="B Koodak" panose="00000700000000000000" pitchFamily="2" charset="-78"/>
              </a:rPr>
              <a:t>2- با توجه به جدول بالا ،ابتدا علامت حاصل ضرب را پیدا کنید،سپس،مانند نمونه به ضرب کسر ها حاصل را پیدا کنید.</a:t>
            </a:r>
          </a:p>
        </p:txBody>
      </p:sp>
      <mc:AlternateContent xmlns:mc="http://schemas.openxmlformats.org/markup-compatibility/2006" xmlns:a14="http://schemas.microsoft.com/office/drawing/2010/main">
        <mc:Choice Requires="a14">
          <p:sp>
            <p:nvSpPr>
              <p:cNvPr id="53" name="TextBox 52"/>
              <p:cNvSpPr txBox="1"/>
              <p:nvPr/>
            </p:nvSpPr>
            <p:spPr>
              <a:xfrm>
                <a:off x="497345" y="2096165"/>
                <a:ext cx="1492999" cy="479234"/>
              </a:xfrm>
              <a:prstGeom prst="rect">
                <a:avLst/>
              </a:prstGeom>
              <a:noFill/>
            </p:spPr>
            <p:txBody>
              <a:bodyPr wrap="square" lIns="0" tIns="0" rIns="0" bIns="0" rtlCol="1">
                <a:spAutoFit/>
              </a:bodyPr>
              <a:lstStyle/>
              <a:p>
                <a14:m>
                  <m:oMath xmlns:m="http://schemas.openxmlformats.org/officeDocument/2006/math">
                    <m:r>
                      <m:rPr>
                        <m:nor/>
                      </m:rPr>
                      <a:rPr lang="fa-IR" sz="2000" b="0" i="0" smtClean="0">
                        <a:solidFill>
                          <a:schemeClr val="tx1"/>
                        </a:solidFill>
                        <a:latin typeface="Cambria Math" panose="02040503050406030204" pitchFamily="18" charset="0"/>
                        <a:cs typeface="B Koodak" panose="00000700000000000000" pitchFamily="2" charset="-78"/>
                      </a:rPr>
                      <m:t>−</m:t>
                    </m:r>
                    <m:f>
                      <m:fPr>
                        <m:ctrlPr>
                          <a:rPr lang="fa-IR" sz="2000" i="1">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3</m:t>
                        </m:r>
                      </m:num>
                      <m:den>
                        <m:r>
                          <m:rPr>
                            <m:nor/>
                          </m:rPr>
                          <a:rPr lang="fa-IR" sz="2000" b="0" i="0" smtClean="0">
                            <a:solidFill>
                              <a:schemeClr val="tx1"/>
                            </a:solidFill>
                            <a:latin typeface="Cambria Math" panose="02040503050406030204" pitchFamily="18" charset="0"/>
                            <a:cs typeface="B Koodak" panose="00000700000000000000" pitchFamily="2" charset="-78"/>
                          </a:rPr>
                          <m:t>4</m:t>
                        </m:r>
                      </m:den>
                    </m:f>
                    <m:r>
                      <m:rPr>
                        <m:nor/>
                      </m:rPr>
                      <a:rPr lang="fa-IR" sz="2000" i="0">
                        <a:solidFill>
                          <a:schemeClr val="tx1"/>
                        </a:solidFill>
                        <a:latin typeface="Cambria Math" panose="02040503050406030204" pitchFamily="18" charset="0"/>
                        <a:cs typeface="B Koodak" panose="00000700000000000000" pitchFamily="2" charset="-78"/>
                      </a:rPr>
                      <m:t>×</m:t>
                    </m:r>
                    <m:d>
                      <m:dPr>
                        <m:ctrlPr>
                          <a:rPr lang="fa-IR" sz="2000" i="1">
                            <a:solidFill>
                              <a:schemeClr val="tx1"/>
                            </a:solidFill>
                            <a:latin typeface="Cambria Math" panose="02040503050406030204" pitchFamily="18" charset="0"/>
                          </a:rPr>
                        </m:ctrlPr>
                      </m:dPr>
                      <m:e>
                        <m:r>
                          <m:rPr>
                            <m:nor/>
                          </m:rPr>
                          <a:rPr lang="fa-IR" sz="2000" b="0" i="0" smtClean="0">
                            <a:solidFill>
                              <a:schemeClr val="tx1"/>
                            </a:solidFill>
                            <a:latin typeface="Cambria Math" panose="02040503050406030204" pitchFamily="18" charset="0"/>
                            <a:cs typeface="B Koodak" panose="00000700000000000000" pitchFamily="2" charset="-78"/>
                          </a:rPr>
                          <m:t>−</m:t>
                        </m:r>
                        <m:f>
                          <m:fPr>
                            <m:ctrlPr>
                              <a:rPr lang="fa-IR" sz="2000" i="1">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18</m:t>
                            </m:r>
                          </m:num>
                          <m:den>
                            <m:r>
                              <m:rPr>
                                <m:nor/>
                              </m:rPr>
                              <a:rPr lang="fa-IR" sz="2000" b="0" i="0" smtClean="0">
                                <a:solidFill>
                                  <a:schemeClr val="tx1"/>
                                </a:solidFill>
                                <a:latin typeface="Cambria Math" panose="02040503050406030204" pitchFamily="18" charset="0"/>
                                <a:cs typeface="B Koodak" panose="00000700000000000000" pitchFamily="2" charset="-78"/>
                              </a:rPr>
                              <m:t>5</m:t>
                            </m:r>
                          </m:den>
                        </m:f>
                      </m:e>
                    </m:d>
                  </m:oMath>
                </a14:m>
                <a:r>
                  <a:rPr lang="fa-IR" sz="2000" dirty="0">
                    <a:solidFill>
                      <a:schemeClr val="tx1"/>
                    </a:solidFill>
                    <a:cs typeface="B Koodak" panose="00000700000000000000" pitchFamily="2" charset="-78"/>
                  </a:rPr>
                  <a:t>= </a:t>
                </a:r>
              </a:p>
            </p:txBody>
          </p:sp>
        </mc:Choice>
        <mc:Fallback xmlns="">
          <p:sp>
            <p:nvSpPr>
              <p:cNvPr id="53" name="TextBox 52"/>
              <p:cNvSpPr txBox="1">
                <a:spLocks noRot="1" noChangeAspect="1" noMove="1" noResize="1" noEditPoints="1" noAdjustHandles="1" noChangeArrowheads="1" noChangeShapeType="1" noTextEdit="1"/>
              </p:cNvSpPr>
              <p:nvPr/>
            </p:nvSpPr>
            <p:spPr>
              <a:xfrm>
                <a:off x="497345" y="2096165"/>
                <a:ext cx="1492999" cy="479234"/>
              </a:xfrm>
              <a:prstGeom prst="rect">
                <a:avLst/>
              </a:prstGeom>
              <a:blipFill>
                <a:blip r:embed="rId4"/>
                <a:stretch>
                  <a:fillRect l="-11020" r="-6531" b="-948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1997732" y="2100195"/>
                <a:ext cx="2363724" cy="481286"/>
              </a:xfrm>
              <a:prstGeom prst="rect">
                <a:avLst/>
              </a:prstGeom>
              <a:noFill/>
            </p:spPr>
            <p:txBody>
              <a:bodyPr wrap="square" lIns="0" tIns="0" rIns="0" bIns="0" rtlCol="1">
                <a:spAutoFit/>
              </a:bodyPr>
              <a:lstStyle/>
              <a:p>
                <a14:m>
                  <m:oMath xmlns:m="http://schemas.openxmlformats.org/officeDocument/2006/math">
                    <m:r>
                      <m:rPr>
                        <m:nor/>
                      </m:rPr>
                      <a:rPr lang="fa-IR" sz="2000" b="0" i="0" smtClean="0">
                        <a:solidFill>
                          <a:schemeClr val="tx1"/>
                        </a:solidFill>
                        <a:latin typeface="Cambria Math" panose="02040503050406030204" pitchFamily="18" charset="0"/>
                        <a:cs typeface="B Koodak" panose="00000700000000000000" pitchFamily="2" charset="-78"/>
                      </a:rPr>
                      <m:t>+</m:t>
                    </m:r>
                    <m:f>
                      <m:fPr>
                        <m:ctrlPr>
                          <a:rPr lang="fa-IR" sz="2000" i="1">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3</m:t>
                        </m:r>
                      </m:num>
                      <m:den>
                        <m:r>
                          <m:rPr>
                            <m:nor/>
                          </m:rPr>
                          <a:rPr lang="fa-IR" sz="2000" b="0" i="0" smtClean="0">
                            <a:solidFill>
                              <a:schemeClr val="tx1"/>
                            </a:solidFill>
                            <a:latin typeface="Cambria Math" panose="02040503050406030204" pitchFamily="18" charset="0"/>
                            <a:cs typeface="B Koodak" panose="00000700000000000000" pitchFamily="2" charset="-78"/>
                          </a:rPr>
                          <m:t>4</m:t>
                        </m:r>
                      </m:den>
                    </m:f>
                    <m:r>
                      <m:rPr>
                        <m:nor/>
                      </m:rPr>
                      <a:rPr lang="fa-IR" sz="2000" i="0">
                        <a:solidFill>
                          <a:schemeClr val="tx1"/>
                        </a:solidFill>
                        <a:latin typeface="Cambria Math" panose="02040503050406030204" pitchFamily="18" charset="0"/>
                        <a:cs typeface="B Koodak" panose="00000700000000000000" pitchFamily="2" charset="-78"/>
                      </a:rPr>
                      <m:t>×</m:t>
                    </m:r>
                    <m:d>
                      <m:dPr>
                        <m:ctrlPr>
                          <a:rPr lang="fa-IR" sz="2000" i="1">
                            <a:solidFill>
                              <a:schemeClr val="tx1"/>
                            </a:solidFill>
                            <a:latin typeface="Cambria Math" panose="02040503050406030204" pitchFamily="18" charset="0"/>
                          </a:rPr>
                        </m:ctrlPr>
                      </m:dPr>
                      <m:e>
                        <m:r>
                          <m:rPr>
                            <m:nor/>
                          </m:rPr>
                          <a:rPr lang="fa-IR" sz="2000" i="0">
                            <a:solidFill>
                              <a:schemeClr val="tx1"/>
                            </a:solidFill>
                            <a:latin typeface="Cambria Math" panose="02040503050406030204" pitchFamily="18" charset="0"/>
                            <a:cs typeface="B Koodak" panose="00000700000000000000" pitchFamily="2" charset="-78"/>
                          </a:rPr>
                          <m:t>+</m:t>
                        </m:r>
                        <m:f>
                          <m:fPr>
                            <m:ctrlPr>
                              <a:rPr lang="fa-IR" sz="2000" i="1">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18</m:t>
                            </m:r>
                          </m:num>
                          <m:den>
                            <m:r>
                              <m:rPr>
                                <m:nor/>
                              </m:rPr>
                              <a:rPr lang="fa-IR" sz="2000" b="0" i="0" smtClean="0">
                                <a:solidFill>
                                  <a:schemeClr val="tx1"/>
                                </a:solidFill>
                                <a:latin typeface="Cambria Math" panose="02040503050406030204" pitchFamily="18" charset="0"/>
                                <a:cs typeface="B Koodak" panose="00000700000000000000" pitchFamily="2" charset="-78"/>
                              </a:rPr>
                              <m:t>5</m:t>
                            </m:r>
                          </m:den>
                        </m:f>
                      </m:e>
                    </m:d>
                  </m:oMath>
                </a14:m>
                <a:r>
                  <a:rPr lang="fa-IR" sz="2000" dirty="0">
                    <a:solidFill>
                      <a:schemeClr val="tx1"/>
                    </a:solidFill>
                    <a:cs typeface="B Koodak" panose="00000700000000000000" pitchFamily="2" charset="-78"/>
                  </a:rPr>
                  <a:t>= </a:t>
                </a:r>
              </a:p>
            </p:txBody>
          </p:sp>
        </mc:Choice>
        <mc:Fallback xmlns="">
          <p:sp>
            <p:nvSpPr>
              <p:cNvPr id="54" name="TextBox 53"/>
              <p:cNvSpPr txBox="1">
                <a:spLocks noRot="1" noChangeAspect="1" noMove="1" noResize="1" noEditPoints="1" noAdjustHandles="1" noChangeArrowheads="1" noChangeShapeType="1" noTextEdit="1"/>
              </p:cNvSpPr>
              <p:nvPr/>
            </p:nvSpPr>
            <p:spPr>
              <a:xfrm>
                <a:off x="1997732" y="2100195"/>
                <a:ext cx="2363724" cy="481286"/>
              </a:xfrm>
              <a:prstGeom prst="rect">
                <a:avLst/>
              </a:prstGeom>
              <a:blipFill>
                <a:blip r:embed="rId5"/>
                <a:stretch>
                  <a:fillRect b="-2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3353821" y="2053667"/>
                <a:ext cx="774571" cy="6579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3</m:t>
                          </m:r>
                          <m:r>
                            <m:rPr>
                              <m:nor/>
                            </m:rPr>
                            <a:rPr lang="fa-IR" sz="2000">
                              <a:solidFill>
                                <a:schemeClr val="tx1"/>
                              </a:solidFill>
                              <a:latin typeface="Cambria Math" panose="02040503050406030204" pitchFamily="18" charset="0"/>
                              <a:cs typeface="B Koodak" panose="00000700000000000000" pitchFamily="2" charset="-78"/>
                            </a:rPr>
                            <m:t>×</m:t>
                          </m:r>
                          <m:r>
                            <m:rPr>
                              <m:nor/>
                            </m:rPr>
                            <a:rPr lang="fa-IR" sz="2000" b="0" i="0" smtClean="0">
                              <a:solidFill>
                                <a:schemeClr val="tx1"/>
                              </a:solidFill>
                              <a:latin typeface="Cambria Math" panose="02040503050406030204" pitchFamily="18" charset="0"/>
                              <a:cs typeface="B Koodak" panose="00000700000000000000" pitchFamily="2" charset="-78"/>
                            </a:rPr>
                            <m:t>18</m:t>
                          </m:r>
                        </m:num>
                        <m:den>
                          <m:r>
                            <m:rPr>
                              <m:nor/>
                            </m:rPr>
                            <a:rPr lang="fa-IR" sz="2000" b="0" i="0" smtClean="0">
                              <a:solidFill>
                                <a:schemeClr val="tx1"/>
                              </a:solidFill>
                              <a:latin typeface="Cambria Math" panose="02040503050406030204" pitchFamily="18" charset="0"/>
                              <a:cs typeface="B Koodak" panose="00000700000000000000" pitchFamily="2" charset="-78"/>
                            </a:rPr>
                            <m:t>4</m:t>
                          </m:r>
                          <m:r>
                            <m:rPr>
                              <m:nor/>
                            </m:rPr>
                            <a:rPr lang="fa-IR" sz="2000">
                              <a:solidFill>
                                <a:schemeClr val="tx1"/>
                              </a:solidFill>
                              <a:latin typeface="Cambria Math" panose="02040503050406030204" pitchFamily="18" charset="0"/>
                              <a:cs typeface="B Koodak" panose="00000700000000000000" pitchFamily="2" charset="-78"/>
                            </a:rPr>
                            <m:t>×</m:t>
                          </m:r>
                          <m:r>
                            <m:rPr>
                              <m:nor/>
                            </m:rPr>
                            <a:rPr lang="fa-IR" sz="2000" b="0" i="0" smtClean="0">
                              <a:solidFill>
                                <a:schemeClr val="tx1"/>
                              </a:solidFill>
                              <a:latin typeface="Cambria Math" panose="02040503050406030204" pitchFamily="18" charset="0"/>
                              <a:cs typeface="B Koodak" panose="00000700000000000000" pitchFamily="2" charset="-78"/>
                            </a:rPr>
                            <m:t>15</m:t>
                          </m:r>
                        </m:den>
                      </m:f>
                    </m:oMath>
                  </m:oMathPara>
                </a14:m>
                <a:endParaRPr lang="fa-IR" sz="2000" dirty="0">
                  <a:solidFill>
                    <a:schemeClr val="tx1"/>
                  </a:solidFill>
                  <a:cs typeface="B Koodak" panose="00000700000000000000" pitchFamily="2" charset="-78"/>
                </a:endParaRPr>
              </a:p>
            </p:txBody>
          </p:sp>
        </mc:Choice>
        <mc:Fallback xmlns="">
          <p:sp>
            <p:nvSpPr>
              <p:cNvPr id="55" name="Rectangle 54"/>
              <p:cNvSpPr>
                <a:spLocks noRot="1" noChangeAspect="1" noMove="1" noResize="1" noEditPoints="1" noAdjustHandles="1" noChangeArrowheads="1" noChangeShapeType="1" noTextEdit="1"/>
              </p:cNvSpPr>
              <p:nvPr/>
            </p:nvSpPr>
            <p:spPr>
              <a:xfrm>
                <a:off x="3353821" y="2053667"/>
                <a:ext cx="774571" cy="65793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4051097" y="2072964"/>
                <a:ext cx="498855" cy="573490"/>
              </a:xfrm>
              <a:prstGeom prst="rect">
                <a:avLst/>
              </a:prstGeom>
            </p:spPr>
            <p:txBody>
              <a:bodyPr wrap="none">
                <a:spAutoFit/>
              </a:bodyPr>
              <a:lstStyle/>
              <a:p>
                <a:r>
                  <a:rPr lang="fa-IR" sz="2000" dirty="0">
                    <a:solidFill>
                      <a:schemeClr val="tx1"/>
                    </a:solidFill>
                    <a:cs typeface="B Koodak" panose="00000700000000000000" pitchFamily="2" charset="-78"/>
                  </a:rPr>
                  <a:t>=</a:t>
                </a:r>
                <a:r>
                  <a:rPr lang="en-US" sz="2000" dirty="0">
                    <a:solidFill>
                      <a:schemeClr val="tx1"/>
                    </a:solidFill>
                  </a:rPr>
                  <a:t> </a:t>
                </a:r>
                <a14:m>
                  <m:oMath xmlns:m="http://schemas.openxmlformats.org/officeDocument/2006/math">
                    <m:f>
                      <m:fPr>
                        <m:ctrlPr>
                          <a:rPr lang="fa-IR" sz="2000" i="1">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2</m:t>
                        </m:r>
                      </m:num>
                      <m:den>
                        <m:r>
                          <m:rPr>
                            <m:nor/>
                          </m:rPr>
                          <a:rPr lang="fa-IR" sz="2000" b="0" i="0" smtClean="0">
                            <a:solidFill>
                              <a:schemeClr val="tx1"/>
                            </a:solidFill>
                            <a:latin typeface="Cambria Math" panose="02040503050406030204" pitchFamily="18" charset="0"/>
                            <a:cs typeface="B Koodak" panose="00000700000000000000" pitchFamily="2" charset="-78"/>
                          </a:rPr>
                          <m:t>5</m:t>
                        </m:r>
                      </m:den>
                    </m:f>
                  </m:oMath>
                </a14:m>
                <a:endParaRPr lang="fa-IR" sz="2000" dirty="0">
                  <a:solidFill>
                    <a:schemeClr val="tx1"/>
                  </a:solidFill>
                </a:endParaRPr>
              </a:p>
            </p:txBody>
          </p:sp>
        </mc:Choice>
        <mc:Fallback xmlns="">
          <p:sp>
            <p:nvSpPr>
              <p:cNvPr id="56" name="Rectangle 55"/>
              <p:cNvSpPr>
                <a:spLocks noRot="1" noChangeAspect="1" noMove="1" noResize="1" noEditPoints="1" noAdjustHandles="1" noChangeArrowheads="1" noChangeShapeType="1" noTextEdit="1"/>
              </p:cNvSpPr>
              <p:nvPr/>
            </p:nvSpPr>
            <p:spPr>
              <a:xfrm>
                <a:off x="4051097" y="2072964"/>
                <a:ext cx="498855" cy="573490"/>
              </a:xfrm>
              <a:prstGeom prst="rect">
                <a:avLst/>
              </a:prstGeom>
              <a:blipFill>
                <a:blip r:embed="rId7"/>
                <a:stretch>
                  <a:fillRect l="-14815" b="-13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1467015" y="4062984"/>
                <a:ext cx="1914691" cy="669735"/>
              </a:xfrm>
              <a:prstGeom prst="rect">
                <a:avLst/>
              </a:prstGeom>
            </p:spPr>
            <p:txBody>
              <a:bodyPr wrap="none">
                <a:spAutoFit/>
              </a:bodyPr>
              <a:lstStyle/>
              <a:p>
                <a14:m>
                  <m:oMath xmlns:m="http://schemas.openxmlformats.org/officeDocument/2006/math">
                    <m:r>
                      <m:rPr>
                        <m:nor/>
                      </m:rPr>
                      <a:rPr lang="fa-IR" sz="2400" b="0" i="0" smtClean="0">
                        <a:latin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cs typeface="B Koodak" panose="00000700000000000000" pitchFamily="2" charset="-78"/>
                      </a:rPr>
                      <m:t>4</m:t>
                    </m:r>
                    <m:f>
                      <m:fPr>
                        <m:ctrlPr>
                          <a:rPr lang="fa-IR" sz="2400" i="1">
                            <a:latin typeface="Cambria Math" panose="02040503050406030204" pitchFamily="18" charset="0"/>
                          </a:rPr>
                        </m:ctrlPr>
                      </m:fPr>
                      <m:num>
                        <m:r>
                          <m:rPr>
                            <m:nor/>
                          </m:rPr>
                          <a:rPr lang="fa-IR" sz="2400">
                            <a:latin typeface="Cambria Math" panose="02040503050406030204" pitchFamily="18" charset="0"/>
                            <a:cs typeface="B Koodak" panose="00000700000000000000" pitchFamily="2" charset="-78"/>
                          </a:rPr>
                          <m:t>1</m:t>
                        </m:r>
                      </m:num>
                      <m:den>
                        <m:r>
                          <m:rPr>
                            <m:nor/>
                          </m:rPr>
                          <a:rPr lang="fa-IR" sz="2400">
                            <a:latin typeface="Cambria Math" panose="02040503050406030204" pitchFamily="18" charset="0"/>
                            <a:cs typeface="B Koodak" panose="00000700000000000000" pitchFamily="2" charset="-78"/>
                          </a:rPr>
                          <m:t>2</m:t>
                        </m:r>
                      </m:den>
                    </m:f>
                    <m:r>
                      <m:rPr>
                        <m:nor/>
                      </m:rPr>
                      <a:rPr lang="fa-IR" sz="2400">
                        <a:latin typeface="Cambria Math" panose="02040503050406030204" pitchFamily="18" charset="0"/>
                        <a:cs typeface="B Koodak" panose="00000700000000000000" pitchFamily="2" charset="-78"/>
                      </a:rPr>
                      <m:t>×</m:t>
                    </m:r>
                    <m:d>
                      <m:dPr>
                        <m:ctrlPr>
                          <a:rPr lang="fa-IR" sz="2400" i="1">
                            <a:latin typeface="Cambria Math" panose="02040503050406030204" pitchFamily="18" charset="0"/>
                          </a:rPr>
                        </m:ctrlPr>
                      </m:dPr>
                      <m:e>
                        <m:r>
                          <m:rPr>
                            <m:nor/>
                          </m:rPr>
                          <a:rPr lang="fa-IR" sz="2400">
                            <a:latin typeface="Cambria Math" panose="02040503050406030204" pitchFamily="18" charset="0"/>
                            <a:cs typeface="B Koodak" panose="00000700000000000000" pitchFamily="2" charset="-78"/>
                          </a:rPr>
                          <m:t>+</m:t>
                        </m:r>
                        <m:f>
                          <m:fPr>
                            <m:ctrlPr>
                              <a:rPr lang="fa-IR" sz="2400" i="1">
                                <a:latin typeface="Cambria Math" panose="02040503050406030204" pitchFamily="18" charset="0"/>
                              </a:rPr>
                            </m:ctrlPr>
                          </m:fPr>
                          <m:num>
                            <m:r>
                              <m:rPr>
                                <m:nor/>
                              </m:rPr>
                              <a:rPr lang="fa-IR" sz="2400">
                                <a:latin typeface="Cambria Math" panose="02040503050406030204" pitchFamily="18" charset="0"/>
                                <a:cs typeface="B Koodak" panose="00000700000000000000" pitchFamily="2" charset="-78"/>
                              </a:rPr>
                              <m:t>2</m:t>
                            </m:r>
                          </m:num>
                          <m:den>
                            <m:r>
                              <m:rPr>
                                <m:nor/>
                              </m:rPr>
                              <a:rPr lang="fa-IR" sz="2400">
                                <a:latin typeface="Cambria Math" panose="02040503050406030204" pitchFamily="18" charset="0"/>
                                <a:cs typeface="B Koodak" panose="00000700000000000000" pitchFamily="2" charset="-78"/>
                              </a:rPr>
                              <m:t>3</m:t>
                            </m:r>
                          </m:den>
                        </m:f>
                      </m:e>
                    </m:d>
                  </m:oMath>
                </a14:m>
                <a:r>
                  <a:rPr lang="fa-IR" sz="2400" dirty="0">
                    <a:cs typeface="B Koodak" panose="00000700000000000000" pitchFamily="2" charset="-78"/>
                  </a:rPr>
                  <a:t>= </a:t>
                </a:r>
              </a:p>
            </p:txBody>
          </p:sp>
        </mc:Choice>
        <mc:Fallback xmlns="">
          <p:sp>
            <p:nvSpPr>
              <p:cNvPr id="41" name="Rectangle 40"/>
              <p:cNvSpPr>
                <a:spLocks noRot="1" noChangeAspect="1" noMove="1" noResize="1" noEditPoints="1" noAdjustHandles="1" noChangeArrowheads="1" noChangeShapeType="1" noTextEdit="1"/>
              </p:cNvSpPr>
              <p:nvPr/>
            </p:nvSpPr>
            <p:spPr>
              <a:xfrm>
                <a:off x="1467015" y="4062984"/>
                <a:ext cx="1914691" cy="669735"/>
              </a:xfrm>
              <a:prstGeom prst="rect">
                <a:avLst/>
              </a:prstGeom>
              <a:blipFill>
                <a:blip r:embed="rId8"/>
                <a:stretch>
                  <a:fillRect r="-3503" b="-155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3429778" y="4123336"/>
                <a:ext cx="2363724" cy="578107"/>
              </a:xfrm>
              <a:prstGeom prst="rect">
                <a:avLst/>
              </a:prstGeom>
              <a:noFill/>
            </p:spPr>
            <p:txBody>
              <a:bodyPr wrap="square" lIns="0" tIns="0" rIns="0" bIns="0" rtlCol="1">
                <a:spAutoFit/>
              </a:bodyPr>
              <a:lstStyle/>
              <a:p>
                <a14:m>
                  <m:oMath xmlns:m="http://schemas.openxmlformats.org/officeDocument/2006/math">
                    <m:r>
                      <m:rPr>
                        <m:nor/>
                      </m:rPr>
                      <a:rPr lang="fa-IR" sz="2400" b="0" i="0" smtClean="0">
                        <a:solidFill>
                          <a:srgbClr val="7030A0"/>
                        </a:solidFill>
                        <a:latin typeface="Cambria Math" panose="02040503050406030204" pitchFamily="18" charset="0"/>
                        <a:cs typeface="B Koodak" panose="00000700000000000000" pitchFamily="2" charset="-78"/>
                      </a:rPr>
                      <m:t>−</m:t>
                    </m:r>
                    <m:f>
                      <m:fPr>
                        <m:ctrlPr>
                          <a:rPr lang="fa-IR" sz="2400" i="1">
                            <a:solidFill>
                              <a:srgbClr val="7030A0"/>
                            </a:solidFill>
                            <a:latin typeface="Cambria Math" panose="02040503050406030204" pitchFamily="18" charset="0"/>
                          </a:rPr>
                        </m:ctrlPr>
                      </m:fPr>
                      <m:num>
                        <m:r>
                          <m:rPr>
                            <m:nor/>
                          </m:rPr>
                          <a:rPr lang="fa-IR" sz="2400" b="0" i="0" smtClean="0">
                            <a:solidFill>
                              <a:srgbClr val="7030A0"/>
                            </a:solidFill>
                            <a:latin typeface="Cambria Math" panose="02040503050406030204" pitchFamily="18" charset="0"/>
                            <a:cs typeface="B Koodak" panose="00000700000000000000" pitchFamily="2" charset="-78"/>
                          </a:rPr>
                          <m:t>9</m:t>
                        </m:r>
                      </m:num>
                      <m:den>
                        <m:r>
                          <m:rPr>
                            <m:nor/>
                          </m:rPr>
                          <a:rPr lang="fa-IR" sz="2400" b="0" i="0" smtClean="0">
                            <a:solidFill>
                              <a:srgbClr val="7030A0"/>
                            </a:solidFill>
                            <a:latin typeface="Cambria Math" panose="02040503050406030204" pitchFamily="18" charset="0"/>
                            <a:cs typeface="B Koodak" panose="00000700000000000000" pitchFamily="2" charset="-78"/>
                          </a:rPr>
                          <m:t>2</m:t>
                        </m:r>
                      </m:den>
                    </m:f>
                    <m:r>
                      <m:rPr>
                        <m:nor/>
                      </m:rPr>
                      <a:rPr lang="fa-IR" sz="2400" i="0">
                        <a:solidFill>
                          <a:srgbClr val="7030A0"/>
                        </a:solidFill>
                        <a:latin typeface="Cambria Math" panose="02040503050406030204" pitchFamily="18" charset="0"/>
                        <a:cs typeface="B Koodak" panose="00000700000000000000" pitchFamily="2" charset="-78"/>
                      </a:rPr>
                      <m:t>×</m:t>
                    </m:r>
                    <m:d>
                      <m:dPr>
                        <m:ctrlPr>
                          <a:rPr lang="fa-IR" sz="2400" i="1">
                            <a:solidFill>
                              <a:srgbClr val="7030A0"/>
                            </a:solidFill>
                            <a:latin typeface="Cambria Math" panose="02040503050406030204" pitchFamily="18" charset="0"/>
                          </a:rPr>
                        </m:ctrlPr>
                      </m:dPr>
                      <m:e>
                        <m:r>
                          <m:rPr>
                            <m:nor/>
                          </m:rPr>
                          <a:rPr lang="fa-IR" sz="2400" i="0">
                            <a:solidFill>
                              <a:srgbClr val="7030A0"/>
                            </a:solidFill>
                            <a:latin typeface="Cambria Math" panose="02040503050406030204" pitchFamily="18" charset="0"/>
                            <a:cs typeface="B Koodak" panose="00000700000000000000" pitchFamily="2" charset="-78"/>
                          </a:rPr>
                          <m:t>+</m:t>
                        </m:r>
                        <m:f>
                          <m:fPr>
                            <m:ctrlPr>
                              <a:rPr lang="fa-IR" sz="2400" i="1">
                                <a:solidFill>
                                  <a:srgbClr val="7030A0"/>
                                </a:solidFill>
                                <a:latin typeface="Cambria Math" panose="02040503050406030204" pitchFamily="18" charset="0"/>
                              </a:rPr>
                            </m:ctrlPr>
                          </m:fPr>
                          <m:num>
                            <m:r>
                              <m:rPr>
                                <m:nor/>
                              </m:rPr>
                              <a:rPr lang="fa-IR" sz="2400" b="0" i="0" smtClean="0">
                                <a:solidFill>
                                  <a:srgbClr val="7030A0"/>
                                </a:solidFill>
                                <a:latin typeface="Cambria Math" panose="02040503050406030204" pitchFamily="18" charset="0"/>
                                <a:cs typeface="B Koodak" panose="00000700000000000000" pitchFamily="2" charset="-78"/>
                              </a:rPr>
                              <m:t>2</m:t>
                            </m:r>
                          </m:num>
                          <m:den>
                            <m:r>
                              <m:rPr>
                                <m:nor/>
                              </m:rPr>
                              <a:rPr lang="fa-IR" sz="2400" b="0" i="0" smtClean="0">
                                <a:solidFill>
                                  <a:srgbClr val="7030A0"/>
                                </a:solidFill>
                                <a:latin typeface="Cambria Math" panose="02040503050406030204" pitchFamily="18" charset="0"/>
                                <a:cs typeface="B Koodak" panose="00000700000000000000" pitchFamily="2" charset="-78"/>
                              </a:rPr>
                              <m:t>3</m:t>
                            </m:r>
                          </m:den>
                        </m:f>
                      </m:e>
                    </m:d>
                  </m:oMath>
                </a14:m>
                <a:r>
                  <a:rPr lang="fa-IR" sz="2400" dirty="0">
                    <a:solidFill>
                      <a:srgbClr val="7030A0"/>
                    </a:solidFill>
                    <a:cs typeface="B Koodak" panose="00000700000000000000" pitchFamily="2" charset="-78"/>
                  </a:rPr>
                  <a:t>= </a:t>
                </a:r>
              </a:p>
            </p:txBody>
          </p:sp>
        </mc:Choice>
        <mc:Fallback xmlns="">
          <p:sp>
            <p:nvSpPr>
              <p:cNvPr id="42" name="TextBox 41"/>
              <p:cNvSpPr txBox="1">
                <a:spLocks noRot="1" noChangeAspect="1" noMove="1" noResize="1" noEditPoints="1" noAdjustHandles="1" noChangeArrowheads="1" noChangeShapeType="1" noTextEdit="1"/>
              </p:cNvSpPr>
              <p:nvPr/>
            </p:nvSpPr>
            <p:spPr>
              <a:xfrm>
                <a:off x="3429778" y="4123336"/>
                <a:ext cx="2363724" cy="578107"/>
              </a:xfrm>
              <a:prstGeom prst="rect">
                <a:avLst/>
              </a:prstGeom>
              <a:blipFill>
                <a:blip r:embed="rId9"/>
                <a:stretch>
                  <a:fillRect b="-27368"/>
                </a:stretch>
              </a:blipFill>
            </p:spPr>
            <p:txBody>
              <a:bodyPr/>
              <a:lstStyle/>
              <a:p>
                <a:r>
                  <a:rPr lang="en-US">
                    <a:noFill/>
                  </a:rPr>
                  <a:t> </a:t>
                </a:r>
              </a:p>
            </p:txBody>
          </p:sp>
        </mc:Fallback>
      </mc:AlternateContent>
      <p:sp>
        <p:nvSpPr>
          <p:cNvPr id="43" name="Rectangle 42"/>
          <p:cNvSpPr/>
          <p:nvPr/>
        </p:nvSpPr>
        <p:spPr>
          <a:xfrm>
            <a:off x="4988425" y="4250514"/>
            <a:ext cx="494046" cy="461665"/>
          </a:xfrm>
          <a:prstGeom prst="rect">
            <a:avLst/>
          </a:prstGeom>
        </p:spPr>
        <p:txBody>
          <a:bodyPr wrap="none">
            <a:spAutoFit/>
          </a:bodyPr>
          <a:lstStyle/>
          <a:p>
            <a:r>
              <a:rPr lang="fa-IR" sz="2400" dirty="0">
                <a:solidFill>
                  <a:srgbClr val="7030A0"/>
                </a:solidFill>
                <a:cs typeface="B Koodak" panose="00000700000000000000" pitchFamily="2" charset="-78"/>
              </a:rPr>
              <a:t>3-</a:t>
            </a:r>
          </a:p>
        </p:txBody>
      </p:sp>
      <mc:AlternateContent xmlns:mc="http://schemas.openxmlformats.org/markup-compatibility/2006" xmlns:a14="http://schemas.microsoft.com/office/drawing/2010/main">
        <mc:Choice Requires="a14">
          <p:sp>
            <p:nvSpPr>
              <p:cNvPr id="47" name="Rectangle 46"/>
              <p:cNvSpPr/>
              <p:nvPr/>
            </p:nvSpPr>
            <p:spPr>
              <a:xfrm>
                <a:off x="6360972" y="4106697"/>
                <a:ext cx="1914691" cy="667299"/>
              </a:xfrm>
              <a:prstGeom prst="rect">
                <a:avLst/>
              </a:prstGeom>
            </p:spPr>
            <p:txBody>
              <a:bodyPr wrap="none">
                <a:spAutoFit/>
              </a:bodyPr>
              <a:lstStyle/>
              <a:p>
                <a14:m>
                  <m:oMath xmlns:m="http://schemas.openxmlformats.org/officeDocument/2006/math">
                    <m:r>
                      <m:rPr>
                        <m:nor/>
                      </m:rPr>
                      <a:rPr lang="fa-IR" sz="2400" b="0" i="0" smtClean="0">
                        <a:latin typeface="Cambria Math" panose="02040503050406030204" pitchFamily="18" charset="0"/>
                        <a:cs typeface="B Koodak" panose="00000700000000000000" pitchFamily="2" charset="-78"/>
                      </a:rPr>
                      <m:t>+</m:t>
                    </m:r>
                    <m:r>
                      <m:rPr>
                        <m:nor/>
                      </m:rPr>
                      <a:rPr lang="fa-IR" sz="2400" b="0" i="0" smtClean="0">
                        <a:latin typeface="Cambria Math" panose="02040503050406030204" pitchFamily="18" charset="0"/>
                        <a:cs typeface="B Koodak" panose="00000700000000000000" pitchFamily="2" charset="-78"/>
                      </a:rPr>
                      <m:t>3</m:t>
                    </m:r>
                    <m:f>
                      <m:fPr>
                        <m:ctrlPr>
                          <a:rPr lang="fa-IR" sz="2400" i="1">
                            <a:latin typeface="Cambria Math" panose="02040503050406030204" pitchFamily="18" charset="0"/>
                          </a:rPr>
                        </m:ctrlPr>
                      </m:fPr>
                      <m:num>
                        <m:r>
                          <m:rPr>
                            <m:nor/>
                          </m:rPr>
                          <a:rPr lang="fa-IR" sz="2400">
                            <a:latin typeface="Cambria Math" panose="02040503050406030204" pitchFamily="18" charset="0"/>
                            <a:cs typeface="B Koodak" panose="00000700000000000000" pitchFamily="2" charset="-78"/>
                          </a:rPr>
                          <m:t>1</m:t>
                        </m:r>
                      </m:num>
                      <m:den>
                        <m:r>
                          <m:rPr>
                            <m:nor/>
                          </m:rPr>
                          <a:rPr lang="fa-IR" sz="2400" b="0" i="0" smtClean="0">
                            <a:latin typeface="Cambria Math" panose="02040503050406030204" pitchFamily="18" charset="0"/>
                            <a:cs typeface="B Koodak" panose="00000700000000000000" pitchFamily="2" charset="-78"/>
                          </a:rPr>
                          <m:t>3</m:t>
                        </m:r>
                      </m:den>
                    </m:f>
                    <m:r>
                      <m:rPr>
                        <m:nor/>
                      </m:rPr>
                      <a:rPr lang="fa-IR" sz="2400">
                        <a:latin typeface="Cambria Math" panose="02040503050406030204" pitchFamily="18" charset="0"/>
                        <a:cs typeface="B Koodak" panose="00000700000000000000" pitchFamily="2" charset="-78"/>
                      </a:rPr>
                      <m:t>×</m:t>
                    </m:r>
                    <m:d>
                      <m:dPr>
                        <m:ctrlPr>
                          <a:rPr lang="fa-IR" sz="2400" i="1">
                            <a:latin typeface="Cambria Math" panose="02040503050406030204" pitchFamily="18" charset="0"/>
                          </a:rPr>
                        </m:ctrlPr>
                      </m:dPr>
                      <m:e>
                        <m:r>
                          <m:rPr>
                            <m:nor/>
                          </m:rPr>
                          <a:rPr lang="fa-IR" sz="2400" b="0" i="0" smtClean="0">
                            <a:latin typeface="Cambria Math" panose="02040503050406030204" pitchFamily="18" charset="0"/>
                            <a:cs typeface="B Koodak" panose="00000700000000000000" pitchFamily="2" charset="-78"/>
                          </a:rPr>
                          <m:t>−</m:t>
                        </m:r>
                        <m:f>
                          <m:fPr>
                            <m:ctrlPr>
                              <a:rPr lang="fa-IR" sz="2400" i="1">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3</m:t>
                            </m:r>
                          </m:num>
                          <m:den>
                            <m:r>
                              <m:rPr>
                                <m:nor/>
                              </m:rPr>
                              <a:rPr lang="fa-IR" sz="2400" b="0" i="0" smtClean="0">
                                <a:latin typeface="Cambria Math" panose="02040503050406030204" pitchFamily="18" charset="0"/>
                                <a:cs typeface="B Koodak" panose="00000700000000000000" pitchFamily="2" charset="-78"/>
                              </a:rPr>
                              <m:t>5</m:t>
                            </m:r>
                          </m:den>
                        </m:f>
                      </m:e>
                    </m:d>
                  </m:oMath>
                </a14:m>
                <a:r>
                  <a:rPr lang="fa-IR" sz="2400" dirty="0">
                    <a:cs typeface="B Koodak" panose="00000700000000000000" pitchFamily="2" charset="-78"/>
                  </a:rPr>
                  <a:t>= </a:t>
                </a:r>
              </a:p>
            </p:txBody>
          </p:sp>
        </mc:Choice>
        <mc:Fallback xmlns="">
          <p:sp>
            <p:nvSpPr>
              <p:cNvPr id="47" name="Rectangle 46"/>
              <p:cNvSpPr>
                <a:spLocks noRot="1" noChangeAspect="1" noMove="1" noResize="1" noEditPoints="1" noAdjustHandles="1" noChangeArrowheads="1" noChangeShapeType="1" noTextEdit="1"/>
              </p:cNvSpPr>
              <p:nvPr/>
            </p:nvSpPr>
            <p:spPr>
              <a:xfrm>
                <a:off x="6360972" y="4106697"/>
                <a:ext cx="1914691" cy="667299"/>
              </a:xfrm>
              <a:prstGeom prst="rect">
                <a:avLst/>
              </a:prstGeom>
              <a:blipFill>
                <a:blip r:embed="rId10"/>
                <a:stretch>
                  <a:fillRect r="-3492" b="-16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8261718" y="4199030"/>
                <a:ext cx="2363724" cy="574966"/>
              </a:xfrm>
              <a:prstGeom prst="rect">
                <a:avLst/>
              </a:prstGeom>
              <a:noFill/>
            </p:spPr>
            <p:txBody>
              <a:bodyPr wrap="square" lIns="0" tIns="0" rIns="0" bIns="0" rtlCol="1">
                <a:spAutoFit/>
              </a:bodyPr>
              <a:lstStyle/>
              <a:p>
                <a14:m>
                  <m:oMath xmlns:m="http://schemas.openxmlformats.org/officeDocument/2006/math">
                    <m:f>
                      <m:fPr>
                        <m:ctrlPr>
                          <a:rPr lang="fa-IR" sz="2400" i="1">
                            <a:solidFill>
                              <a:srgbClr val="7030A0"/>
                            </a:solidFill>
                            <a:latin typeface="Cambria Math" panose="02040503050406030204" pitchFamily="18" charset="0"/>
                          </a:rPr>
                        </m:ctrlPr>
                      </m:fPr>
                      <m:num>
                        <m:r>
                          <m:rPr>
                            <m:nor/>
                          </m:rPr>
                          <a:rPr lang="fa-IR" sz="2400" b="0" i="0" smtClean="0">
                            <a:solidFill>
                              <a:srgbClr val="7030A0"/>
                            </a:solidFill>
                            <a:latin typeface="Cambria Math" panose="02040503050406030204" pitchFamily="18" charset="0"/>
                            <a:cs typeface="B Koodak" panose="00000700000000000000" pitchFamily="2" charset="-78"/>
                          </a:rPr>
                          <m:t>10</m:t>
                        </m:r>
                      </m:num>
                      <m:den>
                        <m:r>
                          <m:rPr>
                            <m:nor/>
                          </m:rPr>
                          <a:rPr lang="fa-IR" sz="2400" b="0" i="0" smtClean="0">
                            <a:solidFill>
                              <a:srgbClr val="7030A0"/>
                            </a:solidFill>
                            <a:latin typeface="Cambria Math" panose="02040503050406030204" pitchFamily="18" charset="0"/>
                            <a:cs typeface="B Koodak" panose="00000700000000000000" pitchFamily="2" charset="-78"/>
                          </a:rPr>
                          <m:t>3</m:t>
                        </m:r>
                      </m:den>
                    </m:f>
                    <m:r>
                      <m:rPr>
                        <m:nor/>
                      </m:rPr>
                      <a:rPr lang="fa-IR" sz="2400" i="0">
                        <a:solidFill>
                          <a:srgbClr val="7030A0"/>
                        </a:solidFill>
                        <a:latin typeface="Cambria Math" panose="02040503050406030204" pitchFamily="18" charset="0"/>
                        <a:cs typeface="B Koodak" panose="00000700000000000000" pitchFamily="2" charset="-78"/>
                      </a:rPr>
                      <m:t>×</m:t>
                    </m:r>
                    <m:d>
                      <m:dPr>
                        <m:ctrlPr>
                          <a:rPr lang="fa-IR" sz="2400" i="1">
                            <a:solidFill>
                              <a:srgbClr val="7030A0"/>
                            </a:solidFill>
                            <a:latin typeface="Cambria Math" panose="02040503050406030204" pitchFamily="18" charset="0"/>
                          </a:rPr>
                        </m:ctrlPr>
                      </m:dPr>
                      <m:e>
                        <m:r>
                          <m:rPr>
                            <m:nor/>
                          </m:rPr>
                          <a:rPr lang="fa-IR" sz="2400" b="0" i="0" smtClean="0">
                            <a:solidFill>
                              <a:srgbClr val="7030A0"/>
                            </a:solidFill>
                            <a:latin typeface="Cambria Math" panose="02040503050406030204" pitchFamily="18" charset="0"/>
                            <a:cs typeface="B Koodak" panose="00000700000000000000" pitchFamily="2" charset="-78"/>
                          </a:rPr>
                          <m:t>−</m:t>
                        </m:r>
                        <m:f>
                          <m:fPr>
                            <m:ctrlPr>
                              <a:rPr lang="fa-IR" sz="2400" i="1">
                                <a:solidFill>
                                  <a:srgbClr val="7030A0"/>
                                </a:solidFill>
                                <a:latin typeface="Cambria Math" panose="02040503050406030204" pitchFamily="18" charset="0"/>
                              </a:rPr>
                            </m:ctrlPr>
                          </m:fPr>
                          <m:num>
                            <m:r>
                              <m:rPr>
                                <m:nor/>
                              </m:rPr>
                              <a:rPr lang="fa-IR" sz="2400" b="0" i="0" smtClean="0">
                                <a:solidFill>
                                  <a:srgbClr val="7030A0"/>
                                </a:solidFill>
                                <a:latin typeface="Cambria Math" panose="02040503050406030204" pitchFamily="18" charset="0"/>
                                <a:cs typeface="B Koodak" panose="00000700000000000000" pitchFamily="2" charset="-78"/>
                              </a:rPr>
                              <m:t>3</m:t>
                            </m:r>
                          </m:num>
                          <m:den>
                            <m:r>
                              <m:rPr>
                                <m:nor/>
                              </m:rPr>
                              <a:rPr lang="fa-IR" sz="2400" b="0" i="0" smtClean="0">
                                <a:solidFill>
                                  <a:srgbClr val="7030A0"/>
                                </a:solidFill>
                                <a:latin typeface="Cambria Math" panose="02040503050406030204" pitchFamily="18" charset="0"/>
                                <a:cs typeface="B Koodak" panose="00000700000000000000" pitchFamily="2" charset="-78"/>
                              </a:rPr>
                              <m:t>5</m:t>
                            </m:r>
                          </m:den>
                        </m:f>
                      </m:e>
                    </m:d>
                  </m:oMath>
                </a14:m>
                <a:r>
                  <a:rPr lang="fa-IR" sz="2400" dirty="0">
                    <a:solidFill>
                      <a:srgbClr val="7030A0"/>
                    </a:solidFill>
                    <a:cs typeface="B Koodak" panose="00000700000000000000" pitchFamily="2" charset="-78"/>
                  </a:rPr>
                  <a:t>= </a:t>
                </a:r>
              </a:p>
            </p:txBody>
          </p:sp>
        </mc:Choice>
        <mc:Fallback xmlns="">
          <p:sp>
            <p:nvSpPr>
              <p:cNvPr id="48" name="TextBox 47"/>
              <p:cNvSpPr txBox="1">
                <a:spLocks noRot="1" noChangeAspect="1" noMove="1" noResize="1" noEditPoints="1" noAdjustHandles="1" noChangeArrowheads="1" noChangeShapeType="1" noTextEdit="1"/>
              </p:cNvSpPr>
              <p:nvPr/>
            </p:nvSpPr>
            <p:spPr>
              <a:xfrm>
                <a:off x="8261718" y="4199030"/>
                <a:ext cx="2363724" cy="574966"/>
              </a:xfrm>
              <a:prstGeom prst="rect">
                <a:avLst/>
              </a:prstGeom>
              <a:blipFill>
                <a:blip r:embed="rId11"/>
                <a:stretch>
                  <a:fillRect b="-26596"/>
                </a:stretch>
              </a:blipFill>
            </p:spPr>
            <p:txBody>
              <a:bodyPr/>
              <a:lstStyle/>
              <a:p>
                <a:r>
                  <a:rPr lang="en-US">
                    <a:noFill/>
                  </a:rPr>
                  <a:t> </a:t>
                </a:r>
              </a:p>
            </p:txBody>
          </p:sp>
        </mc:Fallback>
      </mc:AlternateContent>
      <p:sp>
        <p:nvSpPr>
          <p:cNvPr id="51" name="Rectangle 50"/>
          <p:cNvSpPr/>
          <p:nvPr/>
        </p:nvSpPr>
        <p:spPr>
          <a:xfrm>
            <a:off x="9804186" y="4349690"/>
            <a:ext cx="494046" cy="461665"/>
          </a:xfrm>
          <a:prstGeom prst="rect">
            <a:avLst/>
          </a:prstGeom>
        </p:spPr>
        <p:txBody>
          <a:bodyPr wrap="none">
            <a:spAutoFit/>
          </a:bodyPr>
          <a:lstStyle/>
          <a:p>
            <a:r>
              <a:rPr lang="fa-IR" sz="2400" dirty="0">
                <a:solidFill>
                  <a:srgbClr val="7030A0"/>
                </a:solidFill>
                <a:cs typeface="B Koodak" panose="00000700000000000000" pitchFamily="2" charset="-78"/>
              </a:rPr>
              <a:t>2-</a:t>
            </a:r>
          </a:p>
        </p:txBody>
      </p:sp>
      <p:cxnSp>
        <p:nvCxnSpPr>
          <p:cNvPr id="57" name="Straight Connector 56"/>
          <p:cNvCxnSpPr/>
          <p:nvPr/>
        </p:nvCxnSpPr>
        <p:spPr>
          <a:xfrm flipH="1">
            <a:off x="3633307" y="4460741"/>
            <a:ext cx="257477" cy="2395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9136919" y="4554505"/>
            <a:ext cx="257477" cy="2395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4398608" y="4158287"/>
            <a:ext cx="257477" cy="2395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8263419" y="4175455"/>
            <a:ext cx="257477" cy="2395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8201463" y="3849631"/>
            <a:ext cx="352982" cy="461665"/>
          </a:xfrm>
          <a:prstGeom prst="rect">
            <a:avLst/>
          </a:prstGeom>
        </p:spPr>
        <p:txBody>
          <a:bodyPr wrap="none">
            <a:spAutoFit/>
          </a:bodyPr>
          <a:lstStyle/>
          <a:p>
            <a:r>
              <a:rPr lang="fa-IR" sz="2400" dirty="0">
                <a:solidFill>
                  <a:srgbClr val="7030A0"/>
                </a:solidFill>
                <a:cs typeface="B Koodak" panose="00000700000000000000" pitchFamily="2" charset="-78"/>
              </a:rPr>
              <a:t>2</a:t>
            </a:r>
            <a:endParaRPr lang="fa-IR" sz="2400" dirty="0"/>
          </a:p>
        </p:txBody>
      </p:sp>
      <p:sp>
        <p:nvSpPr>
          <p:cNvPr id="62" name="Rectangle 61"/>
          <p:cNvSpPr/>
          <p:nvPr/>
        </p:nvSpPr>
        <p:spPr>
          <a:xfrm>
            <a:off x="3596084" y="3802827"/>
            <a:ext cx="352982" cy="461665"/>
          </a:xfrm>
          <a:prstGeom prst="rect">
            <a:avLst/>
          </a:prstGeom>
        </p:spPr>
        <p:txBody>
          <a:bodyPr wrap="none">
            <a:spAutoFit/>
          </a:bodyPr>
          <a:lstStyle/>
          <a:p>
            <a:r>
              <a:rPr lang="fa-IR" sz="2400" dirty="0">
                <a:solidFill>
                  <a:srgbClr val="7030A0"/>
                </a:solidFill>
                <a:cs typeface="B Koodak" panose="00000700000000000000" pitchFamily="2" charset="-78"/>
              </a:rPr>
              <a:t>3</a:t>
            </a:r>
            <a:endParaRPr lang="fa-IR" sz="2400" dirty="0"/>
          </a:p>
        </p:txBody>
      </p:sp>
      <p:sp>
        <p:nvSpPr>
          <p:cNvPr id="63" name="Rectangle 62"/>
          <p:cNvSpPr/>
          <p:nvPr/>
        </p:nvSpPr>
        <p:spPr>
          <a:xfrm>
            <a:off x="3571354" y="4674288"/>
            <a:ext cx="352982" cy="461665"/>
          </a:xfrm>
          <a:prstGeom prst="rect">
            <a:avLst/>
          </a:prstGeom>
        </p:spPr>
        <p:txBody>
          <a:bodyPr wrap="none">
            <a:spAutoFit/>
          </a:bodyPr>
          <a:lstStyle/>
          <a:p>
            <a:r>
              <a:rPr lang="fa-IR" sz="2400" dirty="0">
                <a:solidFill>
                  <a:srgbClr val="7030A0"/>
                </a:solidFill>
                <a:cs typeface="B Koodak" panose="00000700000000000000" pitchFamily="2" charset="-78"/>
              </a:rPr>
              <a:t>1</a:t>
            </a:r>
            <a:endParaRPr lang="fa-IR" sz="2400" dirty="0"/>
          </a:p>
        </p:txBody>
      </p:sp>
      <p:sp>
        <p:nvSpPr>
          <p:cNvPr id="64" name="Rectangle 63"/>
          <p:cNvSpPr/>
          <p:nvPr/>
        </p:nvSpPr>
        <p:spPr>
          <a:xfrm>
            <a:off x="4336322" y="3737365"/>
            <a:ext cx="391042" cy="461665"/>
          </a:xfrm>
          <a:prstGeom prst="rect">
            <a:avLst/>
          </a:prstGeom>
        </p:spPr>
        <p:txBody>
          <a:bodyPr wrap="square">
            <a:spAutoFit/>
          </a:bodyPr>
          <a:lstStyle/>
          <a:p>
            <a:r>
              <a:rPr lang="fa-IR" sz="2400" dirty="0">
                <a:solidFill>
                  <a:srgbClr val="7030A0"/>
                </a:solidFill>
                <a:cs typeface="B Koodak" panose="00000700000000000000" pitchFamily="2" charset="-78"/>
              </a:rPr>
              <a:t>1</a:t>
            </a:r>
            <a:endParaRPr lang="fa-IR" sz="2400" dirty="0"/>
          </a:p>
        </p:txBody>
      </p:sp>
      <p:sp>
        <p:nvSpPr>
          <p:cNvPr id="65" name="Rectangle 64"/>
          <p:cNvSpPr/>
          <p:nvPr/>
        </p:nvSpPr>
        <p:spPr>
          <a:xfrm>
            <a:off x="4332244" y="4652028"/>
            <a:ext cx="352982" cy="461665"/>
          </a:xfrm>
          <a:prstGeom prst="rect">
            <a:avLst/>
          </a:prstGeom>
        </p:spPr>
        <p:txBody>
          <a:bodyPr wrap="none">
            <a:spAutoFit/>
          </a:bodyPr>
          <a:lstStyle/>
          <a:p>
            <a:r>
              <a:rPr lang="fa-IR" sz="2400" dirty="0">
                <a:solidFill>
                  <a:srgbClr val="7030A0"/>
                </a:solidFill>
                <a:cs typeface="B Koodak" panose="00000700000000000000" pitchFamily="2" charset="-78"/>
              </a:rPr>
              <a:t>1</a:t>
            </a:r>
            <a:endParaRPr lang="fa-IR" sz="2400" dirty="0"/>
          </a:p>
        </p:txBody>
      </p:sp>
      <p:sp>
        <p:nvSpPr>
          <p:cNvPr id="66" name="Rectangle 65"/>
          <p:cNvSpPr/>
          <p:nvPr/>
        </p:nvSpPr>
        <p:spPr>
          <a:xfrm>
            <a:off x="9176665" y="4763465"/>
            <a:ext cx="533829" cy="461665"/>
          </a:xfrm>
          <a:prstGeom prst="rect">
            <a:avLst/>
          </a:prstGeom>
        </p:spPr>
        <p:txBody>
          <a:bodyPr wrap="square">
            <a:spAutoFit/>
          </a:bodyPr>
          <a:lstStyle/>
          <a:p>
            <a:r>
              <a:rPr lang="fa-IR" sz="2400" dirty="0">
                <a:solidFill>
                  <a:srgbClr val="7030A0"/>
                </a:solidFill>
                <a:cs typeface="B Koodak" panose="00000700000000000000" pitchFamily="2" charset="-78"/>
              </a:rPr>
              <a:t>1</a:t>
            </a:r>
            <a:endParaRPr lang="fa-IR" sz="2400" dirty="0"/>
          </a:p>
        </p:txBody>
      </p:sp>
      <p:cxnSp>
        <p:nvCxnSpPr>
          <p:cNvPr id="67" name="Straight Connector 66"/>
          <p:cNvCxnSpPr/>
          <p:nvPr/>
        </p:nvCxnSpPr>
        <p:spPr>
          <a:xfrm flipH="1">
            <a:off x="3654366" y="4148622"/>
            <a:ext cx="257477" cy="2395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4365571" y="4468560"/>
            <a:ext cx="257477" cy="2395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8236335" y="4481347"/>
            <a:ext cx="257477" cy="2395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9165226" y="4197963"/>
            <a:ext cx="257477" cy="2395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9158702" y="3825041"/>
            <a:ext cx="309700" cy="461665"/>
          </a:xfrm>
          <a:prstGeom prst="rect">
            <a:avLst/>
          </a:prstGeom>
        </p:spPr>
        <p:txBody>
          <a:bodyPr wrap="square">
            <a:spAutoFit/>
          </a:bodyPr>
          <a:lstStyle/>
          <a:p>
            <a:r>
              <a:rPr lang="fa-IR" sz="2400" dirty="0">
                <a:solidFill>
                  <a:srgbClr val="7030A0"/>
                </a:solidFill>
                <a:cs typeface="B Koodak" panose="00000700000000000000" pitchFamily="2" charset="-78"/>
              </a:rPr>
              <a:t>1</a:t>
            </a:r>
            <a:endParaRPr lang="fa-IR" sz="2400" dirty="0"/>
          </a:p>
        </p:txBody>
      </p:sp>
      <p:sp>
        <p:nvSpPr>
          <p:cNvPr id="72" name="Rectangle 71"/>
          <p:cNvSpPr/>
          <p:nvPr/>
        </p:nvSpPr>
        <p:spPr>
          <a:xfrm>
            <a:off x="8265524" y="4752933"/>
            <a:ext cx="352982" cy="461665"/>
          </a:xfrm>
          <a:prstGeom prst="rect">
            <a:avLst/>
          </a:prstGeom>
        </p:spPr>
        <p:txBody>
          <a:bodyPr wrap="none">
            <a:spAutoFit/>
          </a:bodyPr>
          <a:lstStyle/>
          <a:p>
            <a:r>
              <a:rPr lang="fa-IR" sz="2400" dirty="0">
                <a:solidFill>
                  <a:srgbClr val="7030A0"/>
                </a:solidFill>
                <a:cs typeface="B Koodak" panose="00000700000000000000" pitchFamily="2" charset="-78"/>
              </a:rPr>
              <a:t>1</a:t>
            </a:r>
            <a:endParaRPr lang="fa-IR" sz="2400" dirty="0"/>
          </a:p>
        </p:txBody>
      </p:sp>
    </p:spTree>
    <p:extLst>
      <p:ext uri="{BB962C8B-B14F-4D97-AF65-F5344CB8AC3E}">
        <p14:creationId xmlns:p14="http://schemas.microsoft.com/office/powerpoint/2010/main" val="177678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barn(inVertical)">
                                      <p:cBhvr>
                                        <p:cTn id="12" dur="500"/>
                                        <p:tgtEl>
                                          <p:spTgt spid="5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barn(inVertical)">
                                      <p:cBhvr>
                                        <p:cTn id="15" dur="500"/>
                                        <p:tgtEl>
                                          <p:spTgt spid="64"/>
                                        </p:tgtEl>
                                      </p:cBhvr>
                                    </p:animEffect>
                                  </p:childTnLst>
                                </p:cTn>
                              </p:par>
                              <p:par>
                                <p:cTn id="16" presetID="16" presetClass="entr" presetSubtype="21" fill="hold"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barn(inVertical)">
                                      <p:cBhvr>
                                        <p:cTn id="18" dur="500"/>
                                        <p:tgtEl>
                                          <p:spTgt spid="5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barn(inVertical)">
                                      <p:cBhvr>
                                        <p:cTn id="21" dur="500"/>
                                        <p:tgtEl>
                                          <p:spTgt spid="6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barn(inVertical)">
                                      <p:cBhvr>
                                        <p:cTn id="26" dur="500"/>
                                        <p:tgtEl>
                                          <p:spTgt spid="6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barn(inVertical)">
                                      <p:cBhvr>
                                        <p:cTn id="29" dur="500"/>
                                        <p:tgtEl>
                                          <p:spTgt spid="65"/>
                                        </p:tgtEl>
                                      </p:cBhvr>
                                    </p:animEffect>
                                  </p:childTnLst>
                                </p:cTn>
                              </p:par>
                              <p:par>
                                <p:cTn id="30" presetID="16" presetClass="entr" presetSubtype="21" fill="hold"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barn(inVertical)">
                                      <p:cBhvr>
                                        <p:cTn id="32" dur="500"/>
                                        <p:tgtEl>
                                          <p:spTgt spid="6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barn(inVertical)">
                                      <p:cBhvr>
                                        <p:cTn id="35" dur="500"/>
                                        <p:tgtEl>
                                          <p:spTgt spid="6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barn(inVertical)">
                                      <p:cBhvr>
                                        <p:cTn id="40" dur="500"/>
                                        <p:tgtEl>
                                          <p:spTgt spid="4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barn(inVertical)">
                                      <p:cBhvr>
                                        <p:cTn id="45" dur="500"/>
                                        <p:tgtEl>
                                          <p:spTgt spid="48"/>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barn(inVertical)">
                                      <p:cBhvr>
                                        <p:cTn id="50" dur="500"/>
                                        <p:tgtEl>
                                          <p:spTgt spid="71"/>
                                        </p:tgtEl>
                                      </p:cBhvr>
                                    </p:animEffect>
                                  </p:childTnLst>
                                </p:cTn>
                              </p:par>
                              <p:par>
                                <p:cTn id="51" presetID="16" presetClass="entr" presetSubtype="21" fill="hold" nodeType="with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barn(inVertical)">
                                      <p:cBhvr>
                                        <p:cTn id="53" dur="500"/>
                                        <p:tgtEl>
                                          <p:spTgt spid="70"/>
                                        </p:tgtEl>
                                      </p:cBhvr>
                                    </p:animEffect>
                                  </p:childTnLst>
                                </p:cTn>
                              </p:par>
                              <p:par>
                                <p:cTn id="54" presetID="16" presetClass="entr" presetSubtype="21" fill="hold" nodeType="with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barn(inVertical)">
                                      <p:cBhvr>
                                        <p:cTn id="56" dur="500"/>
                                        <p:tgtEl>
                                          <p:spTgt spid="69"/>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barn(inVertical)">
                                      <p:cBhvr>
                                        <p:cTn id="59" dur="500"/>
                                        <p:tgtEl>
                                          <p:spTgt spid="7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barn(inVertical)">
                                      <p:cBhvr>
                                        <p:cTn id="64" dur="500"/>
                                        <p:tgtEl>
                                          <p:spTgt spid="61"/>
                                        </p:tgtEl>
                                      </p:cBhvr>
                                    </p:animEffect>
                                  </p:childTnLst>
                                </p:cTn>
                              </p:par>
                              <p:par>
                                <p:cTn id="65" presetID="16" presetClass="entr" presetSubtype="21" fill="hold" nodeType="with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barn(inVertical)">
                                      <p:cBhvr>
                                        <p:cTn id="67" dur="500"/>
                                        <p:tgtEl>
                                          <p:spTgt spid="60"/>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barn(inVertical)">
                                      <p:cBhvr>
                                        <p:cTn id="70" dur="500"/>
                                        <p:tgtEl>
                                          <p:spTgt spid="66"/>
                                        </p:tgtEl>
                                      </p:cBhvr>
                                    </p:animEffect>
                                  </p:childTnLst>
                                </p:cTn>
                              </p:par>
                              <p:par>
                                <p:cTn id="71" presetID="16" presetClass="entr" presetSubtype="2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barn(inVertical)">
                                      <p:cBhvr>
                                        <p:cTn id="73" dur="500"/>
                                        <p:tgtEl>
                                          <p:spTgt spid="58"/>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barn(inVertical)">
                                      <p:cBhvr>
                                        <p:cTn id="7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8" grpId="0"/>
      <p:bldP spid="51" grpId="0"/>
      <p:bldP spid="61" grpId="0"/>
      <p:bldP spid="62" grpId="0"/>
      <p:bldP spid="63" grpId="0"/>
      <p:bldP spid="64" grpId="0"/>
      <p:bldP spid="65" grpId="0"/>
      <p:bldP spid="66" grpId="0"/>
      <p:bldP spid="71" grpId="0"/>
      <p:bldP spid="7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5163" y="264849"/>
            <a:ext cx="1040724" cy="1066944"/>
          </a:xfrm>
          <a:prstGeom prst="rect">
            <a:avLst/>
          </a:prstGeom>
        </p:spPr>
      </p:pic>
      <p:sp>
        <p:nvSpPr>
          <p:cNvPr id="18" name="TextBox 17"/>
          <p:cNvSpPr txBox="1"/>
          <p:nvPr/>
        </p:nvSpPr>
        <p:spPr>
          <a:xfrm>
            <a:off x="9069490" y="675448"/>
            <a:ext cx="1745673" cy="400110"/>
          </a:xfrm>
          <a:prstGeom prst="rect">
            <a:avLst/>
          </a:prstGeom>
          <a:noFill/>
        </p:spPr>
        <p:txBody>
          <a:bodyPr wrap="square" rtlCol="1">
            <a:spAutoFit/>
          </a:bodyPr>
          <a:lstStyle/>
          <a:p>
            <a:pPr algn="r"/>
            <a:r>
              <a:rPr lang="fa-IR" sz="2000" dirty="0">
                <a:solidFill>
                  <a:schemeClr val="accent6"/>
                </a:solidFill>
                <a:latin typeface="IRAban" panose="02000503000000020002" pitchFamily="2" charset="-78"/>
                <a:cs typeface="IRAban" panose="02000503000000020002" pitchFamily="2" charset="-78"/>
              </a:rPr>
              <a:t>کار در کلاس </a:t>
            </a:r>
          </a:p>
        </p:txBody>
      </p:sp>
      <p:cxnSp>
        <p:nvCxnSpPr>
          <p:cNvPr id="19" name="Straight Connector 18"/>
          <p:cNvCxnSpPr/>
          <p:nvPr/>
        </p:nvCxnSpPr>
        <p:spPr>
          <a:xfrm flipH="1" flipV="1">
            <a:off x="3820252" y="903212"/>
            <a:ext cx="5472000"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1" name="TextBox 20"/>
          <p:cNvSpPr txBox="1"/>
          <p:nvPr/>
        </p:nvSpPr>
        <p:spPr>
          <a:xfrm>
            <a:off x="3605220" y="1214458"/>
            <a:ext cx="7419630" cy="400110"/>
          </a:xfrm>
          <a:prstGeom prst="rect">
            <a:avLst/>
          </a:prstGeom>
          <a:noFill/>
        </p:spPr>
        <p:txBody>
          <a:bodyPr wrap="square" rtlCol="1">
            <a:spAutoFit/>
          </a:bodyPr>
          <a:lstStyle/>
          <a:p>
            <a:pPr algn="r"/>
            <a:r>
              <a:rPr lang="fa-IR" sz="2000" dirty="0">
                <a:cs typeface="B Koodak" panose="00000700000000000000" pitchFamily="2" charset="-78"/>
              </a:rPr>
              <a:t>با توجه به نتیجه ای که از فعالیت قبل گرفتید،حاصل عبارت های زیر را به دست آورید.</a:t>
            </a:r>
          </a:p>
        </p:txBody>
      </p:sp>
      <mc:AlternateContent xmlns:mc="http://schemas.openxmlformats.org/markup-compatibility/2006" xmlns:a14="http://schemas.microsoft.com/office/drawing/2010/main">
        <mc:Choice Requires="a14">
          <p:sp>
            <p:nvSpPr>
              <p:cNvPr id="22" name="TextBox 21"/>
              <p:cNvSpPr txBox="1"/>
              <p:nvPr/>
            </p:nvSpPr>
            <p:spPr>
              <a:xfrm>
                <a:off x="590141" y="2294129"/>
                <a:ext cx="1475532" cy="483850"/>
              </a:xfrm>
              <a:prstGeom prst="rect">
                <a:avLst/>
              </a:prstGeom>
              <a:noFill/>
            </p:spPr>
            <p:txBody>
              <a:bodyPr wrap="none" lIns="0" tIns="0" rIns="0" bIns="0" rtlCol="1">
                <a:spAutoFit/>
              </a:bodyPr>
              <a:lstStyle/>
              <a:p>
                <a14:m>
                  <m:oMath xmlns:m="http://schemas.openxmlformats.org/officeDocument/2006/math">
                    <m:d>
                      <m:dPr>
                        <m:ctrlPr>
                          <a:rPr lang="fa-IR" sz="2000" i="1" smtClean="0">
                            <a:latin typeface="Cambria Math" panose="02040503050406030204" pitchFamily="18" charset="0"/>
                          </a:rPr>
                        </m:ctrlPr>
                      </m:dPr>
                      <m:e>
                        <m:r>
                          <m:rPr>
                            <m:nor/>
                          </m:rPr>
                          <a:rPr lang="fa-IR" sz="2000" i="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3</m:t>
                            </m:r>
                          </m:num>
                          <m:den>
                            <m:r>
                              <m:rPr>
                                <m:nor/>
                              </m:rPr>
                              <a:rPr lang="fa-IR" sz="2000" i="0">
                                <a:latin typeface="Cambria Math" panose="02040503050406030204" pitchFamily="18" charset="0"/>
                                <a:cs typeface="B Koodak" panose="00000700000000000000" pitchFamily="2" charset="-78"/>
                              </a:rPr>
                              <m:t>5</m:t>
                            </m:r>
                          </m:den>
                        </m:f>
                      </m:e>
                    </m:d>
                    <m:r>
                      <m:rPr>
                        <m:nor/>
                      </m:rPr>
                      <a:rPr lang="fa-IR" sz="2000" i="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4</m:t>
                            </m:r>
                          </m:num>
                          <m:den>
                            <m:r>
                              <m:rPr>
                                <m:nor/>
                              </m:rPr>
                              <a:rPr lang="fa-IR" sz="2000" i="0">
                                <a:latin typeface="Cambria Math" panose="02040503050406030204" pitchFamily="18" charset="0"/>
                                <a:cs typeface="B Koodak" panose="00000700000000000000" pitchFamily="2" charset="-78"/>
                              </a:rPr>
                              <m:t>7</m:t>
                            </m:r>
                          </m:den>
                        </m:f>
                      </m:e>
                    </m:d>
                  </m:oMath>
                </a14:m>
                <a:r>
                  <a:rPr lang="fa-IR" sz="2000" dirty="0">
                    <a:cs typeface="B Koodak" panose="00000700000000000000" pitchFamily="2" charset="-78"/>
                  </a:rPr>
                  <a:t> =</a:t>
                </a:r>
              </a:p>
            </p:txBody>
          </p:sp>
        </mc:Choice>
        <mc:Fallback xmlns="">
          <p:sp>
            <p:nvSpPr>
              <p:cNvPr id="22" name="TextBox 21"/>
              <p:cNvSpPr txBox="1">
                <a:spLocks noRot="1" noChangeAspect="1" noMove="1" noResize="1" noEditPoints="1" noAdjustHandles="1" noChangeArrowheads="1" noChangeShapeType="1" noTextEdit="1"/>
              </p:cNvSpPr>
              <p:nvPr/>
            </p:nvSpPr>
            <p:spPr>
              <a:xfrm>
                <a:off x="590141" y="2294129"/>
                <a:ext cx="1475532" cy="483850"/>
              </a:xfrm>
              <a:prstGeom prst="rect">
                <a:avLst/>
              </a:prstGeom>
              <a:blipFill>
                <a:blip r:embed="rId5"/>
                <a:stretch>
                  <a:fillRect r="-14050" b="-2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270683" y="2317064"/>
                <a:ext cx="1475532" cy="483850"/>
              </a:xfrm>
              <a:prstGeom prst="rect">
                <a:avLst/>
              </a:prstGeom>
              <a:noFill/>
            </p:spPr>
            <p:txBody>
              <a:bodyPr wrap="none" lIns="0" tIns="0" rIns="0" bIns="0" rtlCol="1">
                <a:spAutoFit/>
              </a:bodyPr>
              <a:lstStyle/>
              <a:p>
                <a14:m>
                  <m:oMath xmlns:m="http://schemas.openxmlformats.org/officeDocument/2006/math">
                    <m:d>
                      <m:dPr>
                        <m:ctrlPr>
                          <a:rPr lang="fa-IR" sz="2000" i="1" smtClean="0">
                            <a:latin typeface="Cambria Math" panose="02040503050406030204" pitchFamily="18" charset="0"/>
                          </a:rPr>
                        </m:ctrlPr>
                      </m:dPr>
                      <m:e>
                        <m:r>
                          <m:rPr>
                            <m:nor/>
                          </m:rPr>
                          <a:rPr lang="fa-IR" sz="2000" i="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2</m:t>
                            </m:r>
                          </m:num>
                          <m:den>
                            <m:r>
                              <m:rPr>
                                <m:nor/>
                              </m:rPr>
                              <a:rPr lang="fa-IR" sz="2000" b="0" i="0" smtClean="0">
                                <a:latin typeface="Cambria Math" panose="02040503050406030204" pitchFamily="18" charset="0"/>
                                <a:cs typeface="B Koodak" panose="00000700000000000000" pitchFamily="2" charset="-78"/>
                              </a:rPr>
                              <m:t>3</m:t>
                            </m:r>
                          </m:den>
                        </m:f>
                      </m:e>
                    </m:d>
                    <m:r>
                      <m:rPr>
                        <m:nor/>
                      </m:rPr>
                      <a:rPr lang="fa-IR" sz="2000" i="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5</m:t>
                            </m:r>
                          </m:num>
                          <m:den>
                            <m:r>
                              <m:rPr>
                                <m:nor/>
                              </m:rPr>
                              <a:rPr lang="fa-IR" sz="2000" i="0">
                                <a:latin typeface="Cambria Math" panose="02040503050406030204" pitchFamily="18" charset="0"/>
                                <a:cs typeface="B Koodak" panose="00000700000000000000" pitchFamily="2" charset="-78"/>
                              </a:rPr>
                              <m:t>7</m:t>
                            </m:r>
                          </m:den>
                        </m:f>
                      </m:e>
                    </m:d>
                  </m:oMath>
                </a14:m>
                <a:r>
                  <a:rPr lang="fa-IR" sz="2000" dirty="0">
                    <a:cs typeface="B Koodak" panose="00000700000000000000" pitchFamily="2" charset="-78"/>
                  </a:rPr>
                  <a:t> =</a:t>
                </a:r>
              </a:p>
            </p:txBody>
          </p:sp>
        </mc:Choice>
        <mc:Fallback xmlns="">
          <p:sp>
            <p:nvSpPr>
              <p:cNvPr id="23" name="TextBox 22"/>
              <p:cNvSpPr txBox="1">
                <a:spLocks noRot="1" noChangeAspect="1" noMove="1" noResize="1" noEditPoints="1" noAdjustHandles="1" noChangeArrowheads="1" noChangeShapeType="1" noTextEdit="1"/>
              </p:cNvSpPr>
              <p:nvPr/>
            </p:nvSpPr>
            <p:spPr>
              <a:xfrm>
                <a:off x="4270683" y="2317064"/>
                <a:ext cx="1475532" cy="483850"/>
              </a:xfrm>
              <a:prstGeom prst="rect">
                <a:avLst/>
              </a:prstGeom>
              <a:blipFill>
                <a:blip r:embed="rId6"/>
                <a:stretch>
                  <a:fillRect r="-14050" b="-265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160954" y="2252290"/>
                <a:ext cx="493212" cy="567528"/>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rgbClr val="7030A0"/>
                          </a:solidFill>
                          <a:latin typeface="Cambria Math" panose="02040503050406030204" pitchFamily="18" charset="0"/>
                          <a:cs typeface="B Koodak" panose="00000700000000000000" pitchFamily="2" charset="-78"/>
                        </a:rPr>
                        <m:t>−</m:t>
                      </m:r>
                      <m:f>
                        <m:fPr>
                          <m:ctrlPr>
                            <a:rPr lang="fa-IR" sz="2000" i="1">
                              <a:solidFill>
                                <a:srgbClr val="7030A0"/>
                              </a:solidFill>
                              <a:latin typeface="Cambria Math" panose="02040503050406030204" pitchFamily="18" charset="0"/>
                            </a:rPr>
                          </m:ctrlPr>
                        </m:fPr>
                        <m:num>
                          <m:r>
                            <m:rPr>
                              <m:nor/>
                            </m:rPr>
                            <a:rPr lang="fa-IR" sz="2000" i="0">
                              <a:solidFill>
                                <a:srgbClr val="7030A0"/>
                              </a:solidFill>
                              <a:latin typeface="Cambria Math" panose="02040503050406030204" pitchFamily="18" charset="0"/>
                              <a:cs typeface="B Koodak" panose="00000700000000000000" pitchFamily="2" charset="-78"/>
                            </a:rPr>
                            <m:t>12</m:t>
                          </m:r>
                        </m:num>
                        <m:den>
                          <m:r>
                            <m:rPr>
                              <m:nor/>
                            </m:rPr>
                            <a:rPr lang="fa-IR" sz="2000" i="0">
                              <a:solidFill>
                                <a:srgbClr val="7030A0"/>
                              </a:solidFill>
                              <a:latin typeface="Cambria Math" panose="02040503050406030204" pitchFamily="18" charset="0"/>
                              <a:cs typeface="B Koodak" panose="00000700000000000000" pitchFamily="2" charset="-78"/>
                            </a:rPr>
                            <m:t>3</m:t>
                          </m:r>
                          <m:r>
                            <m:rPr>
                              <m:nor/>
                            </m:rPr>
                            <a:rPr lang="fa-IR" sz="2000" b="0" i="0" smtClean="0">
                              <a:solidFill>
                                <a:srgbClr val="7030A0"/>
                              </a:solidFill>
                              <a:latin typeface="Cambria Math" panose="02040503050406030204" pitchFamily="18" charset="0"/>
                              <a:cs typeface="B Koodak" panose="00000700000000000000" pitchFamily="2" charset="-78"/>
                            </a:rPr>
                            <m:t>5</m:t>
                          </m:r>
                        </m:den>
                      </m:f>
                    </m:oMath>
                  </m:oMathPara>
                </a14:m>
                <a:endParaRPr lang="fa-IR" sz="2000" dirty="0">
                  <a:solidFill>
                    <a:srgbClr val="7030A0"/>
                  </a:solidFill>
                  <a:cs typeface="B Koodak" panose="00000700000000000000" pitchFamily="2" charset="-78"/>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160954" y="2252290"/>
                <a:ext cx="493212" cy="567528"/>
              </a:xfrm>
              <a:prstGeom prst="rect">
                <a:avLst/>
              </a:prstGeom>
              <a:blipFill>
                <a:blip r:embed="rId7"/>
                <a:stretch>
                  <a:fillRect r="-3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91900" y="4097999"/>
                <a:ext cx="1754455" cy="481607"/>
              </a:xfrm>
              <a:prstGeom prst="rect">
                <a:avLst/>
              </a:prstGeom>
              <a:noFill/>
            </p:spPr>
            <p:txBody>
              <a:bodyPr wrap="none" lIns="0" tIns="0" rIns="0" bIns="0" rtlCol="1">
                <a:spAutoFit/>
              </a:bodyPr>
              <a:lstStyle/>
              <a:p>
                <a14:m>
                  <m:oMath xmlns:m="http://schemas.openxmlformats.org/officeDocument/2006/math">
                    <m:d>
                      <m:dPr>
                        <m:ctrlPr>
                          <a:rPr lang="fa-IR" sz="2000" i="1" smtClean="0">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6</m:t>
                            </m:r>
                          </m:num>
                          <m:den>
                            <m:r>
                              <m:rPr>
                                <m:nor/>
                              </m:rPr>
                              <a:rPr lang="fa-IR" sz="2000" b="0" i="0" smtClean="0">
                                <a:latin typeface="Cambria Math" panose="02040503050406030204" pitchFamily="18" charset="0"/>
                                <a:cs typeface="B Koodak" panose="00000700000000000000" pitchFamily="2" charset="-78"/>
                              </a:rPr>
                              <m:t>35</m:t>
                            </m:r>
                          </m:den>
                        </m:f>
                      </m:e>
                    </m:d>
                    <m:r>
                      <m:rPr>
                        <m:nor/>
                      </m:rPr>
                      <a:rPr lang="fa-IR" sz="2000" i="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21</m:t>
                            </m:r>
                          </m:num>
                          <m:den>
                            <m:r>
                              <m:rPr>
                                <m:nor/>
                              </m:rPr>
                              <a:rPr lang="fa-IR" sz="2000" b="0" i="0" smtClean="0">
                                <a:latin typeface="Cambria Math" panose="02040503050406030204" pitchFamily="18" charset="0"/>
                                <a:cs typeface="B Koodak" panose="00000700000000000000" pitchFamily="2" charset="-78"/>
                              </a:rPr>
                              <m:t>8</m:t>
                            </m:r>
                          </m:den>
                        </m:f>
                      </m:e>
                    </m:d>
                  </m:oMath>
                </a14:m>
                <a:r>
                  <a:rPr lang="fa-IR" sz="2000" dirty="0">
                    <a:cs typeface="B Koodak" panose="00000700000000000000" pitchFamily="2" charset="-78"/>
                  </a:rPr>
                  <a:t> =</a:t>
                </a:r>
              </a:p>
            </p:txBody>
          </p:sp>
        </mc:Choice>
        <mc:Fallback xmlns="">
          <p:sp>
            <p:nvSpPr>
              <p:cNvPr id="26" name="TextBox 25"/>
              <p:cNvSpPr txBox="1">
                <a:spLocks noRot="1" noChangeAspect="1" noMove="1" noResize="1" noEditPoints="1" noAdjustHandles="1" noChangeArrowheads="1" noChangeShapeType="1" noTextEdit="1"/>
              </p:cNvSpPr>
              <p:nvPr/>
            </p:nvSpPr>
            <p:spPr>
              <a:xfrm>
                <a:off x="591900" y="4097999"/>
                <a:ext cx="1754455" cy="481607"/>
              </a:xfrm>
              <a:prstGeom prst="rect">
                <a:avLst/>
              </a:prstGeom>
              <a:blipFill>
                <a:blip r:embed="rId8"/>
                <a:stretch>
                  <a:fillRect r="-16319" b="-265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843075" y="2287005"/>
                <a:ext cx="493212" cy="567528"/>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rgbClr val="7030A0"/>
                          </a:solidFill>
                          <a:latin typeface="Cambria Math" panose="02040503050406030204" pitchFamily="18" charset="0"/>
                          <a:cs typeface="B Koodak" panose="00000700000000000000" pitchFamily="2" charset="-78"/>
                        </a:rPr>
                        <m:t>−</m:t>
                      </m:r>
                      <m:f>
                        <m:fPr>
                          <m:ctrlPr>
                            <a:rPr lang="fa-IR" sz="2000" i="1">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10</m:t>
                          </m:r>
                        </m:num>
                        <m:den>
                          <m:r>
                            <m:rPr>
                              <m:nor/>
                            </m:rPr>
                            <a:rPr lang="fa-IR" sz="2000" i="0" smtClean="0">
                              <a:solidFill>
                                <a:srgbClr val="7030A0"/>
                              </a:solidFill>
                              <a:latin typeface="Cambria Math" panose="02040503050406030204" pitchFamily="18" charset="0"/>
                              <a:cs typeface="B Koodak" panose="00000700000000000000" pitchFamily="2" charset="-78"/>
                            </a:rPr>
                            <m:t>2</m:t>
                          </m:r>
                          <m:r>
                            <m:rPr>
                              <m:nor/>
                            </m:rPr>
                            <a:rPr lang="fa-IR" sz="2000" b="0" i="0" smtClean="0">
                              <a:solidFill>
                                <a:srgbClr val="7030A0"/>
                              </a:solidFill>
                              <a:latin typeface="Cambria Math" panose="02040503050406030204" pitchFamily="18" charset="0"/>
                              <a:cs typeface="B Koodak" panose="00000700000000000000" pitchFamily="2" charset="-78"/>
                            </a:rPr>
                            <m:t>1</m:t>
                          </m:r>
                        </m:den>
                      </m:f>
                    </m:oMath>
                  </m:oMathPara>
                </a14:m>
                <a:endParaRPr lang="fa-IR" sz="2000" dirty="0">
                  <a:solidFill>
                    <a:srgbClr val="7030A0"/>
                  </a:solidFill>
                  <a:cs typeface="B Koodak" panose="00000700000000000000" pitchFamily="2" charset="-78"/>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5843075" y="2287005"/>
                <a:ext cx="493212" cy="567528"/>
              </a:xfrm>
              <a:prstGeom prst="rect">
                <a:avLst/>
              </a:prstGeom>
              <a:blipFill>
                <a:blip r:embed="rId9"/>
                <a:stretch>
                  <a:fillRect r="-3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7830405" y="2348254"/>
                <a:ext cx="1754455" cy="486352"/>
              </a:xfrm>
              <a:prstGeom prst="rect">
                <a:avLst/>
              </a:prstGeom>
              <a:noFill/>
            </p:spPr>
            <p:txBody>
              <a:bodyPr wrap="none" lIns="0" tIns="0" rIns="0" bIns="0" rtlCol="1">
                <a:spAutoFit/>
              </a:bodyPr>
              <a:lstStyle/>
              <a:p>
                <a14:m>
                  <m:oMath xmlns:m="http://schemas.openxmlformats.org/officeDocument/2006/math">
                    <m:d>
                      <m:dPr>
                        <m:ctrlPr>
                          <a:rPr lang="fa-IR" sz="2000" i="1" smtClean="0">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3</m:t>
                            </m:r>
                          </m:num>
                          <m:den>
                            <m:r>
                              <m:rPr>
                                <m:nor/>
                              </m:rPr>
                              <a:rPr lang="fa-IR" sz="2000" b="0" i="0" smtClean="0">
                                <a:latin typeface="Cambria Math" panose="02040503050406030204" pitchFamily="18" charset="0"/>
                                <a:cs typeface="B Koodak" panose="00000700000000000000" pitchFamily="2" charset="-78"/>
                              </a:rPr>
                              <m:t>11</m:t>
                            </m:r>
                          </m:den>
                        </m:f>
                      </m:e>
                    </m:d>
                    <m:r>
                      <m:rPr>
                        <m:nor/>
                      </m:rPr>
                      <a:rPr lang="fa-IR" sz="2000" i="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11</m:t>
                            </m:r>
                          </m:num>
                          <m:den>
                            <m:r>
                              <m:rPr>
                                <m:nor/>
                              </m:rPr>
                              <a:rPr lang="fa-IR" sz="2000" b="0" i="0" smtClean="0">
                                <a:latin typeface="Cambria Math" panose="02040503050406030204" pitchFamily="18" charset="0"/>
                                <a:cs typeface="B Koodak" panose="00000700000000000000" pitchFamily="2" charset="-78"/>
                              </a:rPr>
                              <m:t>6</m:t>
                            </m:r>
                          </m:den>
                        </m:f>
                      </m:e>
                    </m:d>
                  </m:oMath>
                </a14:m>
                <a:r>
                  <a:rPr lang="fa-IR" sz="2000" dirty="0">
                    <a:cs typeface="B Koodak" panose="00000700000000000000" pitchFamily="2" charset="-78"/>
                  </a:rPr>
                  <a:t> =</a:t>
                </a:r>
              </a:p>
            </p:txBody>
          </p:sp>
        </mc:Choice>
        <mc:Fallback xmlns="">
          <p:sp>
            <p:nvSpPr>
              <p:cNvPr id="28" name="TextBox 27"/>
              <p:cNvSpPr txBox="1">
                <a:spLocks noRot="1" noChangeAspect="1" noMove="1" noResize="1" noEditPoints="1" noAdjustHandles="1" noChangeArrowheads="1" noChangeShapeType="1" noTextEdit="1"/>
              </p:cNvSpPr>
              <p:nvPr/>
            </p:nvSpPr>
            <p:spPr>
              <a:xfrm>
                <a:off x="7830405" y="2348254"/>
                <a:ext cx="1754455" cy="486352"/>
              </a:xfrm>
              <a:prstGeom prst="rect">
                <a:avLst/>
              </a:prstGeom>
              <a:blipFill>
                <a:blip r:embed="rId10"/>
                <a:stretch>
                  <a:fillRect r="-11847" b="-25000"/>
                </a:stretch>
              </a:blipFill>
            </p:spPr>
            <p:txBody>
              <a:bodyPr/>
              <a:lstStyle/>
              <a:p>
                <a:r>
                  <a:rPr lang="en-US">
                    <a:noFill/>
                  </a:rPr>
                  <a:t> </a:t>
                </a:r>
              </a:p>
            </p:txBody>
          </p:sp>
        </mc:Fallback>
      </mc:AlternateContent>
      <p:cxnSp>
        <p:nvCxnSpPr>
          <p:cNvPr id="30" name="Straight Connector 29"/>
          <p:cNvCxnSpPr/>
          <p:nvPr/>
        </p:nvCxnSpPr>
        <p:spPr>
          <a:xfrm flipH="1">
            <a:off x="834270" y="4420333"/>
            <a:ext cx="380716" cy="1592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681254" y="4150054"/>
            <a:ext cx="380716" cy="1592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752270" y="3728667"/>
            <a:ext cx="309700" cy="369332"/>
          </a:xfrm>
          <a:prstGeom prst="rect">
            <a:avLst/>
          </a:prstGeom>
        </p:spPr>
        <p:txBody>
          <a:bodyPr wrap="none">
            <a:spAutoFit/>
          </a:bodyPr>
          <a:lstStyle/>
          <a:p>
            <a:r>
              <a:rPr lang="fa-IR" dirty="0">
                <a:solidFill>
                  <a:srgbClr val="7030A0"/>
                </a:solidFill>
                <a:cs typeface="B Koodak" panose="00000700000000000000" pitchFamily="2" charset="-78"/>
              </a:rPr>
              <a:t>3</a:t>
            </a:r>
            <a:endParaRPr lang="fa-IR" dirty="0"/>
          </a:p>
        </p:txBody>
      </p:sp>
      <p:sp>
        <p:nvSpPr>
          <p:cNvPr id="34" name="Rectangle 33"/>
          <p:cNvSpPr/>
          <p:nvPr/>
        </p:nvSpPr>
        <p:spPr>
          <a:xfrm>
            <a:off x="869778" y="4613164"/>
            <a:ext cx="309700" cy="369332"/>
          </a:xfrm>
          <a:prstGeom prst="rect">
            <a:avLst/>
          </a:prstGeom>
        </p:spPr>
        <p:txBody>
          <a:bodyPr wrap="none">
            <a:spAutoFit/>
          </a:bodyPr>
          <a:lstStyle/>
          <a:p>
            <a:r>
              <a:rPr lang="fa-IR" dirty="0">
                <a:solidFill>
                  <a:srgbClr val="7030A0"/>
                </a:solidFill>
                <a:cs typeface="B Koodak" panose="00000700000000000000" pitchFamily="2" charset="-78"/>
              </a:rPr>
              <a:t>5</a:t>
            </a:r>
            <a:endParaRPr lang="fa-IR" dirty="0"/>
          </a:p>
        </p:txBody>
      </p:sp>
      <p:sp>
        <p:nvSpPr>
          <p:cNvPr id="35" name="Rectangle 34"/>
          <p:cNvSpPr/>
          <p:nvPr/>
        </p:nvSpPr>
        <p:spPr>
          <a:xfrm>
            <a:off x="756355" y="3728667"/>
            <a:ext cx="309700" cy="369332"/>
          </a:xfrm>
          <a:prstGeom prst="rect">
            <a:avLst/>
          </a:prstGeom>
        </p:spPr>
        <p:txBody>
          <a:bodyPr wrap="none">
            <a:spAutoFit/>
          </a:bodyPr>
          <a:lstStyle/>
          <a:p>
            <a:r>
              <a:rPr lang="fa-IR" dirty="0">
                <a:solidFill>
                  <a:srgbClr val="7030A0"/>
                </a:solidFill>
                <a:cs typeface="B Koodak" panose="00000700000000000000" pitchFamily="2" charset="-78"/>
              </a:rPr>
              <a:t>3</a:t>
            </a:r>
            <a:endParaRPr lang="fa-IR" dirty="0"/>
          </a:p>
        </p:txBody>
      </p:sp>
      <p:cxnSp>
        <p:nvCxnSpPr>
          <p:cNvPr id="36" name="Straight Connector 35"/>
          <p:cNvCxnSpPr/>
          <p:nvPr/>
        </p:nvCxnSpPr>
        <p:spPr>
          <a:xfrm flipH="1">
            <a:off x="798762" y="4134636"/>
            <a:ext cx="380716" cy="1592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681254" y="4425285"/>
            <a:ext cx="380716" cy="1592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8058448" y="2391569"/>
            <a:ext cx="380716" cy="1592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710671" y="4639169"/>
            <a:ext cx="381208" cy="369332"/>
          </a:xfrm>
          <a:prstGeom prst="rect">
            <a:avLst/>
          </a:prstGeom>
        </p:spPr>
        <p:txBody>
          <a:bodyPr wrap="square">
            <a:spAutoFit/>
          </a:bodyPr>
          <a:lstStyle/>
          <a:p>
            <a:r>
              <a:rPr lang="fa-IR" dirty="0">
                <a:solidFill>
                  <a:srgbClr val="7030A0"/>
                </a:solidFill>
                <a:cs typeface="B Koodak" panose="00000700000000000000" pitchFamily="2" charset="-78"/>
              </a:rPr>
              <a:t>4</a:t>
            </a:r>
            <a:endParaRPr lang="fa-IR" dirty="0"/>
          </a:p>
        </p:txBody>
      </p:sp>
      <p:sp>
        <p:nvSpPr>
          <p:cNvPr id="42" name="Rectangle 41"/>
          <p:cNvSpPr/>
          <p:nvPr/>
        </p:nvSpPr>
        <p:spPr>
          <a:xfrm>
            <a:off x="8828978" y="5387280"/>
            <a:ext cx="581028" cy="369332"/>
          </a:xfrm>
          <a:prstGeom prst="rect">
            <a:avLst/>
          </a:prstGeom>
        </p:spPr>
        <p:txBody>
          <a:bodyPr wrap="square">
            <a:spAutoFit/>
          </a:bodyPr>
          <a:lstStyle/>
          <a:p>
            <a:r>
              <a:rPr lang="fa-IR" dirty="0">
                <a:solidFill>
                  <a:srgbClr val="7030A0"/>
                </a:solidFill>
                <a:cs typeface="B Koodak" panose="00000700000000000000" pitchFamily="2" charset="-78"/>
              </a:rPr>
              <a:t>3</a:t>
            </a:r>
            <a:endParaRPr lang="fa-IR" dirty="0"/>
          </a:p>
        </p:txBody>
      </p:sp>
      <p:cxnSp>
        <p:nvCxnSpPr>
          <p:cNvPr id="43" name="Straight Connector 42"/>
          <p:cNvCxnSpPr/>
          <p:nvPr/>
        </p:nvCxnSpPr>
        <p:spPr>
          <a:xfrm flipV="1">
            <a:off x="8102760" y="2689702"/>
            <a:ext cx="292091" cy="1449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p:cNvSpPr txBox="1"/>
              <p:nvPr/>
            </p:nvSpPr>
            <p:spPr>
              <a:xfrm>
                <a:off x="2503637" y="4134636"/>
                <a:ext cx="652999" cy="479234"/>
              </a:xfrm>
              <a:prstGeom prst="rect">
                <a:avLst/>
              </a:prstGeom>
              <a:noFill/>
            </p:spPr>
            <p:txBody>
              <a:bodyPr wrap="none" lIns="0" tIns="0" rIns="0" bIns="0" rtlCol="1">
                <a:spAutoFit/>
              </a:bodyPr>
              <a:lstStyle/>
              <a:p>
                <a14:m>
                  <m:oMath xmlns:m="http://schemas.openxmlformats.org/officeDocument/2006/math">
                    <m:f>
                      <m:fPr>
                        <m:ctrlPr>
                          <a:rPr lang="fa-IR" sz="2000" i="1" smtClean="0">
                            <a:solidFill>
                              <a:srgbClr val="7030A0"/>
                            </a:solidFill>
                            <a:latin typeface="Cambria Math" panose="02040503050406030204" pitchFamily="18" charset="0"/>
                          </a:rPr>
                        </m:ctrlPr>
                      </m:fPr>
                      <m:num>
                        <m:r>
                          <m:rPr>
                            <m:nor/>
                          </m:rPr>
                          <a:rPr lang="fa-IR" sz="2000" i="0">
                            <a:solidFill>
                              <a:srgbClr val="7030A0"/>
                            </a:solidFill>
                            <a:latin typeface="Cambria Math" panose="02040503050406030204" pitchFamily="18" charset="0"/>
                            <a:cs typeface="B Koodak" panose="00000700000000000000" pitchFamily="2" charset="-78"/>
                          </a:rPr>
                          <m:t>3</m:t>
                        </m:r>
                      </m:num>
                      <m:den>
                        <m:r>
                          <m:rPr>
                            <m:nor/>
                          </m:rPr>
                          <a:rPr lang="fa-IR" sz="2000" i="0">
                            <a:solidFill>
                              <a:srgbClr val="7030A0"/>
                            </a:solidFill>
                            <a:latin typeface="Cambria Math" panose="02040503050406030204" pitchFamily="18" charset="0"/>
                            <a:cs typeface="B Koodak" panose="00000700000000000000" pitchFamily="2" charset="-78"/>
                          </a:rPr>
                          <m:t>5</m:t>
                        </m:r>
                      </m:den>
                    </m:f>
                    <m:r>
                      <m:rPr>
                        <m:nor/>
                      </m:rPr>
                      <a:rPr lang="fa-IR" sz="2000" i="0">
                        <a:solidFill>
                          <a:srgbClr val="7030A0"/>
                        </a:solidFill>
                        <a:latin typeface="Cambria Math" panose="02040503050406030204" pitchFamily="18" charset="0"/>
                        <a:cs typeface="B Koodak" panose="00000700000000000000" pitchFamily="2" charset="-78"/>
                      </a:rPr>
                      <m:t>×</m:t>
                    </m:r>
                    <m:f>
                      <m:fPr>
                        <m:ctrlPr>
                          <a:rPr lang="fa-IR" sz="2000" i="1">
                            <a:solidFill>
                              <a:srgbClr val="7030A0"/>
                            </a:solidFill>
                            <a:latin typeface="Cambria Math" panose="02040503050406030204" pitchFamily="18" charset="0"/>
                          </a:rPr>
                        </m:ctrlPr>
                      </m:fPr>
                      <m:num>
                        <m:r>
                          <m:rPr>
                            <m:nor/>
                          </m:rPr>
                          <a:rPr lang="fa-IR" sz="2000" i="0">
                            <a:solidFill>
                              <a:srgbClr val="7030A0"/>
                            </a:solidFill>
                            <a:latin typeface="Cambria Math" panose="02040503050406030204" pitchFamily="18" charset="0"/>
                            <a:cs typeface="B Koodak" panose="00000700000000000000" pitchFamily="2" charset="-78"/>
                          </a:rPr>
                          <m:t>3</m:t>
                        </m:r>
                      </m:num>
                      <m:den>
                        <m:r>
                          <m:rPr>
                            <m:nor/>
                          </m:rPr>
                          <a:rPr lang="fa-IR" sz="2000" b="0" i="0" smtClean="0">
                            <a:solidFill>
                              <a:srgbClr val="7030A0"/>
                            </a:solidFill>
                            <a:latin typeface="Cambria Math" panose="02040503050406030204" pitchFamily="18" charset="0"/>
                            <a:cs typeface="B Koodak" panose="00000700000000000000" pitchFamily="2" charset="-78"/>
                          </a:rPr>
                          <m:t>4</m:t>
                        </m:r>
                      </m:den>
                    </m:f>
                  </m:oMath>
                </a14:m>
                <a:r>
                  <a:rPr lang="fa-IR" sz="2000" dirty="0">
                    <a:solidFill>
                      <a:srgbClr val="7030A0"/>
                    </a:solidFill>
                    <a:cs typeface="B Koodak" panose="00000700000000000000" pitchFamily="2" charset="-78"/>
                  </a:rPr>
                  <a:t>= </a:t>
                </a:r>
              </a:p>
            </p:txBody>
          </p:sp>
        </mc:Choice>
        <mc:Fallback xmlns="">
          <p:sp>
            <p:nvSpPr>
              <p:cNvPr id="45" name="TextBox 44"/>
              <p:cNvSpPr txBox="1">
                <a:spLocks noRot="1" noChangeAspect="1" noMove="1" noResize="1" noEditPoints="1" noAdjustHandles="1" noChangeArrowheads="1" noChangeShapeType="1" noTextEdit="1"/>
              </p:cNvSpPr>
              <p:nvPr/>
            </p:nvSpPr>
            <p:spPr>
              <a:xfrm>
                <a:off x="2503637" y="4134636"/>
                <a:ext cx="652999" cy="479234"/>
              </a:xfrm>
              <a:prstGeom prst="rect">
                <a:avLst/>
              </a:prstGeom>
              <a:blipFill>
                <a:blip r:embed="rId11"/>
                <a:stretch>
                  <a:fillRect l="-935" r="-21495" b="-265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3223843" y="4111148"/>
                <a:ext cx="333425" cy="568232"/>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f>
                        <m:fPr>
                          <m:ctrlPr>
                            <a:rPr lang="fa-IR" sz="2000" i="1">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9</m:t>
                          </m:r>
                        </m:num>
                        <m:den>
                          <m:r>
                            <m:rPr>
                              <m:nor/>
                            </m:rPr>
                            <a:rPr lang="fa-IR" sz="2000" i="0" smtClean="0">
                              <a:solidFill>
                                <a:srgbClr val="7030A0"/>
                              </a:solidFill>
                              <a:latin typeface="Cambria Math" panose="02040503050406030204" pitchFamily="18" charset="0"/>
                              <a:cs typeface="B Koodak" panose="00000700000000000000" pitchFamily="2" charset="-78"/>
                            </a:rPr>
                            <m:t>2</m:t>
                          </m:r>
                          <m:r>
                            <m:rPr>
                              <m:nor/>
                            </m:rPr>
                            <a:rPr lang="fa-IR" sz="2000" b="0" i="0" smtClean="0">
                              <a:solidFill>
                                <a:srgbClr val="7030A0"/>
                              </a:solidFill>
                              <a:latin typeface="Cambria Math" panose="02040503050406030204" pitchFamily="18" charset="0"/>
                              <a:cs typeface="B Koodak" panose="00000700000000000000" pitchFamily="2" charset="-78"/>
                            </a:rPr>
                            <m:t>0</m:t>
                          </m:r>
                        </m:den>
                      </m:f>
                    </m:oMath>
                  </m:oMathPara>
                </a14:m>
                <a:endParaRPr lang="fa-IR" sz="2000" dirty="0">
                  <a:solidFill>
                    <a:srgbClr val="7030A0"/>
                  </a:solidFill>
                  <a:cs typeface="B Koodak" panose="00000700000000000000" pitchFamily="2" charset="-78"/>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3223843" y="4111148"/>
                <a:ext cx="333425" cy="5682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196510" y="4081431"/>
                <a:ext cx="1239378" cy="480260"/>
              </a:xfrm>
              <a:prstGeom prst="rect">
                <a:avLst/>
              </a:prstGeom>
              <a:noFill/>
            </p:spPr>
            <p:txBody>
              <a:bodyPr wrap="none" lIns="0" tIns="0" rIns="0" bIns="0" rtlCol="1">
                <a:spAutoFit/>
              </a:bodyPr>
              <a:lstStyle/>
              <a:p>
                <a14:m>
                  <m:oMath xmlns:m="http://schemas.openxmlformats.org/officeDocument/2006/math">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4</m:t>
                        </m:r>
                      </m:num>
                      <m:den>
                        <m:r>
                          <m:rPr>
                            <m:nor/>
                          </m:rPr>
                          <a:rPr lang="fa-IR" sz="2000" i="0">
                            <a:latin typeface="Cambria Math" panose="02040503050406030204" pitchFamily="18" charset="0"/>
                            <a:cs typeface="B Koodak" panose="00000700000000000000" pitchFamily="2" charset="-78"/>
                          </a:rPr>
                          <m:t>7</m:t>
                        </m:r>
                      </m:den>
                    </m:f>
                    <m:r>
                      <m:rPr>
                        <m:nor/>
                      </m:rPr>
                      <a:rPr lang="fa-IR" sz="2000" i="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i="0">
                            <a:latin typeface="Cambria Math" panose="02040503050406030204" pitchFamily="18" charset="0"/>
                            <a:cs typeface="B Koodak" panose="00000700000000000000" pitchFamily="2" charset="-78"/>
                          </a:rPr>
                          <m:t>+</m:t>
                        </m:r>
                        <m:r>
                          <m:rPr>
                            <m:nor/>
                          </m:rPr>
                          <a:rPr lang="fa-IR" sz="2000" i="0">
                            <a:latin typeface="Cambria Math" panose="02040503050406030204" pitchFamily="18" charset="0"/>
                            <a:cs typeface="B Koodak" panose="00000700000000000000" pitchFamily="2" charset="-78"/>
                          </a:rPr>
                          <m:t>12</m:t>
                        </m:r>
                      </m:e>
                    </m:d>
                  </m:oMath>
                </a14:m>
                <a:r>
                  <a:rPr lang="fa-IR" sz="2000" dirty="0">
                    <a:cs typeface="B Koodak" panose="00000700000000000000" pitchFamily="2" charset="-78"/>
                  </a:rPr>
                  <a:t>= </a:t>
                </a:r>
              </a:p>
            </p:txBody>
          </p:sp>
        </mc:Choice>
        <mc:Fallback xmlns="">
          <p:sp>
            <p:nvSpPr>
              <p:cNvPr id="48" name="TextBox 47"/>
              <p:cNvSpPr txBox="1">
                <a:spLocks noRot="1" noChangeAspect="1" noMove="1" noResize="1" noEditPoints="1" noAdjustHandles="1" noChangeArrowheads="1" noChangeShapeType="1" noTextEdit="1"/>
              </p:cNvSpPr>
              <p:nvPr/>
            </p:nvSpPr>
            <p:spPr>
              <a:xfrm>
                <a:off x="4196510" y="4081431"/>
                <a:ext cx="1239378" cy="480260"/>
              </a:xfrm>
              <a:prstGeom prst="rect">
                <a:avLst/>
              </a:prstGeom>
              <a:blipFill>
                <a:blip r:embed="rId13"/>
                <a:stretch>
                  <a:fillRect r="-17157" b="-282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5596469" y="4055038"/>
                <a:ext cx="493212" cy="567528"/>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rgbClr val="7030A0"/>
                          </a:solidFill>
                          <a:latin typeface="Cambria Math" panose="02040503050406030204" pitchFamily="18" charset="0"/>
                          <a:cs typeface="B Koodak" panose="00000700000000000000" pitchFamily="2" charset="-78"/>
                        </a:rPr>
                        <m:t>−</m:t>
                      </m:r>
                      <m:f>
                        <m:fPr>
                          <m:ctrlPr>
                            <a:rPr lang="fa-IR" sz="2000" i="1">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48</m:t>
                          </m:r>
                        </m:num>
                        <m:den>
                          <m:r>
                            <m:rPr>
                              <m:nor/>
                            </m:rPr>
                            <a:rPr lang="fa-IR" sz="2000" i="0" smtClean="0">
                              <a:solidFill>
                                <a:srgbClr val="7030A0"/>
                              </a:solidFill>
                              <a:latin typeface="Cambria Math" panose="02040503050406030204" pitchFamily="18" charset="0"/>
                              <a:cs typeface="B Koodak" panose="00000700000000000000" pitchFamily="2" charset="-78"/>
                            </a:rPr>
                            <m:t>7</m:t>
                          </m:r>
                        </m:den>
                      </m:f>
                    </m:oMath>
                  </m:oMathPara>
                </a14:m>
                <a:endParaRPr lang="fa-IR" sz="2000" dirty="0">
                  <a:solidFill>
                    <a:srgbClr val="7030A0"/>
                  </a:solidFill>
                  <a:cs typeface="B Koodak" panose="00000700000000000000" pitchFamily="2" charset="-78"/>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5596469" y="4055038"/>
                <a:ext cx="493212" cy="567528"/>
              </a:xfrm>
              <a:prstGeom prst="rect">
                <a:avLst/>
              </a:prstGeom>
              <a:blipFill>
                <a:blip r:embed="rId14"/>
                <a:stretch>
                  <a:fillRect r="-3704"/>
                </a:stretch>
              </a:blipFill>
            </p:spPr>
            <p:txBody>
              <a:bodyPr/>
              <a:lstStyle/>
              <a:p>
                <a:r>
                  <a:rPr lang="en-US">
                    <a:noFill/>
                  </a:rPr>
                  <a:t> </a:t>
                </a:r>
              </a:p>
            </p:txBody>
          </p:sp>
        </mc:Fallback>
      </mc:AlternateContent>
      <p:cxnSp>
        <p:nvCxnSpPr>
          <p:cNvPr id="51" name="Straight Connector 50"/>
          <p:cNvCxnSpPr/>
          <p:nvPr/>
        </p:nvCxnSpPr>
        <p:spPr>
          <a:xfrm flipH="1">
            <a:off x="8899228" y="2661836"/>
            <a:ext cx="380716" cy="1592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8058537" y="1998826"/>
            <a:ext cx="649095" cy="369332"/>
          </a:xfrm>
          <a:prstGeom prst="rect">
            <a:avLst/>
          </a:prstGeom>
        </p:spPr>
        <p:txBody>
          <a:bodyPr wrap="square">
            <a:spAutoFit/>
          </a:bodyPr>
          <a:lstStyle/>
          <a:p>
            <a:r>
              <a:rPr lang="fa-IR" dirty="0">
                <a:solidFill>
                  <a:srgbClr val="7030A0"/>
                </a:solidFill>
                <a:cs typeface="B Koodak" panose="00000700000000000000" pitchFamily="2" charset="-78"/>
              </a:rPr>
              <a:t>1</a:t>
            </a:r>
            <a:endParaRPr lang="fa-IR" dirty="0"/>
          </a:p>
        </p:txBody>
      </p:sp>
      <p:sp>
        <p:nvSpPr>
          <p:cNvPr id="53" name="Rectangle 52"/>
          <p:cNvSpPr/>
          <p:nvPr/>
        </p:nvSpPr>
        <p:spPr>
          <a:xfrm>
            <a:off x="9022897" y="2868448"/>
            <a:ext cx="627012" cy="369332"/>
          </a:xfrm>
          <a:prstGeom prst="rect">
            <a:avLst/>
          </a:prstGeom>
        </p:spPr>
        <p:txBody>
          <a:bodyPr wrap="square">
            <a:spAutoFit/>
          </a:bodyPr>
          <a:lstStyle/>
          <a:p>
            <a:r>
              <a:rPr lang="fa-IR" dirty="0">
                <a:solidFill>
                  <a:srgbClr val="7030A0"/>
                </a:solidFill>
                <a:cs typeface="B Koodak" panose="00000700000000000000" pitchFamily="2" charset="-78"/>
              </a:rPr>
              <a:t>2</a:t>
            </a:r>
            <a:endParaRPr lang="fa-IR" dirty="0"/>
          </a:p>
        </p:txBody>
      </p:sp>
      <p:cxnSp>
        <p:nvCxnSpPr>
          <p:cNvPr id="55" name="Straight Connector 54"/>
          <p:cNvCxnSpPr/>
          <p:nvPr/>
        </p:nvCxnSpPr>
        <p:spPr>
          <a:xfrm flipV="1">
            <a:off x="8971447" y="2372910"/>
            <a:ext cx="292091" cy="1449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8806442" y="6009890"/>
            <a:ext cx="292091" cy="1449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8971447" y="1998826"/>
            <a:ext cx="713777" cy="369332"/>
          </a:xfrm>
          <a:prstGeom prst="rect">
            <a:avLst/>
          </a:prstGeom>
        </p:spPr>
        <p:txBody>
          <a:bodyPr wrap="square">
            <a:spAutoFit/>
          </a:bodyPr>
          <a:lstStyle/>
          <a:p>
            <a:r>
              <a:rPr lang="fa-IR" dirty="0">
                <a:solidFill>
                  <a:srgbClr val="7030A0"/>
                </a:solidFill>
                <a:cs typeface="B Koodak" panose="00000700000000000000" pitchFamily="2" charset="-78"/>
              </a:rPr>
              <a:t>1</a:t>
            </a:r>
            <a:endParaRPr lang="fa-IR" dirty="0"/>
          </a:p>
        </p:txBody>
      </p:sp>
      <p:cxnSp>
        <p:nvCxnSpPr>
          <p:cNvPr id="58" name="Straight Connector 57"/>
          <p:cNvCxnSpPr/>
          <p:nvPr/>
        </p:nvCxnSpPr>
        <p:spPr>
          <a:xfrm flipV="1">
            <a:off x="4038297" y="5805629"/>
            <a:ext cx="292091" cy="1449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8112968" y="2863708"/>
            <a:ext cx="375805" cy="369332"/>
          </a:xfrm>
          <a:prstGeom prst="rect">
            <a:avLst/>
          </a:prstGeom>
        </p:spPr>
        <p:txBody>
          <a:bodyPr wrap="square">
            <a:spAutoFit/>
          </a:bodyPr>
          <a:lstStyle/>
          <a:p>
            <a:r>
              <a:rPr lang="fa-IR" dirty="0">
                <a:solidFill>
                  <a:srgbClr val="7030A0"/>
                </a:solidFill>
                <a:cs typeface="B Koodak" panose="00000700000000000000" pitchFamily="2" charset="-78"/>
              </a:rPr>
              <a:t>1</a:t>
            </a:r>
            <a:endParaRPr lang="fa-IR" dirty="0"/>
          </a:p>
        </p:txBody>
      </p:sp>
      <mc:AlternateContent xmlns:mc="http://schemas.openxmlformats.org/markup-compatibility/2006" xmlns:a14="http://schemas.microsoft.com/office/drawing/2010/main">
        <mc:Choice Requires="a14">
          <p:sp>
            <p:nvSpPr>
              <p:cNvPr id="60" name="TextBox 59"/>
              <p:cNvSpPr txBox="1"/>
              <p:nvPr/>
            </p:nvSpPr>
            <p:spPr>
              <a:xfrm>
                <a:off x="9600689" y="2348254"/>
                <a:ext cx="727250" cy="478657"/>
              </a:xfrm>
              <a:prstGeom prst="rect">
                <a:avLst/>
              </a:prstGeom>
              <a:noFill/>
            </p:spPr>
            <p:txBody>
              <a:bodyPr wrap="none" lIns="0" tIns="0" rIns="0" bIns="0" rtlCol="1">
                <a:spAutoFit/>
              </a:bodyPr>
              <a:lstStyle/>
              <a:p>
                <a14:m>
                  <m:oMath xmlns:m="http://schemas.openxmlformats.org/officeDocument/2006/math">
                    <m:r>
                      <m:rPr>
                        <m:nor/>
                      </m:rPr>
                      <a:rPr lang="fa-IR" sz="2000" b="0" i="0" smtClean="0">
                        <a:solidFill>
                          <a:srgbClr val="7030A0"/>
                        </a:solidFill>
                        <a:latin typeface="Cambria Math" panose="02040503050406030204" pitchFamily="18" charset="0"/>
                        <a:cs typeface="B Koodak" panose="00000700000000000000" pitchFamily="2" charset="-78"/>
                      </a:rPr>
                      <m:t>−</m:t>
                    </m:r>
                    <m:f>
                      <m:fPr>
                        <m:ctrlPr>
                          <a:rPr lang="fa-IR" sz="2000" i="1">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1</m:t>
                        </m:r>
                        <m:r>
                          <m:rPr>
                            <m:nor/>
                          </m:rPr>
                          <a:rPr lang="fa-IR" sz="2000" i="0">
                            <a:solidFill>
                              <a:srgbClr val="7030A0"/>
                            </a:solidFill>
                            <a:latin typeface="Cambria Math" panose="02040503050406030204" pitchFamily="18" charset="0"/>
                            <a:cs typeface="B Koodak" panose="00000700000000000000" pitchFamily="2" charset="-78"/>
                          </a:rPr>
                          <m:t>×</m:t>
                        </m:r>
                        <m:r>
                          <m:rPr>
                            <m:nor/>
                          </m:rPr>
                          <a:rPr lang="fa-IR" sz="2000" b="0" i="0" smtClean="0">
                            <a:solidFill>
                              <a:srgbClr val="7030A0"/>
                            </a:solidFill>
                            <a:latin typeface="Cambria Math" panose="02040503050406030204" pitchFamily="18" charset="0"/>
                            <a:cs typeface="B Koodak" panose="00000700000000000000" pitchFamily="2" charset="-78"/>
                          </a:rPr>
                          <m:t>1</m:t>
                        </m:r>
                      </m:num>
                      <m:den>
                        <m:r>
                          <m:rPr>
                            <m:nor/>
                          </m:rPr>
                          <a:rPr lang="fa-IR" sz="2000" b="0" i="0" smtClean="0">
                            <a:solidFill>
                              <a:srgbClr val="7030A0"/>
                            </a:solidFill>
                            <a:latin typeface="Cambria Math" panose="02040503050406030204" pitchFamily="18" charset="0"/>
                            <a:cs typeface="B Koodak" panose="00000700000000000000" pitchFamily="2" charset="-78"/>
                          </a:rPr>
                          <m:t>1</m:t>
                        </m:r>
                        <m:r>
                          <m:rPr>
                            <m:nor/>
                          </m:rPr>
                          <a:rPr lang="fa-IR" sz="2000" i="0">
                            <a:solidFill>
                              <a:srgbClr val="7030A0"/>
                            </a:solidFill>
                            <a:latin typeface="Cambria Math" panose="02040503050406030204" pitchFamily="18" charset="0"/>
                            <a:cs typeface="B Koodak" panose="00000700000000000000" pitchFamily="2" charset="-78"/>
                          </a:rPr>
                          <m:t>×</m:t>
                        </m:r>
                        <m:r>
                          <m:rPr>
                            <m:nor/>
                          </m:rPr>
                          <a:rPr lang="fa-IR" sz="2000" b="0" i="0" smtClean="0">
                            <a:solidFill>
                              <a:srgbClr val="7030A0"/>
                            </a:solidFill>
                            <a:latin typeface="Cambria Math" panose="02040503050406030204" pitchFamily="18" charset="0"/>
                            <a:cs typeface="B Koodak" panose="00000700000000000000" pitchFamily="2" charset="-78"/>
                          </a:rPr>
                          <m:t>2</m:t>
                        </m:r>
                      </m:den>
                    </m:f>
                  </m:oMath>
                </a14:m>
                <a:r>
                  <a:rPr lang="fa-IR" sz="2000" dirty="0">
                    <a:solidFill>
                      <a:srgbClr val="7030A0"/>
                    </a:solidFill>
                    <a:cs typeface="B Koodak" panose="00000700000000000000" pitchFamily="2" charset="-78"/>
                  </a:rPr>
                  <a:t>= </a:t>
                </a:r>
              </a:p>
            </p:txBody>
          </p:sp>
        </mc:Choice>
        <mc:Fallback xmlns="">
          <p:sp>
            <p:nvSpPr>
              <p:cNvPr id="60" name="TextBox 59"/>
              <p:cNvSpPr txBox="1">
                <a:spLocks noRot="1" noChangeAspect="1" noMove="1" noResize="1" noEditPoints="1" noAdjustHandles="1" noChangeArrowheads="1" noChangeShapeType="1" noTextEdit="1"/>
              </p:cNvSpPr>
              <p:nvPr/>
            </p:nvSpPr>
            <p:spPr>
              <a:xfrm>
                <a:off x="9600689" y="2348254"/>
                <a:ext cx="727250" cy="478657"/>
              </a:xfrm>
              <a:prstGeom prst="rect">
                <a:avLst/>
              </a:prstGeom>
              <a:blipFill>
                <a:blip r:embed="rId15"/>
                <a:stretch>
                  <a:fillRect r="-30252" b="-265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10549027" y="2306814"/>
                <a:ext cx="353750" cy="564963"/>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rgbClr val="7030A0"/>
                          </a:solidFill>
                          <a:latin typeface="Cambria Math" panose="02040503050406030204" pitchFamily="18" charset="0"/>
                          <a:cs typeface="B Koodak" panose="00000700000000000000" pitchFamily="2" charset="-78"/>
                        </a:rPr>
                        <m:t>−</m:t>
                      </m:r>
                      <m:f>
                        <m:fPr>
                          <m:ctrlPr>
                            <a:rPr lang="fa-IR" sz="2000" i="1">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1</m:t>
                          </m:r>
                        </m:num>
                        <m:den>
                          <m:r>
                            <m:rPr>
                              <m:nor/>
                            </m:rPr>
                            <a:rPr lang="fa-IR" sz="2000" i="0" smtClean="0">
                              <a:solidFill>
                                <a:srgbClr val="7030A0"/>
                              </a:solidFill>
                              <a:latin typeface="Cambria Math" panose="02040503050406030204" pitchFamily="18" charset="0"/>
                              <a:cs typeface="B Koodak" panose="00000700000000000000" pitchFamily="2" charset="-78"/>
                            </a:rPr>
                            <m:t>2</m:t>
                          </m:r>
                        </m:den>
                      </m:f>
                    </m:oMath>
                  </m:oMathPara>
                </a14:m>
                <a:endParaRPr lang="fa-IR" sz="2000" dirty="0">
                  <a:solidFill>
                    <a:srgbClr val="7030A0"/>
                  </a:solidFill>
                  <a:cs typeface="B Koodak" panose="00000700000000000000" pitchFamily="2" charset="-78"/>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10549027" y="2306814"/>
                <a:ext cx="353750" cy="564963"/>
              </a:xfrm>
              <a:prstGeom prst="rect">
                <a:avLst/>
              </a:prstGeom>
              <a:blipFill>
                <a:blip r:embed="rId16"/>
                <a:stretch>
                  <a:fillRect r="-50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7749262" y="4190318"/>
                <a:ext cx="1596527" cy="307777"/>
              </a:xfrm>
              <a:prstGeom prst="rect">
                <a:avLst/>
              </a:prstGeom>
              <a:noFill/>
            </p:spPr>
            <p:txBody>
              <a:bodyPr wrap="none" lIns="0" tIns="0" rIns="0" bIns="0" rtlCol="1">
                <a:spAutoFit/>
              </a:bodyPr>
              <a:lstStyle/>
              <a:p>
                <a14:m>
                  <m:oMath xmlns:m="http://schemas.openxmlformats.org/officeDocument/2006/math">
                    <m:r>
                      <m:rPr>
                        <m:nor/>
                      </m:rPr>
                      <a:rPr lang="fa-IR" b="0" i="0" smtClean="0">
                        <a:latin typeface="Cambria Math" panose="02040503050406030204" pitchFamily="18" charset="0"/>
                        <a:cs typeface="B Koodak" panose="00000700000000000000" pitchFamily="2" charset="-78"/>
                      </a:rPr>
                      <m:t>−</m:t>
                    </m:r>
                    <m:f>
                      <m:fPr>
                        <m:type m:val="lin"/>
                        <m:ctrlPr>
                          <a:rPr lang="fa-IR" i="1" smtClean="0">
                            <a:latin typeface="Cambria Math" panose="02040503050406030204" pitchFamily="18" charset="0"/>
                          </a:rPr>
                        </m:ctrlPr>
                      </m:fPr>
                      <m:num>
                        <m:r>
                          <m:rPr>
                            <m:nor/>
                          </m:rPr>
                          <a:rPr lang="fa-IR" i="0" smtClean="0">
                            <a:latin typeface="Cambria Math" panose="02040503050406030204" pitchFamily="18" charset="0"/>
                            <a:cs typeface="B Koodak" panose="00000700000000000000" pitchFamily="2" charset="-78"/>
                          </a:rPr>
                          <m:t>1</m:t>
                        </m:r>
                      </m:num>
                      <m:den>
                        <m:r>
                          <m:rPr>
                            <m:nor/>
                          </m:rPr>
                          <a:rPr lang="fa-IR" i="0" smtClean="0">
                            <a:latin typeface="Cambria Math" panose="02040503050406030204" pitchFamily="18" charset="0"/>
                            <a:cs typeface="B Koodak" panose="00000700000000000000" pitchFamily="2" charset="-78"/>
                          </a:rPr>
                          <m:t>2</m:t>
                        </m:r>
                      </m:den>
                    </m:f>
                    <m:r>
                      <m:rPr>
                        <m:nor/>
                      </m:rPr>
                      <a:rPr lang="fa-IR" i="0" smtClean="0">
                        <a:latin typeface="Cambria Math" panose="02040503050406030204" pitchFamily="18" charset="0"/>
                        <a:cs typeface="B Koodak" panose="00000700000000000000" pitchFamily="2" charset="-78"/>
                      </a:rPr>
                      <m:t>×</m:t>
                    </m:r>
                    <m:d>
                      <m:dPr>
                        <m:ctrlPr>
                          <a:rPr lang="fa-IR" i="1" smtClean="0">
                            <a:latin typeface="Cambria Math" panose="02040503050406030204" pitchFamily="18" charset="0"/>
                          </a:rPr>
                        </m:ctrlPr>
                      </m:dPr>
                      <m:e>
                        <m:r>
                          <a:rPr lang="fa-IR" b="0" i="1" smtClean="0">
                            <a:latin typeface="Cambria Math" panose="02040503050406030204" pitchFamily="18" charset="0"/>
                          </a:rPr>
                          <m:t>−</m:t>
                        </m:r>
                        <m:f>
                          <m:fPr>
                            <m:type m:val="lin"/>
                            <m:ctrlPr>
                              <a:rPr lang="fa-IR" i="1" smtClean="0">
                                <a:latin typeface="Cambria Math" panose="02040503050406030204" pitchFamily="18" charset="0"/>
                              </a:rPr>
                            </m:ctrlPr>
                          </m:fPr>
                          <m:num>
                            <m:r>
                              <m:rPr>
                                <m:nor/>
                              </m:rPr>
                              <a:rPr lang="fa-IR" b="0" i="0" smtClean="0">
                                <a:latin typeface="Cambria Math" panose="02040503050406030204" pitchFamily="18" charset="0"/>
                                <a:cs typeface="B Koodak" panose="00000700000000000000" pitchFamily="2" charset="-78"/>
                              </a:rPr>
                              <m:t>0</m:t>
                            </m:r>
                          </m:num>
                          <m:den>
                            <m:r>
                              <m:rPr>
                                <m:nor/>
                              </m:rPr>
                              <a:rPr lang="fa-IR" b="0" i="0" smtClean="0">
                                <a:latin typeface="Cambria Math" panose="02040503050406030204" pitchFamily="18" charset="0"/>
                                <a:cs typeface="B Koodak" panose="00000700000000000000" pitchFamily="2" charset="-78"/>
                              </a:rPr>
                              <m:t>1</m:t>
                            </m:r>
                          </m:den>
                        </m:f>
                      </m:e>
                    </m:d>
                  </m:oMath>
                </a14:m>
                <a:r>
                  <a:rPr lang="fa-IR" sz="2000" b="0" i="0" dirty="0">
                    <a:latin typeface="+mj-lt"/>
                  </a:rPr>
                  <a:t>=</a:t>
                </a:r>
                <a:endParaRPr lang="fa-IR" sz="2400" dirty="0">
                  <a:cs typeface="B Koodak" panose="00000700000000000000" pitchFamily="2" charset="-78"/>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7749262" y="4190318"/>
                <a:ext cx="1596527" cy="307777"/>
              </a:xfrm>
              <a:prstGeom prst="rect">
                <a:avLst/>
              </a:prstGeom>
              <a:blipFill>
                <a:blip r:embed="rId17"/>
                <a:stretch>
                  <a:fillRect l="-9160" t="-152941" r="-25954" b="-2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9395101" y="4180832"/>
                <a:ext cx="1491370" cy="307777"/>
              </a:xfrm>
              <a:prstGeom prst="rect">
                <a:avLst/>
              </a:prstGeom>
              <a:noFill/>
            </p:spPr>
            <p:txBody>
              <a:bodyPr wrap="none" lIns="0" tIns="0" rIns="0" bIns="0" rtlCol="1">
                <a:spAutoFit/>
              </a:bodyPr>
              <a:lstStyle/>
              <a:p>
                <a14:m>
                  <m:oMath xmlns:m="http://schemas.openxmlformats.org/officeDocument/2006/math">
                    <m:r>
                      <m:rPr>
                        <m:nor/>
                      </m:rPr>
                      <a:rPr lang="fa-IR" sz="2000" i="0" smtClean="0">
                        <a:solidFill>
                          <a:srgbClr val="7030A0"/>
                        </a:solidFill>
                        <a:latin typeface="Cambria Math" panose="02040503050406030204" pitchFamily="18" charset="0"/>
                        <a:cs typeface="B Koodak" panose="00000700000000000000" pitchFamily="2" charset="-78"/>
                      </a:rPr>
                      <m:t>+</m:t>
                    </m:r>
                    <m:d>
                      <m:dPr>
                        <m:ctrlPr>
                          <a:rPr lang="fa-IR" sz="2000" i="1">
                            <a:solidFill>
                              <a:srgbClr val="7030A0"/>
                            </a:solidFill>
                            <a:latin typeface="Cambria Math" panose="02040503050406030204" pitchFamily="18" charset="0"/>
                          </a:rPr>
                        </m:ctrlPr>
                      </m:dPr>
                      <m:e>
                        <m:f>
                          <m:fPr>
                            <m:type m:val="lin"/>
                            <m:ctrlPr>
                              <a:rPr lang="fa-IR" sz="2000" i="1">
                                <a:solidFill>
                                  <a:srgbClr val="7030A0"/>
                                </a:solidFill>
                                <a:latin typeface="Cambria Math" panose="02040503050406030204" pitchFamily="18" charset="0"/>
                              </a:rPr>
                            </m:ctrlPr>
                          </m:fPr>
                          <m:num>
                            <m:r>
                              <m:rPr>
                                <m:nor/>
                              </m:rPr>
                              <a:rPr lang="fa-IR" sz="2000" i="0">
                                <a:solidFill>
                                  <a:srgbClr val="7030A0"/>
                                </a:solidFill>
                                <a:latin typeface="Cambria Math" panose="02040503050406030204" pitchFamily="18" charset="0"/>
                                <a:cs typeface="B Koodak" panose="00000700000000000000" pitchFamily="2" charset="-78"/>
                              </a:rPr>
                              <m:t>1</m:t>
                            </m:r>
                          </m:num>
                          <m:den>
                            <m:r>
                              <m:rPr>
                                <m:nor/>
                              </m:rPr>
                              <a:rPr lang="fa-IR" sz="2000" i="0">
                                <a:solidFill>
                                  <a:srgbClr val="7030A0"/>
                                </a:solidFill>
                                <a:latin typeface="Cambria Math" panose="02040503050406030204" pitchFamily="18" charset="0"/>
                                <a:cs typeface="B Koodak" panose="00000700000000000000" pitchFamily="2" charset="-78"/>
                              </a:rPr>
                              <m:t>2</m:t>
                            </m:r>
                          </m:den>
                        </m:f>
                        <m:r>
                          <m:rPr>
                            <m:nor/>
                          </m:rPr>
                          <a:rPr lang="fa-IR" sz="2000" i="0">
                            <a:solidFill>
                              <a:srgbClr val="7030A0"/>
                            </a:solidFill>
                            <a:latin typeface="Cambria Math" panose="02040503050406030204" pitchFamily="18" charset="0"/>
                            <a:cs typeface="B Koodak" panose="00000700000000000000" pitchFamily="2" charset="-78"/>
                          </a:rPr>
                          <m:t>×</m:t>
                        </m:r>
                        <m:f>
                          <m:fPr>
                            <m:type m:val="lin"/>
                            <m:ctrlPr>
                              <a:rPr lang="fa-IR" sz="2000" i="1">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0</m:t>
                            </m:r>
                          </m:num>
                          <m:den>
                            <m:r>
                              <m:rPr>
                                <m:nor/>
                              </m:rPr>
                              <a:rPr lang="fa-IR" sz="2000" b="0" i="0" smtClean="0">
                                <a:solidFill>
                                  <a:srgbClr val="7030A0"/>
                                </a:solidFill>
                                <a:latin typeface="Cambria Math" panose="02040503050406030204" pitchFamily="18" charset="0"/>
                                <a:cs typeface="B Koodak" panose="00000700000000000000" pitchFamily="2" charset="-78"/>
                              </a:rPr>
                              <m:t>1</m:t>
                            </m:r>
                          </m:den>
                        </m:f>
                      </m:e>
                    </m:d>
                  </m:oMath>
                </a14:m>
                <a:r>
                  <a:rPr lang="fa-IR" sz="2000" dirty="0">
                    <a:solidFill>
                      <a:srgbClr val="7030A0"/>
                    </a:solidFill>
                    <a:cs typeface="B Koodak" panose="00000700000000000000" pitchFamily="2" charset="-78"/>
                  </a:rPr>
                  <a:t>=</a:t>
                </a:r>
              </a:p>
            </p:txBody>
          </p:sp>
        </mc:Choice>
        <mc:Fallback xmlns="">
          <p:sp>
            <p:nvSpPr>
              <p:cNvPr id="63" name="TextBox 62"/>
              <p:cNvSpPr txBox="1">
                <a:spLocks noRot="1" noChangeAspect="1" noMove="1" noResize="1" noEditPoints="1" noAdjustHandles="1" noChangeArrowheads="1" noChangeShapeType="1" noTextEdit="1"/>
              </p:cNvSpPr>
              <p:nvPr/>
            </p:nvSpPr>
            <p:spPr>
              <a:xfrm>
                <a:off x="9395101" y="4180832"/>
                <a:ext cx="1491370" cy="307777"/>
              </a:xfrm>
              <a:prstGeom prst="rect">
                <a:avLst/>
              </a:prstGeom>
              <a:blipFill>
                <a:blip r:embed="rId18"/>
                <a:stretch>
                  <a:fillRect l="-6122" t="-180000" r="-28980" b="-2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63"/>
              <p:cNvSpPr/>
              <p:nvPr/>
            </p:nvSpPr>
            <p:spPr>
              <a:xfrm>
                <a:off x="10815163" y="4150054"/>
                <a:ext cx="7837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type m:val="lin"/>
                          <m:ctrlPr>
                            <a:rPr lang="fa-IR" i="1">
                              <a:solidFill>
                                <a:srgbClr val="7030A0"/>
                              </a:solidFill>
                              <a:latin typeface="Cambria Math" panose="02040503050406030204" pitchFamily="18" charset="0"/>
                            </a:rPr>
                          </m:ctrlPr>
                        </m:fPr>
                        <m:num>
                          <m:r>
                            <m:rPr>
                              <m:nor/>
                            </m:rPr>
                            <a:rPr lang="fa-IR">
                              <a:solidFill>
                                <a:srgbClr val="7030A0"/>
                              </a:solidFill>
                              <a:latin typeface="Cambria Math" panose="02040503050406030204" pitchFamily="18" charset="0"/>
                              <a:cs typeface="B Koodak" panose="00000700000000000000" pitchFamily="2" charset="-78"/>
                            </a:rPr>
                            <m:t> </m:t>
                          </m:r>
                          <m:r>
                            <m:rPr>
                              <m:nor/>
                            </m:rPr>
                            <a:rPr lang="fa-IR" b="0" i="0" smtClean="0">
                              <a:solidFill>
                                <a:srgbClr val="7030A0"/>
                              </a:solidFill>
                              <a:latin typeface="Cambria Math" panose="02040503050406030204" pitchFamily="18" charset="0"/>
                              <a:cs typeface="B Koodak" panose="00000700000000000000" pitchFamily="2" charset="-78"/>
                            </a:rPr>
                            <m:t>0</m:t>
                          </m:r>
                        </m:num>
                        <m:den>
                          <m:r>
                            <m:rPr>
                              <m:nor/>
                            </m:rPr>
                            <a:rPr lang="fa-IR" b="0" i="0" smtClean="0">
                              <a:solidFill>
                                <a:srgbClr val="7030A0"/>
                              </a:solidFill>
                              <a:latin typeface="Cambria Math" panose="02040503050406030204" pitchFamily="18" charset="0"/>
                              <a:cs typeface="B Koodak" panose="00000700000000000000" pitchFamily="2" charset="-78"/>
                            </a:rPr>
                            <m:t>12</m:t>
                          </m:r>
                        </m:den>
                      </m:f>
                    </m:oMath>
                  </m:oMathPara>
                </a14:m>
                <a:endParaRPr lang="fa-IR" dirty="0">
                  <a:solidFill>
                    <a:srgbClr val="7030A0"/>
                  </a:solidFill>
                  <a:cs typeface="B Koodak" panose="00000700000000000000" pitchFamily="2" charset="-78"/>
                </a:endParaRPr>
              </a:p>
            </p:txBody>
          </p:sp>
        </mc:Choice>
        <mc:Fallback xmlns="">
          <p:sp>
            <p:nvSpPr>
              <p:cNvPr id="64" name="Rectangle 63"/>
              <p:cNvSpPr>
                <a:spLocks noRot="1" noChangeAspect="1" noMove="1" noResize="1" noEditPoints="1" noAdjustHandles="1" noChangeArrowheads="1" noChangeShapeType="1" noTextEdit="1"/>
              </p:cNvSpPr>
              <p:nvPr/>
            </p:nvSpPr>
            <p:spPr>
              <a:xfrm>
                <a:off x="10815163" y="4150054"/>
                <a:ext cx="783741" cy="369332"/>
              </a:xfrm>
              <a:prstGeom prst="rect">
                <a:avLst/>
              </a:prstGeom>
              <a:blipFill>
                <a:blip r:embed="rId19"/>
                <a:stretch>
                  <a:fillRect l="-16279" t="-126667" r="-45736" b="-17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p:cNvSpPr/>
              <p:nvPr/>
            </p:nvSpPr>
            <p:spPr>
              <a:xfrm>
                <a:off x="1776265" y="5708923"/>
                <a:ext cx="1548181" cy="571118"/>
              </a:xfrm>
              <a:prstGeom prst="rect">
                <a:avLst/>
              </a:prstGeom>
            </p:spPr>
            <p:txBody>
              <a:bodyPr wrap="none">
                <a:spAutoFit/>
              </a:bodyPr>
              <a:lstStyle/>
              <a:p>
                <a14:m>
                  <m:oMath xmlns:m="http://schemas.openxmlformats.org/officeDocument/2006/math">
                    <m:r>
                      <m:rPr>
                        <m:nor/>
                      </m:rPr>
                      <a:rPr lang="fa-IR" sz="2000" b="0" i="0" smtClean="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1</m:t>
                    </m:r>
                    <m:f>
                      <m:fPr>
                        <m:ctrlPr>
                          <a:rPr lang="fa-IR" sz="2000" i="1">
                            <a:latin typeface="Cambria Math" panose="02040503050406030204" pitchFamily="18" charset="0"/>
                          </a:rPr>
                        </m:ctrlPr>
                      </m:fPr>
                      <m:num>
                        <m:r>
                          <m:rPr>
                            <m:nor/>
                          </m:rPr>
                          <a:rPr lang="fa-IR" sz="2000">
                            <a:latin typeface="Cambria Math" panose="02040503050406030204" pitchFamily="18" charset="0"/>
                            <a:cs typeface="B Koodak" panose="00000700000000000000" pitchFamily="2" charset="-78"/>
                          </a:rPr>
                          <m:t>1</m:t>
                        </m:r>
                      </m:num>
                      <m:den>
                        <m:r>
                          <m:rPr>
                            <m:nor/>
                          </m:rPr>
                          <a:rPr lang="fa-IR" sz="2000" b="0" i="0" smtClean="0">
                            <a:latin typeface="Cambria Math" panose="02040503050406030204" pitchFamily="18" charset="0"/>
                            <a:cs typeface="B Koodak" panose="00000700000000000000" pitchFamily="2" charset="-78"/>
                          </a:rPr>
                          <m:t>3</m:t>
                        </m:r>
                      </m:den>
                    </m:f>
                    <m:r>
                      <m:rPr>
                        <m:nor/>
                      </m:rPr>
                      <a:rPr lang="fa-IR" sz="200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3</m:t>
                            </m:r>
                          </m:num>
                          <m:den>
                            <m:r>
                              <m:rPr>
                                <m:nor/>
                              </m:rPr>
                              <a:rPr lang="fa-IR" sz="2000" b="0" i="0" smtClean="0">
                                <a:latin typeface="Cambria Math" panose="02040503050406030204" pitchFamily="18" charset="0"/>
                                <a:cs typeface="B Koodak" panose="00000700000000000000" pitchFamily="2" charset="-78"/>
                              </a:rPr>
                              <m:t>8</m:t>
                            </m:r>
                          </m:den>
                        </m:f>
                      </m:e>
                    </m:d>
                  </m:oMath>
                </a14:m>
                <a:r>
                  <a:rPr lang="fa-IR" sz="2000" dirty="0">
                    <a:cs typeface="B Koodak" panose="00000700000000000000" pitchFamily="2" charset="-78"/>
                  </a:rPr>
                  <a:t>= </a:t>
                </a:r>
              </a:p>
            </p:txBody>
          </p:sp>
        </mc:Choice>
        <mc:Fallback xmlns="">
          <p:sp>
            <p:nvSpPr>
              <p:cNvPr id="65" name="Rectangle 64"/>
              <p:cNvSpPr>
                <a:spLocks noRot="1" noChangeAspect="1" noMove="1" noResize="1" noEditPoints="1" noAdjustHandles="1" noChangeArrowheads="1" noChangeShapeType="1" noTextEdit="1"/>
              </p:cNvSpPr>
              <p:nvPr/>
            </p:nvSpPr>
            <p:spPr>
              <a:xfrm>
                <a:off x="1776265" y="5708923"/>
                <a:ext cx="1548181" cy="571118"/>
              </a:xfrm>
              <a:prstGeom prst="rect">
                <a:avLst/>
              </a:prstGeom>
              <a:blipFill>
                <a:blip r:embed="rId20"/>
                <a:stretch>
                  <a:fillRect r="-7874" b="-15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3336280" y="5752497"/>
                <a:ext cx="1805293" cy="483402"/>
              </a:xfrm>
              <a:prstGeom prst="rect">
                <a:avLst/>
              </a:prstGeom>
              <a:noFill/>
            </p:spPr>
            <p:txBody>
              <a:bodyPr wrap="square" lIns="0" tIns="0" rIns="0" bIns="0" rtlCol="1">
                <a:spAutoFit/>
              </a:bodyPr>
              <a:lstStyle/>
              <a:p>
                <a14:m>
                  <m:oMath xmlns:m="http://schemas.openxmlformats.org/officeDocument/2006/math">
                    <m:r>
                      <m:rPr>
                        <m:nor/>
                      </m:rPr>
                      <a:rPr lang="fa-IR" sz="2000" b="0" i="0" smtClean="0">
                        <a:solidFill>
                          <a:srgbClr val="7030A0"/>
                        </a:solidFill>
                        <a:latin typeface="Cambria Math" panose="02040503050406030204" pitchFamily="18" charset="0"/>
                        <a:cs typeface="B Koodak" panose="00000700000000000000" pitchFamily="2" charset="-78"/>
                      </a:rPr>
                      <m:t>−</m:t>
                    </m:r>
                    <m:f>
                      <m:fPr>
                        <m:ctrlPr>
                          <a:rPr lang="fa-IR" sz="2000" i="1">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4</m:t>
                        </m:r>
                      </m:num>
                      <m:den>
                        <m:r>
                          <m:rPr>
                            <m:nor/>
                          </m:rPr>
                          <a:rPr lang="fa-IR" sz="2000" b="0" i="0" smtClean="0">
                            <a:solidFill>
                              <a:srgbClr val="7030A0"/>
                            </a:solidFill>
                            <a:latin typeface="Cambria Math" panose="02040503050406030204" pitchFamily="18" charset="0"/>
                            <a:cs typeface="B Koodak" panose="00000700000000000000" pitchFamily="2" charset="-78"/>
                          </a:rPr>
                          <m:t>3</m:t>
                        </m:r>
                      </m:den>
                    </m:f>
                    <m:r>
                      <m:rPr>
                        <m:nor/>
                      </m:rPr>
                      <a:rPr lang="fa-IR" sz="2000" i="0">
                        <a:solidFill>
                          <a:srgbClr val="7030A0"/>
                        </a:solidFill>
                        <a:latin typeface="Cambria Math" panose="02040503050406030204" pitchFamily="18" charset="0"/>
                        <a:cs typeface="B Koodak" panose="00000700000000000000" pitchFamily="2" charset="-78"/>
                      </a:rPr>
                      <m:t>×</m:t>
                    </m:r>
                    <m:d>
                      <m:dPr>
                        <m:ctrlPr>
                          <a:rPr lang="fa-IR" sz="2000" i="1">
                            <a:solidFill>
                              <a:srgbClr val="7030A0"/>
                            </a:solidFill>
                            <a:latin typeface="Cambria Math" panose="02040503050406030204" pitchFamily="18" charset="0"/>
                          </a:rPr>
                        </m:ctrlPr>
                      </m:dPr>
                      <m:e>
                        <m:r>
                          <m:rPr>
                            <m:nor/>
                          </m:rPr>
                          <a:rPr lang="fa-IR" sz="2000" i="0">
                            <a:solidFill>
                              <a:srgbClr val="7030A0"/>
                            </a:solidFill>
                            <a:latin typeface="Cambria Math" panose="02040503050406030204" pitchFamily="18" charset="0"/>
                            <a:cs typeface="B Koodak" panose="00000700000000000000" pitchFamily="2" charset="-78"/>
                          </a:rPr>
                          <m:t>+</m:t>
                        </m:r>
                        <m:f>
                          <m:fPr>
                            <m:ctrlPr>
                              <a:rPr lang="fa-IR" sz="2000" i="1">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3</m:t>
                            </m:r>
                          </m:num>
                          <m:den>
                            <m:r>
                              <m:rPr>
                                <m:nor/>
                              </m:rPr>
                              <a:rPr lang="fa-IR" sz="2000" b="0" i="0" smtClean="0">
                                <a:solidFill>
                                  <a:srgbClr val="7030A0"/>
                                </a:solidFill>
                                <a:latin typeface="Cambria Math" panose="02040503050406030204" pitchFamily="18" charset="0"/>
                                <a:cs typeface="B Koodak" panose="00000700000000000000" pitchFamily="2" charset="-78"/>
                              </a:rPr>
                              <m:t>8</m:t>
                            </m:r>
                          </m:den>
                        </m:f>
                      </m:e>
                    </m:d>
                  </m:oMath>
                </a14:m>
                <a:r>
                  <a:rPr lang="fa-IR" sz="2000" dirty="0">
                    <a:solidFill>
                      <a:srgbClr val="7030A0"/>
                    </a:solidFill>
                    <a:cs typeface="B Koodak" panose="00000700000000000000" pitchFamily="2" charset="-78"/>
                  </a:rPr>
                  <a:t>= </a:t>
                </a:r>
              </a:p>
            </p:txBody>
          </p:sp>
        </mc:Choice>
        <mc:Fallback xmlns="">
          <p:sp>
            <p:nvSpPr>
              <p:cNvPr id="66" name="TextBox 65"/>
              <p:cNvSpPr txBox="1">
                <a:spLocks noRot="1" noChangeAspect="1" noMove="1" noResize="1" noEditPoints="1" noAdjustHandles="1" noChangeArrowheads="1" noChangeShapeType="1" noTextEdit="1"/>
              </p:cNvSpPr>
              <p:nvPr/>
            </p:nvSpPr>
            <p:spPr>
              <a:xfrm>
                <a:off x="3336280" y="5752497"/>
                <a:ext cx="1805293" cy="483402"/>
              </a:xfrm>
              <a:prstGeom prst="rect">
                <a:avLst/>
              </a:prstGeom>
              <a:blipFill>
                <a:blip r:embed="rId21"/>
                <a:stretch>
                  <a:fillRect b="-26582"/>
                </a:stretch>
              </a:blipFill>
            </p:spPr>
            <p:txBody>
              <a:bodyPr/>
              <a:lstStyle/>
              <a:p>
                <a:r>
                  <a:rPr lang="en-US">
                    <a:noFill/>
                  </a:rPr>
                  <a:t> </a:t>
                </a:r>
              </a:p>
            </p:txBody>
          </p:sp>
        </mc:Fallback>
      </mc:AlternateContent>
      <p:cxnSp>
        <p:nvCxnSpPr>
          <p:cNvPr id="67" name="Straight Connector 66"/>
          <p:cNvCxnSpPr/>
          <p:nvPr/>
        </p:nvCxnSpPr>
        <p:spPr>
          <a:xfrm flipV="1">
            <a:off x="3450276" y="6069432"/>
            <a:ext cx="281588" cy="1694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4272954" y="6151832"/>
            <a:ext cx="295008" cy="369332"/>
          </a:xfrm>
          <a:prstGeom prst="rect">
            <a:avLst/>
          </a:prstGeom>
        </p:spPr>
        <p:txBody>
          <a:bodyPr wrap="square">
            <a:spAutoFit/>
          </a:bodyPr>
          <a:lstStyle/>
          <a:p>
            <a:r>
              <a:rPr lang="fa-IR" dirty="0">
                <a:solidFill>
                  <a:srgbClr val="7030A0"/>
                </a:solidFill>
                <a:cs typeface="B Koodak" panose="00000700000000000000" pitchFamily="2" charset="-78"/>
              </a:rPr>
              <a:t>2</a:t>
            </a:r>
            <a:endParaRPr lang="fa-IR" dirty="0"/>
          </a:p>
        </p:txBody>
      </p:sp>
      <p:sp>
        <p:nvSpPr>
          <p:cNvPr id="69" name="Rectangle 68"/>
          <p:cNvSpPr/>
          <p:nvPr/>
        </p:nvSpPr>
        <p:spPr>
          <a:xfrm>
            <a:off x="4165338" y="5397279"/>
            <a:ext cx="295008" cy="369332"/>
          </a:xfrm>
          <a:prstGeom prst="rect">
            <a:avLst/>
          </a:prstGeom>
        </p:spPr>
        <p:txBody>
          <a:bodyPr wrap="square">
            <a:spAutoFit/>
          </a:bodyPr>
          <a:lstStyle/>
          <a:p>
            <a:r>
              <a:rPr lang="fa-IR" dirty="0">
                <a:solidFill>
                  <a:srgbClr val="7030A0"/>
                </a:solidFill>
                <a:cs typeface="B Koodak" panose="00000700000000000000" pitchFamily="2" charset="-78"/>
              </a:rPr>
              <a:t>1</a:t>
            </a:r>
            <a:endParaRPr lang="fa-IR" dirty="0"/>
          </a:p>
        </p:txBody>
      </p:sp>
      <p:sp>
        <p:nvSpPr>
          <p:cNvPr id="70" name="Rectangle 69"/>
          <p:cNvSpPr/>
          <p:nvPr/>
        </p:nvSpPr>
        <p:spPr>
          <a:xfrm>
            <a:off x="3467729" y="5436297"/>
            <a:ext cx="295008" cy="369332"/>
          </a:xfrm>
          <a:prstGeom prst="rect">
            <a:avLst/>
          </a:prstGeom>
        </p:spPr>
        <p:txBody>
          <a:bodyPr wrap="square">
            <a:spAutoFit/>
          </a:bodyPr>
          <a:lstStyle/>
          <a:p>
            <a:r>
              <a:rPr lang="fa-IR" dirty="0">
                <a:solidFill>
                  <a:srgbClr val="7030A0"/>
                </a:solidFill>
                <a:cs typeface="B Koodak" panose="00000700000000000000" pitchFamily="2" charset="-78"/>
              </a:rPr>
              <a:t>1</a:t>
            </a:r>
            <a:endParaRPr lang="fa-IR" dirty="0"/>
          </a:p>
        </p:txBody>
      </p:sp>
      <p:sp>
        <p:nvSpPr>
          <p:cNvPr id="71" name="Rectangle 70"/>
          <p:cNvSpPr/>
          <p:nvPr/>
        </p:nvSpPr>
        <p:spPr>
          <a:xfrm>
            <a:off x="3559494" y="6166007"/>
            <a:ext cx="295008" cy="369332"/>
          </a:xfrm>
          <a:prstGeom prst="rect">
            <a:avLst/>
          </a:prstGeom>
        </p:spPr>
        <p:txBody>
          <a:bodyPr wrap="square">
            <a:spAutoFit/>
          </a:bodyPr>
          <a:lstStyle/>
          <a:p>
            <a:r>
              <a:rPr lang="fa-IR" dirty="0">
                <a:solidFill>
                  <a:srgbClr val="7030A0"/>
                </a:solidFill>
                <a:cs typeface="B Koodak" panose="00000700000000000000" pitchFamily="2" charset="-78"/>
              </a:rPr>
              <a:t>1</a:t>
            </a:r>
            <a:endParaRPr lang="fa-IR" dirty="0"/>
          </a:p>
        </p:txBody>
      </p:sp>
      <p:cxnSp>
        <p:nvCxnSpPr>
          <p:cNvPr id="72" name="Straight Connector 71"/>
          <p:cNvCxnSpPr/>
          <p:nvPr/>
        </p:nvCxnSpPr>
        <p:spPr>
          <a:xfrm flipV="1">
            <a:off x="3458228" y="5755057"/>
            <a:ext cx="292091" cy="1449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4063943" y="6079380"/>
            <a:ext cx="292091" cy="1449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Rectangle 77"/>
              <p:cNvSpPr/>
              <p:nvPr/>
            </p:nvSpPr>
            <p:spPr>
              <a:xfrm>
                <a:off x="6986584" y="5673260"/>
                <a:ext cx="1687641" cy="570926"/>
              </a:xfrm>
              <a:prstGeom prst="rect">
                <a:avLst/>
              </a:prstGeom>
            </p:spPr>
            <p:txBody>
              <a:bodyPr wrap="none">
                <a:spAutoFit/>
              </a:bodyPr>
              <a:lstStyle/>
              <a:p>
                <a14:m>
                  <m:oMath xmlns:m="http://schemas.openxmlformats.org/officeDocument/2006/math">
                    <m:r>
                      <m:rPr>
                        <m:nor/>
                      </m:rPr>
                      <a:rPr lang="fa-IR" sz="2000" b="0" i="0" smtClean="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2</m:t>
                    </m:r>
                    <m:f>
                      <m:fPr>
                        <m:ctrlPr>
                          <a:rPr lang="fa-IR" sz="2000" i="1">
                            <a:latin typeface="Cambria Math" panose="02040503050406030204" pitchFamily="18" charset="0"/>
                          </a:rPr>
                        </m:ctrlPr>
                      </m:fPr>
                      <m:num>
                        <m:r>
                          <m:rPr>
                            <m:nor/>
                          </m:rPr>
                          <a:rPr lang="fa-IR" sz="2000">
                            <a:latin typeface="Cambria Math" panose="02040503050406030204" pitchFamily="18" charset="0"/>
                            <a:cs typeface="B Koodak" panose="00000700000000000000" pitchFamily="2" charset="-78"/>
                          </a:rPr>
                          <m:t>1</m:t>
                        </m:r>
                      </m:num>
                      <m:den>
                        <m:r>
                          <m:rPr>
                            <m:nor/>
                          </m:rPr>
                          <a:rPr lang="fa-IR" sz="2000" b="0" i="0" smtClean="0">
                            <a:latin typeface="Cambria Math" panose="02040503050406030204" pitchFamily="18" charset="0"/>
                            <a:cs typeface="B Koodak" panose="00000700000000000000" pitchFamily="2" charset="-78"/>
                          </a:rPr>
                          <m:t>4</m:t>
                        </m:r>
                      </m:den>
                    </m:f>
                    <m:r>
                      <m:rPr>
                        <m:nor/>
                      </m:rPr>
                      <a:rPr lang="fa-IR" sz="200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1</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1</m:t>
                            </m:r>
                          </m:num>
                          <m:den>
                            <m:r>
                              <m:rPr>
                                <m:nor/>
                              </m:rPr>
                              <a:rPr lang="fa-IR" sz="2000">
                                <a:latin typeface="Cambria Math" panose="02040503050406030204" pitchFamily="18" charset="0"/>
                                <a:cs typeface="B Koodak" panose="00000700000000000000" pitchFamily="2" charset="-78"/>
                              </a:rPr>
                              <m:t>3</m:t>
                            </m:r>
                          </m:den>
                        </m:f>
                      </m:e>
                    </m:d>
                  </m:oMath>
                </a14:m>
                <a:r>
                  <a:rPr lang="fa-IR" sz="2000" dirty="0">
                    <a:cs typeface="B Koodak" panose="00000700000000000000" pitchFamily="2" charset="-78"/>
                  </a:rPr>
                  <a:t>= </a:t>
                </a:r>
              </a:p>
            </p:txBody>
          </p:sp>
        </mc:Choice>
        <mc:Fallback xmlns="">
          <p:sp>
            <p:nvSpPr>
              <p:cNvPr id="78" name="Rectangle 77"/>
              <p:cNvSpPr>
                <a:spLocks noRot="1" noChangeAspect="1" noMove="1" noResize="1" noEditPoints="1" noAdjustHandles="1" noChangeArrowheads="1" noChangeShapeType="1" noTextEdit="1"/>
              </p:cNvSpPr>
              <p:nvPr/>
            </p:nvSpPr>
            <p:spPr>
              <a:xfrm>
                <a:off x="6986584" y="5673260"/>
                <a:ext cx="1687641" cy="570926"/>
              </a:xfrm>
              <a:prstGeom prst="rect">
                <a:avLst/>
              </a:prstGeom>
              <a:blipFill>
                <a:blip r:embed="rId22"/>
                <a:stretch>
                  <a:fillRect r="-11552" b="-15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8715217" y="5721839"/>
                <a:ext cx="1383603" cy="483466"/>
              </a:xfrm>
              <a:prstGeom prst="rect">
                <a:avLst/>
              </a:prstGeom>
              <a:noFill/>
            </p:spPr>
            <p:txBody>
              <a:bodyPr wrap="square" lIns="0" tIns="0" rIns="0" bIns="0" rtlCol="1">
                <a:spAutoFit/>
              </a:bodyPr>
              <a:lstStyle/>
              <a:p>
                <a14:m>
                  <m:oMath xmlns:m="http://schemas.openxmlformats.org/officeDocument/2006/math">
                    <m:r>
                      <m:rPr>
                        <m:nor/>
                      </m:rPr>
                      <a:rPr lang="fa-IR" sz="2000" b="0" i="0" smtClean="0">
                        <a:solidFill>
                          <a:srgbClr val="7030A0"/>
                        </a:solidFill>
                        <a:latin typeface="Cambria Math" panose="02040503050406030204" pitchFamily="18" charset="0"/>
                        <a:cs typeface="B Koodak" panose="00000700000000000000" pitchFamily="2" charset="-78"/>
                      </a:rPr>
                      <m:t>−</m:t>
                    </m:r>
                    <m:f>
                      <m:fPr>
                        <m:ctrlPr>
                          <a:rPr lang="fa-IR" sz="2000" i="1">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9</m:t>
                        </m:r>
                      </m:num>
                      <m:den>
                        <m:r>
                          <m:rPr>
                            <m:nor/>
                          </m:rPr>
                          <a:rPr lang="fa-IR" sz="2000" b="0" i="0" smtClean="0">
                            <a:solidFill>
                              <a:srgbClr val="7030A0"/>
                            </a:solidFill>
                            <a:latin typeface="Cambria Math" panose="02040503050406030204" pitchFamily="18" charset="0"/>
                            <a:cs typeface="B Koodak" panose="00000700000000000000" pitchFamily="2" charset="-78"/>
                          </a:rPr>
                          <m:t>4</m:t>
                        </m:r>
                      </m:den>
                    </m:f>
                    <m:r>
                      <m:rPr>
                        <m:nor/>
                      </m:rPr>
                      <a:rPr lang="fa-IR" sz="2000" i="0">
                        <a:solidFill>
                          <a:srgbClr val="7030A0"/>
                        </a:solidFill>
                        <a:latin typeface="Cambria Math" panose="02040503050406030204" pitchFamily="18" charset="0"/>
                        <a:cs typeface="B Koodak" panose="00000700000000000000" pitchFamily="2" charset="-78"/>
                      </a:rPr>
                      <m:t>×</m:t>
                    </m:r>
                    <m:d>
                      <m:dPr>
                        <m:ctrlPr>
                          <a:rPr lang="fa-IR" sz="2000" i="1">
                            <a:solidFill>
                              <a:srgbClr val="7030A0"/>
                            </a:solidFill>
                            <a:latin typeface="Cambria Math" panose="02040503050406030204" pitchFamily="18" charset="0"/>
                          </a:rPr>
                        </m:ctrlPr>
                      </m:dPr>
                      <m:e>
                        <m:r>
                          <m:rPr>
                            <m:nor/>
                          </m:rPr>
                          <a:rPr lang="fa-IR" sz="2000" b="0" i="0" smtClean="0">
                            <a:solidFill>
                              <a:srgbClr val="7030A0"/>
                            </a:solidFill>
                            <a:latin typeface="Cambria Math" panose="02040503050406030204" pitchFamily="18" charset="0"/>
                            <a:cs typeface="B Koodak" panose="00000700000000000000" pitchFamily="2" charset="-78"/>
                          </a:rPr>
                          <m:t>−</m:t>
                        </m:r>
                        <m:f>
                          <m:fPr>
                            <m:ctrlPr>
                              <a:rPr lang="fa-IR" sz="2000" i="1">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4</m:t>
                            </m:r>
                          </m:num>
                          <m:den>
                            <m:r>
                              <m:rPr>
                                <m:nor/>
                              </m:rPr>
                              <a:rPr lang="fa-IR" sz="2000" b="0" i="0" smtClean="0">
                                <a:solidFill>
                                  <a:srgbClr val="7030A0"/>
                                </a:solidFill>
                                <a:latin typeface="Cambria Math" panose="02040503050406030204" pitchFamily="18" charset="0"/>
                                <a:cs typeface="B Koodak" panose="00000700000000000000" pitchFamily="2" charset="-78"/>
                              </a:rPr>
                              <m:t>3</m:t>
                            </m:r>
                          </m:den>
                        </m:f>
                      </m:e>
                    </m:d>
                  </m:oMath>
                </a14:m>
                <a:r>
                  <a:rPr lang="fa-IR" sz="2000" dirty="0">
                    <a:solidFill>
                      <a:srgbClr val="7030A0"/>
                    </a:solidFill>
                    <a:cs typeface="B Koodak" panose="00000700000000000000" pitchFamily="2" charset="-78"/>
                  </a:rPr>
                  <a:t>= </a:t>
                </a:r>
              </a:p>
            </p:txBody>
          </p:sp>
        </mc:Choice>
        <mc:Fallback xmlns="">
          <p:sp>
            <p:nvSpPr>
              <p:cNvPr id="79" name="TextBox 78"/>
              <p:cNvSpPr txBox="1">
                <a:spLocks noRot="1" noChangeAspect="1" noMove="1" noResize="1" noEditPoints="1" noAdjustHandles="1" noChangeArrowheads="1" noChangeShapeType="1" noTextEdit="1"/>
              </p:cNvSpPr>
              <p:nvPr/>
            </p:nvSpPr>
            <p:spPr>
              <a:xfrm>
                <a:off x="8715217" y="5721839"/>
                <a:ext cx="1383603" cy="483466"/>
              </a:xfrm>
              <a:prstGeom prst="rect">
                <a:avLst/>
              </a:prstGeom>
              <a:blipFill>
                <a:blip r:embed="rId23"/>
                <a:stretch>
                  <a:fillRect r="-8811" b="-26582"/>
                </a:stretch>
              </a:blipFill>
            </p:spPr>
            <p:txBody>
              <a:bodyPr/>
              <a:lstStyle/>
              <a:p>
                <a:r>
                  <a:rPr lang="en-US">
                    <a:noFill/>
                  </a:rPr>
                  <a:t> </a:t>
                </a:r>
              </a:p>
            </p:txBody>
          </p:sp>
        </mc:Fallback>
      </mc:AlternateContent>
      <p:cxnSp>
        <p:nvCxnSpPr>
          <p:cNvPr id="80" name="Straight Connector 79"/>
          <p:cNvCxnSpPr/>
          <p:nvPr/>
        </p:nvCxnSpPr>
        <p:spPr>
          <a:xfrm flipV="1">
            <a:off x="9517526" y="5748767"/>
            <a:ext cx="292091" cy="1449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9423247" y="6074840"/>
            <a:ext cx="292091" cy="1449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8834270" y="5727762"/>
            <a:ext cx="292091" cy="1449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9441408" y="5379435"/>
            <a:ext cx="581028" cy="369332"/>
          </a:xfrm>
          <a:prstGeom prst="rect">
            <a:avLst/>
          </a:prstGeom>
        </p:spPr>
        <p:txBody>
          <a:bodyPr wrap="square">
            <a:spAutoFit/>
          </a:bodyPr>
          <a:lstStyle/>
          <a:p>
            <a:r>
              <a:rPr lang="fa-IR" dirty="0">
                <a:solidFill>
                  <a:srgbClr val="7030A0"/>
                </a:solidFill>
                <a:cs typeface="B Koodak" panose="00000700000000000000" pitchFamily="2" charset="-78"/>
              </a:rPr>
              <a:t>1</a:t>
            </a:r>
            <a:endParaRPr lang="fa-IR" dirty="0"/>
          </a:p>
        </p:txBody>
      </p:sp>
      <p:sp>
        <p:nvSpPr>
          <p:cNvPr id="84" name="Rectangle 83"/>
          <p:cNvSpPr/>
          <p:nvPr/>
        </p:nvSpPr>
        <p:spPr>
          <a:xfrm>
            <a:off x="9569292" y="6127980"/>
            <a:ext cx="581028" cy="369332"/>
          </a:xfrm>
          <a:prstGeom prst="rect">
            <a:avLst/>
          </a:prstGeom>
        </p:spPr>
        <p:txBody>
          <a:bodyPr wrap="square">
            <a:spAutoFit/>
          </a:bodyPr>
          <a:lstStyle/>
          <a:p>
            <a:r>
              <a:rPr lang="fa-IR" dirty="0">
                <a:solidFill>
                  <a:srgbClr val="7030A0"/>
                </a:solidFill>
                <a:cs typeface="B Koodak" panose="00000700000000000000" pitchFamily="2" charset="-78"/>
              </a:rPr>
              <a:t>1</a:t>
            </a:r>
            <a:endParaRPr lang="fa-IR" dirty="0"/>
          </a:p>
        </p:txBody>
      </p:sp>
      <p:sp>
        <p:nvSpPr>
          <p:cNvPr id="85" name="Rectangle 84"/>
          <p:cNvSpPr/>
          <p:nvPr/>
        </p:nvSpPr>
        <p:spPr>
          <a:xfrm>
            <a:off x="8923840" y="6105759"/>
            <a:ext cx="581028" cy="369332"/>
          </a:xfrm>
          <a:prstGeom prst="rect">
            <a:avLst/>
          </a:prstGeom>
        </p:spPr>
        <p:txBody>
          <a:bodyPr wrap="square">
            <a:spAutoFit/>
          </a:bodyPr>
          <a:lstStyle/>
          <a:p>
            <a:r>
              <a:rPr lang="fa-IR" dirty="0">
                <a:solidFill>
                  <a:srgbClr val="7030A0"/>
                </a:solidFill>
                <a:cs typeface="B Koodak" panose="00000700000000000000" pitchFamily="2" charset="-78"/>
              </a:rPr>
              <a:t>1</a:t>
            </a:r>
            <a:endParaRPr lang="fa-IR" dirty="0"/>
          </a:p>
        </p:txBody>
      </p:sp>
      <p:sp>
        <p:nvSpPr>
          <p:cNvPr id="86" name="Rectangle 85"/>
          <p:cNvSpPr/>
          <p:nvPr/>
        </p:nvSpPr>
        <p:spPr>
          <a:xfrm>
            <a:off x="10092747" y="5803139"/>
            <a:ext cx="309700" cy="369332"/>
          </a:xfrm>
          <a:prstGeom prst="rect">
            <a:avLst/>
          </a:prstGeom>
        </p:spPr>
        <p:txBody>
          <a:bodyPr wrap="none">
            <a:spAutoFit/>
          </a:bodyPr>
          <a:lstStyle/>
          <a:p>
            <a:r>
              <a:rPr lang="fa-IR" dirty="0">
                <a:solidFill>
                  <a:srgbClr val="7030A0"/>
                </a:solidFill>
                <a:cs typeface="B Koodak" panose="00000700000000000000" pitchFamily="2" charset="-78"/>
              </a:rPr>
              <a:t>3</a:t>
            </a:r>
            <a:endParaRPr lang="fa-IR" dirty="0"/>
          </a:p>
        </p:txBody>
      </p:sp>
      <mc:AlternateContent xmlns:mc="http://schemas.openxmlformats.org/markup-compatibility/2006" xmlns:a14="http://schemas.microsoft.com/office/drawing/2010/main">
        <mc:Choice Requires="a14">
          <p:sp>
            <p:nvSpPr>
              <p:cNvPr id="98" name="TextBox 97"/>
              <p:cNvSpPr txBox="1"/>
              <p:nvPr/>
            </p:nvSpPr>
            <p:spPr>
              <a:xfrm>
                <a:off x="4718678" y="5747683"/>
                <a:ext cx="353750" cy="564963"/>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rgbClr val="7030A0"/>
                          </a:solidFill>
                          <a:latin typeface="Cambria Math" panose="02040503050406030204" pitchFamily="18" charset="0"/>
                          <a:cs typeface="B Koodak" panose="00000700000000000000" pitchFamily="2" charset="-78"/>
                        </a:rPr>
                        <m:t>−</m:t>
                      </m:r>
                      <m:f>
                        <m:fPr>
                          <m:ctrlPr>
                            <a:rPr lang="fa-IR" sz="2000" i="1">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1</m:t>
                          </m:r>
                        </m:num>
                        <m:den>
                          <m:r>
                            <m:rPr>
                              <m:nor/>
                            </m:rPr>
                            <a:rPr lang="fa-IR" sz="2000" i="0" smtClean="0">
                              <a:solidFill>
                                <a:srgbClr val="7030A0"/>
                              </a:solidFill>
                              <a:latin typeface="Cambria Math" panose="02040503050406030204" pitchFamily="18" charset="0"/>
                              <a:cs typeface="B Koodak" panose="00000700000000000000" pitchFamily="2" charset="-78"/>
                            </a:rPr>
                            <m:t>2</m:t>
                          </m:r>
                        </m:den>
                      </m:f>
                    </m:oMath>
                  </m:oMathPara>
                </a14:m>
                <a:endParaRPr lang="fa-IR" sz="2000" dirty="0">
                  <a:solidFill>
                    <a:srgbClr val="7030A0"/>
                  </a:solidFill>
                  <a:cs typeface="B Koodak" panose="00000700000000000000" pitchFamily="2" charset="-78"/>
                </a:endParaRPr>
              </a:p>
            </p:txBody>
          </p:sp>
        </mc:Choice>
        <mc:Fallback xmlns="">
          <p:sp>
            <p:nvSpPr>
              <p:cNvPr id="98" name="TextBox 97"/>
              <p:cNvSpPr txBox="1">
                <a:spLocks noRot="1" noChangeAspect="1" noMove="1" noResize="1" noEditPoints="1" noAdjustHandles="1" noChangeArrowheads="1" noChangeShapeType="1" noTextEdit="1"/>
              </p:cNvSpPr>
              <p:nvPr/>
            </p:nvSpPr>
            <p:spPr>
              <a:xfrm>
                <a:off x="4718678" y="5747683"/>
                <a:ext cx="353750" cy="564963"/>
              </a:xfrm>
              <a:prstGeom prst="rect">
                <a:avLst/>
              </a:prstGeom>
              <a:blipFill>
                <a:blip r:embed="rId24"/>
                <a:stretch>
                  <a:fillRect r="-6897"/>
                </a:stretch>
              </a:blipFill>
            </p:spPr>
            <p:txBody>
              <a:bodyPr/>
              <a:lstStyle/>
              <a:p>
                <a:r>
                  <a:rPr lang="en-US">
                    <a:noFill/>
                  </a:rPr>
                  <a:t> </a:t>
                </a:r>
              </a:p>
            </p:txBody>
          </p:sp>
        </mc:Fallback>
      </mc:AlternateContent>
    </p:spTree>
    <p:extLst>
      <p:ext uri="{BB962C8B-B14F-4D97-AF65-F5344CB8AC3E}">
        <p14:creationId xmlns:p14="http://schemas.microsoft.com/office/powerpoint/2010/main" val="272436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1000"/>
                                        <p:tgtEl>
                                          <p:spTgt spid="62"/>
                                        </p:tgtEl>
                                      </p:cBhvr>
                                    </p:animEffect>
                                    <p:anim calcmode="lin" valueType="num">
                                      <p:cBhvr>
                                        <p:cTn id="33" dur="1000" fill="hold"/>
                                        <p:tgtEl>
                                          <p:spTgt spid="62"/>
                                        </p:tgtEl>
                                        <p:attrNameLst>
                                          <p:attrName>ppt_x</p:attrName>
                                        </p:attrNameLst>
                                      </p:cBhvr>
                                      <p:tavLst>
                                        <p:tav tm="0">
                                          <p:val>
                                            <p:strVal val="#ppt_x"/>
                                          </p:val>
                                        </p:tav>
                                        <p:tav tm="100000">
                                          <p:val>
                                            <p:strVal val="#ppt_x"/>
                                          </p:val>
                                        </p:tav>
                                      </p:tavLst>
                                    </p:anim>
                                    <p:anim calcmode="lin" valueType="num">
                                      <p:cBhvr>
                                        <p:cTn id="34" dur="1000" fill="hold"/>
                                        <p:tgtEl>
                                          <p:spTgt spid="62"/>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1000"/>
                                        <p:tgtEl>
                                          <p:spTgt spid="65"/>
                                        </p:tgtEl>
                                      </p:cBhvr>
                                    </p:animEffect>
                                    <p:anim calcmode="lin" valueType="num">
                                      <p:cBhvr>
                                        <p:cTn id="38" dur="1000" fill="hold"/>
                                        <p:tgtEl>
                                          <p:spTgt spid="65"/>
                                        </p:tgtEl>
                                        <p:attrNameLst>
                                          <p:attrName>ppt_x</p:attrName>
                                        </p:attrNameLst>
                                      </p:cBhvr>
                                      <p:tavLst>
                                        <p:tav tm="0">
                                          <p:val>
                                            <p:strVal val="#ppt_x"/>
                                          </p:val>
                                        </p:tav>
                                        <p:tav tm="100000">
                                          <p:val>
                                            <p:strVal val="#ppt_x"/>
                                          </p:val>
                                        </p:tav>
                                      </p:tavLst>
                                    </p:anim>
                                    <p:anim calcmode="lin" valueType="num">
                                      <p:cBhvr>
                                        <p:cTn id="39" dur="1000" fill="hold"/>
                                        <p:tgtEl>
                                          <p:spTgt spid="65"/>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fade">
                                      <p:cBhvr>
                                        <p:cTn id="42" dur="1000"/>
                                        <p:tgtEl>
                                          <p:spTgt spid="78"/>
                                        </p:tgtEl>
                                      </p:cBhvr>
                                    </p:animEffect>
                                    <p:anim calcmode="lin" valueType="num">
                                      <p:cBhvr>
                                        <p:cTn id="43" dur="1000" fill="hold"/>
                                        <p:tgtEl>
                                          <p:spTgt spid="78"/>
                                        </p:tgtEl>
                                        <p:attrNameLst>
                                          <p:attrName>ppt_x</p:attrName>
                                        </p:attrNameLst>
                                      </p:cBhvr>
                                      <p:tavLst>
                                        <p:tav tm="0">
                                          <p:val>
                                            <p:strVal val="#ppt_x"/>
                                          </p:val>
                                        </p:tav>
                                        <p:tav tm="100000">
                                          <p:val>
                                            <p:strVal val="#ppt_x"/>
                                          </p:val>
                                        </p:tav>
                                      </p:tavLst>
                                    </p:anim>
                                    <p:anim calcmode="lin" valueType="num">
                                      <p:cBhvr>
                                        <p:cTn id="44"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arn(inVertical)">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barn(inVertical)">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barn(inVertical)">
                                      <p:cBhvr>
                                        <p:cTn id="59" dur="500"/>
                                        <p:tgtEl>
                                          <p:spTgt spid="55"/>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barn(inVertical)">
                                      <p:cBhvr>
                                        <p:cTn id="62" dur="500"/>
                                        <p:tgtEl>
                                          <p:spTgt spid="57"/>
                                        </p:tgtEl>
                                      </p:cBhvr>
                                    </p:animEffect>
                                  </p:childTnLst>
                                </p:cTn>
                              </p:par>
                              <p:par>
                                <p:cTn id="63" presetID="16" presetClass="entr" presetSubtype="21" fill="hold"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barn(inVertical)">
                                      <p:cBhvr>
                                        <p:cTn id="65" dur="500"/>
                                        <p:tgtEl>
                                          <p:spTgt spid="43"/>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barn(inVertical)">
                                      <p:cBhvr>
                                        <p:cTn id="68" dur="500"/>
                                        <p:tgtEl>
                                          <p:spTgt spid="59"/>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barn(inVertical)">
                                      <p:cBhvr>
                                        <p:cTn id="73" dur="500"/>
                                        <p:tgtEl>
                                          <p:spTgt spid="51"/>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barn(inVertical)">
                                      <p:cBhvr>
                                        <p:cTn id="76" dur="500"/>
                                        <p:tgtEl>
                                          <p:spTgt spid="53"/>
                                        </p:tgtEl>
                                      </p:cBhvr>
                                    </p:animEffect>
                                  </p:childTnLst>
                                </p:cTn>
                              </p:par>
                              <p:par>
                                <p:cTn id="77" presetID="16" presetClass="entr" presetSubtype="21"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barn(inVertical)">
                                      <p:cBhvr>
                                        <p:cTn id="79" dur="500"/>
                                        <p:tgtEl>
                                          <p:spTgt spid="38"/>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barn(inVertical)">
                                      <p:cBhvr>
                                        <p:cTn id="82" dur="500"/>
                                        <p:tgtEl>
                                          <p:spTgt spid="5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barn(inVertical)">
                                      <p:cBhvr>
                                        <p:cTn id="87" dur="500"/>
                                        <p:tgtEl>
                                          <p:spTgt spid="60"/>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barn(inVertical)">
                                      <p:cBhvr>
                                        <p:cTn id="92" dur="500"/>
                                        <p:tgtEl>
                                          <p:spTgt spid="61"/>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barn(inVertical)">
                                      <p:cBhvr>
                                        <p:cTn id="97" dur="500"/>
                                        <p:tgtEl>
                                          <p:spTgt spid="33"/>
                                        </p:tgtEl>
                                      </p:cBhvr>
                                    </p:animEffect>
                                  </p:childTnLst>
                                </p:cTn>
                              </p:par>
                              <p:par>
                                <p:cTn id="98" presetID="16" presetClass="entr" presetSubtype="21" fill="hold" nodeType="with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barn(inVertical)">
                                      <p:cBhvr>
                                        <p:cTn id="100" dur="500"/>
                                        <p:tgtEl>
                                          <p:spTgt spid="32"/>
                                        </p:tgtEl>
                                      </p:cBhvr>
                                    </p:animEffect>
                                  </p:childTnLst>
                                </p:cTn>
                              </p:par>
                              <p:par>
                                <p:cTn id="101" presetID="16" presetClass="entr" presetSubtype="21" fill="hold" nodeType="with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barn(inVertical)">
                                      <p:cBhvr>
                                        <p:cTn id="103" dur="500"/>
                                        <p:tgtEl>
                                          <p:spTgt spid="30"/>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barn(inVertical)">
                                      <p:cBhvr>
                                        <p:cTn id="106" dur="500"/>
                                        <p:tgtEl>
                                          <p:spTgt spid="34"/>
                                        </p:tgtEl>
                                      </p:cBhvr>
                                    </p:animEffect>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nodeType="click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barn(inVertical)">
                                      <p:cBhvr>
                                        <p:cTn id="111" dur="500"/>
                                        <p:tgtEl>
                                          <p:spTgt spid="37"/>
                                        </p:tgtEl>
                                      </p:cBhvr>
                                    </p:animEffect>
                                  </p:childTnLst>
                                </p:cTn>
                              </p:par>
                              <p:par>
                                <p:cTn id="112" presetID="16" presetClass="entr" presetSubtype="21" fill="hold" grpId="0" nodeType="with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barn(inVertical)">
                                      <p:cBhvr>
                                        <p:cTn id="114" dur="500"/>
                                        <p:tgtEl>
                                          <p:spTgt spid="39"/>
                                        </p:tgtEl>
                                      </p:cBhvr>
                                    </p:animEffect>
                                  </p:childTnLst>
                                </p:cTn>
                              </p:par>
                              <p:par>
                                <p:cTn id="115" presetID="16" presetClass="entr" presetSubtype="21" fill="hold" nodeType="with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barn(inVertical)">
                                      <p:cBhvr>
                                        <p:cTn id="117" dur="500"/>
                                        <p:tgtEl>
                                          <p:spTgt spid="36"/>
                                        </p:tgtEl>
                                      </p:cBhvr>
                                    </p:animEffect>
                                  </p:childTnLst>
                                </p:cTn>
                              </p:par>
                              <p:par>
                                <p:cTn id="118" presetID="16" presetClass="entr" presetSubtype="21"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Effect transition="in" filter="barn(inVertical)">
                                      <p:cBhvr>
                                        <p:cTn id="120" dur="500"/>
                                        <p:tgtEl>
                                          <p:spTgt spid="35"/>
                                        </p:tgtEl>
                                      </p:cBhvr>
                                    </p:animEffect>
                                  </p:childTnLst>
                                </p:cTn>
                              </p:par>
                            </p:childTnLst>
                          </p:cTn>
                        </p:par>
                      </p:childTnLst>
                    </p:cTn>
                  </p:par>
                  <p:par>
                    <p:cTn id="121" fill="hold">
                      <p:stCondLst>
                        <p:cond delay="indefinite"/>
                      </p:stCondLst>
                      <p:childTnLst>
                        <p:par>
                          <p:cTn id="122" fill="hold">
                            <p:stCondLst>
                              <p:cond delay="0"/>
                            </p:stCondLst>
                            <p:childTnLst>
                              <p:par>
                                <p:cTn id="123" presetID="16" presetClass="entr" presetSubtype="21" fill="hold" grpId="0" nodeType="click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barn(inVertical)">
                                      <p:cBhvr>
                                        <p:cTn id="125" dur="500"/>
                                        <p:tgtEl>
                                          <p:spTgt spid="45"/>
                                        </p:tgtEl>
                                      </p:cBhvr>
                                    </p:animEffect>
                                  </p:childTnLst>
                                </p:cTn>
                              </p:par>
                            </p:childTnLst>
                          </p:cTn>
                        </p:par>
                      </p:childTnLst>
                    </p:cTn>
                  </p:par>
                  <p:par>
                    <p:cTn id="126" fill="hold">
                      <p:stCondLst>
                        <p:cond delay="indefinite"/>
                      </p:stCondLst>
                      <p:childTnLst>
                        <p:par>
                          <p:cTn id="127" fill="hold">
                            <p:stCondLst>
                              <p:cond delay="0"/>
                            </p:stCondLst>
                            <p:childTnLst>
                              <p:par>
                                <p:cTn id="128" presetID="16" presetClass="entr" presetSubtype="21" fill="hold" grpId="0" nodeType="clickEffect">
                                  <p:stCondLst>
                                    <p:cond delay="0"/>
                                  </p:stCondLst>
                                  <p:childTnLst>
                                    <p:set>
                                      <p:cBhvr>
                                        <p:cTn id="129" dur="1" fill="hold">
                                          <p:stCondLst>
                                            <p:cond delay="0"/>
                                          </p:stCondLst>
                                        </p:cTn>
                                        <p:tgtEl>
                                          <p:spTgt spid="47"/>
                                        </p:tgtEl>
                                        <p:attrNameLst>
                                          <p:attrName>style.visibility</p:attrName>
                                        </p:attrNameLst>
                                      </p:cBhvr>
                                      <p:to>
                                        <p:strVal val="visible"/>
                                      </p:to>
                                    </p:set>
                                    <p:animEffect transition="in" filter="barn(inVertical)">
                                      <p:cBhvr>
                                        <p:cTn id="130" dur="500"/>
                                        <p:tgtEl>
                                          <p:spTgt spid="47"/>
                                        </p:tgtEl>
                                      </p:cBhvr>
                                    </p:animEffect>
                                  </p:childTnLst>
                                </p:cTn>
                              </p:par>
                            </p:childTnLst>
                          </p:cTn>
                        </p:par>
                      </p:childTnLst>
                    </p:cTn>
                  </p:par>
                  <p:par>
                    <p:cTn id="131" fill="hold">
                      <p:stCondLst>
                        <p:cond delay="indefinite"/>
                      </p:stCondLst>
                      <p:childTnLst>
                        <p:par>
                          <p:cTn id="132" fill="hold">
                            <p:stCondLst>
                              <p:cond delay="0"/>
                            </p:stCondLst>
                            <p:childTnLst>
                              <p:par>
                                <p:cTn id="133" presetID="16" presetClass="entr" presetSubtype="21" fill="hold" grpId="0" nodeType="clickEffect">
                                  <p:stCondLst>
                                    <p:cond delay="0"/>
                                  </p:stCondLst>
                                  <p:childTnLst>
                                    <p:set>
                                      <p:cBhvr>
                                        <p:cTn id="134" dur="1" fill="hold">
                                          <p:stCondLst>
                                            <p:cond delay="0"/>
                                          </p:stCondLst>
                                        </p:cTn>
                                        <p:tgtEl>
                                          <p:spTgt spid="49"/>
                                        </p:tgtEl>
                                        <p:attrNameLst>
                                          <p:attrName>style.visibility</p:attrName>
                                        </p:attrNameLst>
                                      </p:cBhvr>
                                      <p:to>
                                        <p:strVal val="visible"/>
                                      </p:to>
                                    </p:set>
                                    <p:animEffect transition="in" filter="barn(inVertical)">
                                      <p:cBhvr>
                                        <p:cTn id="135" dur="500"/>
                                        <p:tgtEl>
                                          <p:spTgt spid="49"/>
                                        </p:tgtEl>
                                      </p:cBhvr>
                                    </p:animEffect>
                                  </p:childTnLst>
                                </p:cTn>
                              </p:par>
                            </p:childTnLst>
                          </p:cTn>
                        </p:par>
                      </p:childTnLst>
                    </p:cTn>
                  </p:par>
                  <p:par>
                    <p:cTn id="136" fill="hold">
                      <p:stCondLst>
                        <p:cond delay="indefinite"/>
                      </p:stCondLst>
                      <p:childTnLst>
                        <p:par>
                          <p:cTn id="137" fill="hold">
                            <p:stCondLst>
                              <p:cond delay="0"/>
                            </p:stCondLst>
                            <p:childTnLst>
                              <p:par>
                                <p:cTn id="138" presetID="16" presetClass="entr" presetSubtype="21" fill="hold" grpId="0" nodeType="click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barn(inVertical)">
                                      <p:cBhvr>
                                        <p:cTn id="140" dur="500"/>
                                        <p:tgtEl>
                                          <p:spTgt spid="63"/>
                                        </p:tgtEl>
                                      </p:cBhvr>
                                    </p:animEffect>
                                  </p:childTnLst>
                                </p:cTn>
                              </p:par>
                            </p:childTnLst>
                          </p:cTn>
                        </p:par>
                      </p:childTnLst>
                    </p:cTn>
                  </p:par>
                  <p:par>
                    <p:cTn id="141" fill="hold">
                      <p:stCondLst>
                        <p:cond delay="indefinite"/>
                      </p:stCondLst>
                      <p:childTnLst>
                        <p:par>
                          <p:cTn id="142" fill="hold">
                            <p:stCondLst>
                              <p:cond delay="0"/>
                            </p:stCondLst>
                            <p:childTnLst>
                              <p:par>
                                <p:cTn id="143" presetID="16" presetClass="entr" presetSubtype="21" fill="hold" grpId="0" nodeType="click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barn(inVertical)">
                                      <p:cBhvr>
                                        <p:cTn id="145" dur="500"/>
                                        <p:tgtEl>
                                          <p:spTgt spid="64"/>
                                        </p:tgtEl>
                                      </p:cBhvr>
                                    </p:animEffect>
                                  </p:childTnLst>
                                </p:cTn>
                              </p:par>
                            </p:childTnLst>
                          </p:cTn>
                        </p:par>
                      </p:childTnLst>
                    </p:cTn>
                  </p:par>
                  <p:par>
                    <p:cTn id="146" fill="hold">
                      <p:stCondLst>
                        <p:cond delay="indefinite"/>
                      </p:stCondLst>
                      <p:childTnLst>
                        <p:par>
                          <p:cTn id="147" fill="hold">
                            <p:stCondLst>
                              <p:cond delay="0"/>
                            </p:stCondLst>
                            <p:childTnLst>
                              <p:par>
                                <p:cTn id="148" presetID="16" presetClass="entr" presetSubtype="21" fill="hold" grpId="0" nodeType="clickEffect">
                                  <p:stCondLst>
                                    <p:cond delay="0"/>
                                  </p:stCondLst>
                                  <p:childTnLst>
                                    <p:set>
                                      <p:cBhvr>
                                        <p:cTn id="149" dur="1" fill="hold">
                                          <p:stCondLst>
                                            <p:cond delay="0"/>
                                          </p:stCondLst>
                                        </p:cTn>
                                        <p:tgtEl>
                                          <p:spTgt spid="66"/>
                                        </p:tgtEl>
                                        <p:attrNameLst>
                                          <p:attrName>style.visibility</p:attrName>
                                        </p:attrNameLst>
                                      </p:cBhvr>
                                      <p:to>
                                        <p:strVal val="visible"/>
                                      </p:to>
                                    </p:set>
                                    <p:animEffect transition="in" filter="barn(inVertical)">
                                      <p:cBhvr>
                                        <p:cTn id="150" dur="500"/>
                                        <p:tgtEl>
                                          <p:spTgt spid="66"/>
                                        </p:tgtEl>
                                      </p:cBhvr>
                                    </p:animEffect>
                                  </p:childTnLst>
                                </p:cTn>
                              </p:par>
                            </p:childTnLst>
                          </p:cTn>
                        </p:par>
                      </p:childTnLst>
                    </p:cTn>
                  </p:par>
                  <p:par>
                    <p:cTn id="151" fill="hold">
                      <p:stCondLst>
                        <p:cond delay="indefinite"/>
                      </p:stCondLst>
                      <p:childTnLst>
                        <p:par>
                          <p:cTn id="152" fill="hold">
                            <p:stCondLst>
                              <p:cond delay="0"/>
                            </p:stCondLst>
                            <p:childTnLst>
                              <p:par>
                                <p:cTn id="153" presetID="16" presetClass="entr" presetSubtype="21" fill="hold" grpId="0" nodeType="clickEffect">
                                  <p:stCondLst>
                                    <p:cond delay="0"/>
                                  </p:stCondLst>
                                  <p:childTnLst>
                                    <p:set>
                                      <p:cBhvr>
                                        <p:cTn id="154" dur="1" fill="hold">
                                          <p:stCondLst>
                                            <p:cond delay="0"/>
                                          </p:stCondLst>
                                        </p:cTn>
                                        <p:tgtEl>
                                          <p:spTgt spid="69"/>
                                        </p:tgtEl>
                                        <p:attrNameLst>
                                          <p:attrName>style.visibility</p:attrName>
                                        </p:attrNameLst>
                                      </p:cBhvr>
                                      <p:to>
                                        <p:strVal val="visible"/>
                                      </p:to>
                                    </p:set>
                                    <p:animEffect transition="in" filter="barn(inVertical)">
                                      <p:cBhvr>
                                        <p:cTn id="155" dur="500"/>
                                        <p:tgtEl>
                                          <p:spTgt spid="69"/>
                                        </p:tgtEl>
                                      </p:cBhvr>
                                    </p:animEffect>
                                  </p:childTnLst>
                                </p:cTn>
                              </p:par>
                              <p:par>
                                <p:cTn id="156" presetID="16" presetClass="entr" presetSubtype="21" fill="hold" nodeType="withEffect">
                                  <p:stCondLst>
                                    <p:cond delay="0"/>
                                  </p:stCondLst>
                                  <p:childTnLst>
                                    <p:set>
                                      <p:cBhvr>
                                        <p:cTn id="157" dur="1" fill="hold">
                                          <p:stCondLst>
                                            <p:cond delay="0"/>
                                          </p:stCondLst>
                                        </p:cTn>
                                        <p:tgtEl>
                                          <p:spTgt spid="58"/>
                                        </p:tgtEl>
                                        <p:attrNameLst>
                                          <p:attrName>style.visibility</p:attrName>
                                        </p:attrNameLst>
                                      </p:cBhvr>
                                      <p:to>
                                        <p:strVal val="visible"/>
                                      </p:to>
                                    </p:set>
                                    <p:animEffect transition="in" filter="barn(inVertical)">
                                      <p:cBhvr>
                                        <p:cTn id="158" dur="500"/>
                                        <p:tgtEl>
                                          <p:spTgt spid="58"/>
                                        </p:tgtEl>
                                      </p:cBhvr>
                                    </p:animEffect>
                                  </p:childTnLst>
                                </p:cTn>
                              </p:par>
                              <p:par>
                                <p:cTn id="159" presetID="16" presetClass="entr" presetSubtype="21" fill="hold" nodeType="withEffect">
                                  <p:stCondLst>
                                    <p:cond delay="0"/>
                                  </p:stCondLst>
                                  <p:childTnLst>
                                    <p:set>
                                      <p:cBhvr>
                                        <p:cTn id="160" dur="1" fill="hold">
                                          <p:stCondLst>
                                            <p:cond delay="0"/>
                                          </p:stCondLst>
                                        </p:cTn>
                                        <p:tgtEl>
                                          <p:spTgt spid="67"/>
                                        </p:tgtEl>
                                        <p:attrNameLst>
                                          <p:attrName>style.visibility</p:attrName>
                                        </p:attrNameLst>
                                      </p:cBhvr>
                                      <p:to>
                                        <p:strVal val="visible"/>
                                      </p:to>
                                    </p:set>
                                    <p:animEffect transition="in" filter="barn(inVertical)">
                                      <p:cBhvr>
                                        <p:cTn id="161" dur="500"/>
                                        <p:tgtEl>
                                          <p:spTgt spid="67"/>
                                        </p:tgtEl>
                                      </p:cBhvr>
                                    </p:animEffect>
                                  </p:childTnLst>
                                </p:cTn>
                              </p:par>
                              <p:par>
                                <p:cTn id="162" presetID="16" presetClass="entr" presetSubtype="21" fill="hold" grpId="0" nodeType="withEffect">
                                  <p:stCondLst>
                                    <p:cond delay="0"/>
                                  </p:stCondLst>
                                  <p:childTnLst>
                                    <p:set>
                                      <p:cBhvr>
                                        <p:cTn id="163" dur="1" fill="hold">
                                          <p:stCondLst>
                                            <p:cond delay="0"/>
                                          </p:stCondLst>
                                        </p:cTn>
                                        <p:tgtEl>
                                          <p:spTgt spid="71"/>
                                        </p:tgtEl>
                                        <p:attrNameLst>
                                          <p:attrName>style.visibility</p:attrName>
                                        </p:attrNameLst>
                                      </p:cBhvr>
                                      <p:to>
                                        <p:strVal val="visible"/>
                                      </p:to>
                                    </p:set>
                                    <p:animEffect transition="in" filter="barn(inVertical)">
                                      <p:cBhvr>
                                        <p:cTn id="164" dur="500"/>
                                        <p:tgtEl>
                                          <p:spTgt spid="71"/>
                                        </p:tgtEl>
                                      </p:cBhvr>
                                    </p:animEffect>
                                  </p:childTnLst>
                                </p:cTn>
                              </p:par>
                            </p:childTnLst>
                          </p:cTn>
                        </p:par>
                      </p:childTnLst>
                    </p:cTn>
                  </p:par>
                  <p:par>
                    <p:cTn id="165" fill="hold">
                      <p:stCondLst>
                        <p:cond delay="indefinite"/>
                      </p:stCondLst>
                      <p:childTnLst>
                        <p:par>
                          <p:cTn id="166" fill="hold">
                            <p:stCondLst>
                              <p:cond delay="0"/>
                            </p:stCondLst>
                            <p:childTnLst>
                              <p:par>
                                <p:cTn id="167" presetID="16" presetClass="entr" presetSubtype="21" fill="hold" grpId="0" nodeType="clickEffect">
                                  <p:stCondLst>
                                    <p:cond delay="0"/>
                                  </p:stCondLst>
                                  <p:childTnLst>
                                    <p:set>
                                      <p:cBhvr>
                                        <p:cTn id="168" dur="1" fill="hold">
                                          <p:stCondLst>
                                            <p:cond delay="0"/>
                                          </p:stCondLst>
                                        </p:cTn>
                                        <p:tgtEl>
                                          <p:spTgt spid="68"/>
                                        </p:tgtEl>
                                        <p:attrNameLst>
                                          <p:attrName>style.visibility</p:attrName>
                                        </p:attrNameLst>
                                      </p:cBhvr>
                                      <p:to>
                                        <p:strVal val="visible"/>
                                      </p:to>
                                    </p:set>
                                    <p:animEffect transition="in" filter="barn(inVertical)">
                                      <p:cBhvr>
                                        <p:cTn id="169" dur="500"/>
                                        <p:tgtEl>
                                          <p:spTgt spid="68"/>
                                        </p:tgtEl>
                                      </p:cBhvr>
                                    </p:animEffect>
                                  </p:childTnLst>
                                </p:cTn>
                              </p:par>
                              <p:par>
                                <p:cTn id="170" presetID="16" presetClass="entr" presetSubtype="21" fill="hold" nodeType="withEffect">
                                  <p:stCondLst>
                                    <p:cond delay="0"/>
                                  </p:stCondLst>
                                  <p:childTnLst>
                                    <p:set>
                                      <p:cBhvr>
                                        <p:cTn id="171" dur="1" fill="hold">
                                          <p:stCondLst>
                                            <p:cond delay="0"/>
                                          </p:stCondLst>
                                        </p:cTn>
                                        <p:tgtEl>
                                          <p:spTgt spid="73"/>
                                        </p:tgtEl>
                                        <p:attrNameLst>
                                          <p:attrName>style.visibility</p:attrName>
                                        </p:attrNameLst>
                                      </p:cBhvr>
                                      <p:to>
                                        <p:strVal val="visible"/>
                                      </p:to>
                                    </p:set>
                                    <p:animEffect transition="in" filter="barn(inVertical)">
                                      <p:cBhvr>
                                        <p:cTn id="172" dur="500"/>
                                        <p:tgtEl>
                                          <p:spTgt spid="73"/>
                                        </p:tgtEl>
                                      </p:cBhvr>
                                    </p:animEffect>
                                  </p:childTnLst>
                                </p:cTn>
                              </p:par>
                              <p:par>
                                <p:cTn id="173" presetID="16" presetClass="entr" presetSubtype="21" fill="hold" nodeType="withEffect">
                                  <p:stCondLst>
                                    <p:cond delay="0"/>
                                  </p:stCondLst>
                                  <p:childTnLst>
                                    <p:set>
                                      <p:cBhvr>
                                        <p:cTn id="174" dur="1" fill="hold">
                                          <p:stCondLst>
                                            <p:cond delay="0"/>
                                          </p:stCondLst>
                                        </p:cTn>
                                        <p:tgtEl>
                                          <p:spTgt spid="72"/>
                                        </p:tgtEl>
                                        <p:attrNameLst>
                                          <p:attrName>style.visibility</p:attrName>
                                        </p:attrNameLst>
                                      </p:cBhvr>
                                      <p:to>
                                        <p:strVal val="visible"/>
                                      </p:to>
                                    </p:set>
                                    <p:animEffect transition="in" filter="barn(inVertical)">
                                      <p:cBhvr>
                                        <p:cTn id="175" dur="500"/>
                                        <p:tgtEl>
                                          <p:spTgt spid="72"/>
                                        </p:tgtEl>
                                      </p:cBhvr>
                                    </p:animEffect>
                                  </p:childTnLst>
                                </p:cTn>
                              </p:par>
                              <p:par>
                                <p:cTn id="176" presetID="16" presetClass="entr" presetSubtype="21" fill="hold" grpId="0" nodeType="withEffect">
                                  <p:stCondLst>
                                    <p:cond delay="0"/>
                                  </p:stCondLst>
                                  <p:childTnLst>
                                    <p:set>
                                      <p:cBhvr>
                                        <p:cTn id="177" dur="1" fill="hold">
                                          <p:stCondLst>
                                            <p:cond delay="0"/>
                                          </p:stCondLst>
                                        </p:cTn>
                                        <p:tgtEl>
                                          <p:spTgt spid="70"/>
                                        </p:tgtEl>
                                        <p:attrNameLst>
                                          <p:attrName>style.visibility</p:attrName>
                                        </p:attrNameLst>
                                      </p:cBhvr>
                                      <p:to>
                                        <p:strVal val="visible"/>
                                      </p:to>
                                    </p:set>
                                    <p:animEffect transition="in" filter="barn(inVertical)">
                                      <p:cBhvr>
                                        <p:cTn id="178" dur="500"/>
                                        <p:tgtEl>
                                          <p:spTgt spid="70"/>
                                        </p:tgtEl>
                                      </p:cBhvr>
                                    </p:animEffect>
                                  </p:childTnLst>
                                </p:cTn>
                              </p:par>
                            </p:childTnLst>
                          </p:cTn>
                        </p:par>
                      </p:childTnLst>
                    </p:cTn>
                  </p:par>
                  <p:par>
                    <p:cTn id="179" fill="hold">
                      <p:stCondLst>
                        <p:cond delay="indefinite"/>
                      </p:stCondLst>
                      <p:childTnLst>
                        <p:par>
                          <p:cTn id="180" fill="hold">
                            <p:stCondLst>
                              <p:cond delay="0"/>
                            </p:stCondLst>
                            <p:childTnLst>
                              <p:par>
                                <p:cTn id="181" presetID="16" presetClass="entr" presetSubtype="21" fill="hold" grpId="0" nodeType="clickEffect">
                                  <p:stCondLst>
                                    <p:cond delay="0"/>
                                  </p:stCondLst>
                                  <p:childTnLst>
                                    <p:set>
                                      <p:cBhvr>
                                        <p:cTn id="182" dur="1" fill="hold">
                                          <p:stCondLst>
                                            <p:cond delay="0"/>
                                          </p:stCondLst>
                                        </p:cTn>
                                        <p:tgtEl>
                                          <p:spTgt spid="98"/>
                                        </p:tgtEl>
                                        <p:attrNameLst>
                                          <p:attrName>style.visibility</p:attrName>
                                        </p:attrNameLst>
                                      </p:cBhvr>
                                      <p:to>
                                        <p:strVal val="visible"/>
                                      </p:to>
                                    </p:set>
                                    <p:animEffect transition="in" filter="barn(inVertical)">
                                      <p:cBhvr>
                                        <p:cTn id="183" dur="500"/>
                                        <p:tgtEl>
                                          <p:spTgt spid="98"/>
                                        </p:tgtEl>
                                      </p:cBhvr>
                                    </p:animEffect>
                                  </p:childTnLst>
                                </p:cTn>
                              </p:par>
                            </p:childTnLst>
                          </p:cTn>
                        </p:par>
                      </p:childTnLst>
                    </p:cTn>
                  </p:par>
                  <p:par>
                    <p:cTn id="184" fill="hold">
                      <p:stCondLst>
                        <p:cond delay="indefinite"/>
                      </p:stCondLst>
                      <p:childTnLst>
                        <p:par>
                          <p:cTn id="185" fill="hold">
                            <p:stCondLst>
                              <p:cond delay="0"/>
                            </p:stCondLst>
                            <p:childTnLst>
                              <p:par>
                                <p:cTn id="186" presetID="16" presetClass="entr" presetSubtype="21" fill="hold" grpId="0" nodeType="clickEffect">
                                  <p:stCondLst>
                                    <p:cond delay="0"/>
                                  </p:stCondLst>
                                  <p:childTnLst>
                                    <p:set>
                                      <p:cBhvr>
                                        <p:cTn id="187" dur="1" fill="hold">
                                          <p:stCondLst>
                                            <p:cond delay="0"/>
                                          </p:stCondLst>
                                        </p:cTn>
                                        <p:tgtEl>
                                          <p:spTgt spid="79"/>
                                        </p:tgtEl>
                                        <p:attrNameLst>
                                          <p:attrName>style.visibility</p:attrName>
                                        </p:attrNameLst>
                                      </p:cBhvr>
                                      <p:to>
                                        <p:strVal val="visible"/>
                                      </p:to>
                                    </p:set>
                                    <p:animEffect transition="in" filter="barn(inVertical)">
                                      <p:cBhvr>
                                        <p:cTn id="188" dur="500"/>
                                        <p:tgtEl>
                                          <p:spTgt spid="79"/>
                                        </p:tgtEl>
                                      </p:cBhvr>
                                    </p:animEffect>
                                  </p:childTnLst>
                                </p:cTn>
                              </p:par>
                            </p:childTnLst>
                          </p:cTn>
                        </p:par>
                      </p:childTnLst>
                    </p:cTn>
                  </p:par>
                  <p:par>
                    <p:cTn id="189" fill="hold">
                      <p:stCondLst>
                        <p:cond delay="indefinite"/>
                      </p:stCondLst>
                      <p:childTnLst>
                        <p:par>
                          <p:cTn id="190" fill="hold">
                            <p:stCondLst>
                              <p:cond delay="0"/>
                            </p:stCondLst>
                            <p:childTnLst>
                              <p:par>
                                <p:cTn id="191" presetID="16" presetClass="entr" presetSubtype="21" fill="hold" grpId="0" nodeType="clickEffect">
                                  <p:stCondLst>
                                    <p:cond delay="0"/>
                                  </p:stCondLst>
                                  <p:childTnLst>
                                    <p:set>
                                      <p:cBhvr>
                                        <p:cTn id="192" dur="1" fill="hold">
                                          <p:stCondLst>
                                            <p:cond delay="0"/>
                                          </p:stCondLst>
                                        </p:cTn>
                                        <p:tgtEl>
                                          <p:spTgt spid="83"/>
                                        </p:tgtEl>
                                        <p:attrNameLst>
                                          <p:attrName>style.visibility</p:attrName>
                                        </p:attrNameLst>
                                      </p:cBhvr>
                                      <p:to>
                                        <p:strVal val="visible"/>
                                      </p:to>
                                    </p:set>
                                    <p:animEffect transition="in" filter="barn(inVertical)">
                                      <p:cBhvr>
                                        <p:cTn id="193" dur="500"/>
                                        <p:tgtEl>
                                          <p:spTgt spid="83"/>
                                        </p:tgtEl>
                                      </p:cBhvr>
                                    </p:animEffect>
                                  </p:childTnLst>
                                </p:cTn>
                              </p:par>
                              <p:par>
                                <p:cTn id="194" presetID="16" presetClass="entr" presetSubtype="21" fill="hold" nodeType="withEffect">
                                  <p:stCondLst>
                                    <p:cond delay="0"/>
                                  </p:stCondLst>
                                  <p:childTnLst>
                                    <p:set>
                                      <p:cBhvr>
                                        <p:cTn id="195" dur="1" fill="hold">
                                          <p:stCondLst>
                                            <p:cond delay="0"/>
                                          </p:stCondLst>
                                        </p:cTn>
                                        <p:tgtEl>
                                          <p:spTgt spid="80"/>
                                        </p:tgtEl>
                                        <p:attrNameLst>
                                          <p:attrName>style.visibility</p:attrName>
                                        </p:attrNameLst>
                                      </p:cBhvr>
                                      <p:to>
                                        <p:strVal val="visible"/>
                                      </p:to>
                                    </p:set>
                                    <p:animEffect transition="in" filter="barn(inVertical)">
                                      <p:cBhvr>
                                        <p:cTn id="196" dur="500"/>
                                        <p:tgtEl>
                                          <p:spTgt spid="80"/>
                                        </p:tgtEl>
                                      </p:cBhvr>
                                    </p:animEffect>
                                  </p:childTnLst>
                                </p:cTn>
                              </p:par>
                              <p:par>
                                <p:cTn id="197" presetID="16" presetClass="entr" presetSubtype="21" fill="hold" nodeType="withEffect">
                                  <p:stCondLst>
                                    <p:cond delay="0"/>
                                  </p:stCondLst>
                                  <p:childTnLst>
                                    <p:set>
                                      <p:cBhvr>
                                        <p:cTn id="198" dur="1" fill="hold">
                                          <p:stCondLst>
                                            <p:cond delay="0"/>
                                          </p:stCondLst>
                                        </p:cTn>
                                        <p:tgtEl>
                                          <p:spTgt spid="56"/>
                                        </p:tgtEl>
                                        <p:attrNameLst>
                                          <p:attrName>style.visibility</p:attrName>
                                        </p:attrNameLst>
                                      </p:cBhvr>
                                      <p:to>
                                        <p:strVal val="visible"/>
                                      </p:to>
                                    </p:set>
                                    <p:animEffect transition="in" filter="barn(inVertical)">
                                      <p:cBhvr>
                                        <p:cTn id="199" dur="500"/>
                                        <p:tgtEl>
                                          <p:spTgt spid="56"/>
                                        </p:tgtEl>
                                      </p:cBhvr>
                                    </p:animEffect>
                                  </p:childTnLst>
                                </p:cTn>
                              </p:par>
                              <p:par>
                                <p:cTn id="200" presetID="16" presetClass="entr" presetSubtype="21" fill="hold" grpId="0" nodeType="withEffect">
                                  <p:stCondLst>
                                    <p:cond delay="0"/>
                                  </p:stCondLst>
                                  <p:childTnLst>
                                    <p:set>
                                      <p:cBhvr>
                                        <p:cTn id="201" dur="1" fill="hold">
                                          <p:stCondLst>
                                            <p:cond delay="0"/>
                                          </p:stCondLst>
                                        </p:cTn>
                                        <p:tgtEl>
                                          <p:spTgt spid="85"/>
                                        </p:tgtEl>
                                        <p:attrNameLst>
                                          <p:attrName>style.visibility</p:attrName>
                                        </p:attrNameLst>
                                      </p:cBhvr>
                                      <p:to>
                                        <p:strVal val="visible"/>
                                      </p:to>
                                    </p:set>
                                    <p:animEffect transition="in" filter="barn(inVertical)">
                                      <p:cBhvr>
                                        <p:cTn id="202" dur="500"/>
                                        <p:tgtEl>
                                          <p:spTgt spid="85"/>
                                        </p:tgtEl>
                                      </p:cBhvr>
                                    </p:animEffect>
                                  </p:childTnLst>
                                </p:cTn>
                              </p:par>
                            </p:childTnLst>
                          </p:cTn>
                        </p:par>
                      </p:childTnLst>
                    </p:cTn>
                  </p:par>
                  <p:par>
                    <p:cTn id="203" fill="hold">
                      <p:stCondLst>
                        <p:cond delay="indefinite"/>
                      </p:stCondLst>
                      <p:childTnLst>
                        <p:par>
                          <p:cTn id="204" fill="hold">
                            <p:stCondLst>
                              <p:cond delay="0"/>
                            </p:stCondLst>
                            <p:childTnLst>
                              <p:par>
                                <p:cTn id="205" presetID="16" presetClass="entr" presetSubtype="21" fill="hold" nodeType="clickEffect">
                                  <p:stCondLst>
                                    <p:cond delay="0"/>
                                  </p:stCondLst>
                                  <p:childTnLst>
                                    <p:set>
                                      <p:cBhvr>
                                        <p:cTn id="206" dur="1" fill="hold">
                                          <p:stCondLst>
                                            <p:cond delay="0"/>
                                          </p:stCondLst>
                                        </p:cTn>
                                        <p:tgtEl>
                                          <p:spTgt spid="81"/>
                                        </p:tgtEl>
                                        <p:attrNameLst>
                                          <p:attrName>style.visibility</p:attrName>
                                        </p:attrNameLst>
                                      </p:cBhvr>
                                      <p:to>
                                        <p:strVal val="visible"/>
                                      </p:to>
                                    </p:set>
                                    <p:animEffect transition="in" filter="barn(inVertical)">
                                      <p:cBhvr>
                                        <p:cTn id="207" dur="500"/>
                                        <p:tgtEl>
                                          <p:spTgt spid="81"/>
                                        </p:tgtEl>
                                      </p:cBhvr>
                                    </p:animEffect>
                                  </p:childTnLst>
                                </p:cTn>
                              </p:par>
                              <p:par>
                                <p:cTn id="208" presetID="16" presetClass="entr" presetSubtype="21" fill="hold" grpId="0" nodeType="withEffect">
                                  <p:stCondLst>
                                    <p:cond delay="0"/>
                                  </p:stCondLst>
                                  <p:childTnLst>
                                    <p:set>
                                      <p:cBhvr>
                                        <p:cTn id="209" dur="1" fill="hold">
                                          <p:stCondLst>
                                            <p:cond delay="0"/>
                                          </p:stCondLst>
                                        </p:cTn>
                                        <p:tgtEl>
                                          <p:spTgt spid="84"/>
                                        </p:tgtEl>
                                        <p:attrNameLst>
                                          <p:attrName>style.visibility</p:attrName>
                                        </p:attrNameLst>
                                      </p:cBhvr>
                                      <p:to>
                                        <p:strVal val="visible"/>
                                      </p:to>
                                    </p:set>
                                    <p:animEffect transition="in" filter="barn(inVertical)">
                                      <p:cBhvr>
                                        <p:cTn id="210" dur="500"/>
                                        <p:tgtEl>
                                          <p:spTgt spid="84"/>
                                        </p:tgtEl>
                                      </p:cBhvr>
                                    </p:animEffect>
                                  </p:childTnLst>
                                </p:cTn>
                              </p:par>
                              <p:par>
                                <p:cTn id="211" presetID="16" presetClass="entr" presetSubtype="21" fill="hold" nodeType="withEffect">
                                  <p:stCondLst>
                                    <p:cond delay="0"/>
                                  </p:stCondLst>
                                  <p:childTnLst>
                                    <p:set>
                                      <p:cBhvr>
                                        <p:cTn id="212" dur="1" fill="hold">
                                          <p:stCondLst>
                                            <p:cond delay="0"/>
                                          </p:stCondLst>
                                        </p:cTn>
                                        <p:tgtEl>
                                          <p:spTgt spid="82"/>
                                        </p:tgtEl>
                                        <p:attrNameLst>
                                          <p:attrName>style.visibility</p:attrName>
                                        </p:attrNameLst>
                                      </p:cBhvr>
                                      <p:to>
                                        <p:strVal val="visible"/>
                                      </p:to>
                                    </p:set>
                                    <p:animEffect transition="in" filter="barn(inVertical)">
                                      <p:cBhvr>
                                        <p:cTn id="213" dur="500"/>
                                        <p:tgtEl>
                                          <p:spTgt spid="82"/>
                                        </p:tgtEl>
                                      </p:cBhvr>
                                    </p:animEffect>
                                  </p:childTnLst>
                                </p:cTn>
                              </p:par>
                              <p:par>
                                <p:cTn id="214" presetID="16" presetClass="entr" presetSubtype="21" fill="hold" grpId="0" nodeType="withEffect">
                                  <p:stCondLst>
                                    <p:cond delay="0"/>
                                  </p:stCondLst>
                                  <p:childTnLst>
                                    <p:set>
                                      <p:cBhvr>
                                        <p:cTn id="215" dur="1" fill="hold">
                                          <p:stCondLst>
                                            <p:cond delay="0"/>
                                          </p:stCondLst>
                                        </p:cTn>
                                        <p:tgtEl>
                                          <p:spTgt spid="42"/>
                                        </p:tgtEl>
                                        <p:attrNameLst>
                                          <p:attrName>style.visibility</p:attrName>
                                        </p:attrNameLst>
                                      </p:cBhvr>
                                      <p:to>
                                        <p:strVal val="visible"/>
                                      </p:to>
                                    </p:set>
                                    <p:animEffect transition="in" filter="barn(inVertical)">
                                      <p:cBhvr>
                                        <p:cTn id="216" dur="500"/>
                                        <p:tgtEl>
                                          <p:spTgt spid="42"/>
                                        </p:tgtEl>
                                      </p:cBhvr>
                                    </p:animEffect>
                                  </p:childTnLst>
                                </p:cTn>
                              </p:par>
                            </p:childTnLst>
                          </p:cTn>
                        </p:par>
                      </p:childTnLst>
                    </p:cTn>
                  </p:par>
                  <p:par>
                    <p:cTn id="217" fill="hold">
                      <p:stCondLst>
                        <p:cond delay="indefinite"/>
                      </p:stCondLst>
                      <p:childTnLst>
                        <p:par>
                          <p:cTn id="218" fill="hold">
                            <p:stCondLst>
                              <p:cond delay="0"/>
                            </p:stCondLst>
                            <p:childTnLst>
                              <p:par>
                                <p:cTn id="219" presetID="16" presetClass="entr" presetSubtype="21" fill="hold" grpId="0" nodeType="clickEffect">
                                  <p:stCondLst>
                                    <p:cond delay="0"/>
                                  </p:stCondLst>
                                  <p:childTnLst>
                                    <p:set>
                                      <p:cBhvr>
                                        <p:cTn id="220" dur="1" fill="hold">
                                          <p:stCondLst>
                                            <p:cond delay="0"/>
                                          </p:stCondLst>
                                        </p:cTn>
                                        <p:tgtEl>
                                          <p:spTgt spid="86"/>
                                        </p:tgtEl>
                                        <p:attrNameLst>
                                          <p:attrName>style.visibility</p:attrName>
                                        </p:attrNameLst>
                                      </p:cBhvr>
                                      <p:to>
                                        <p:strVal val="visible"/>
                                      </p:to>
                                    </p:set>
                                    <p:animEffect transition="in" filter="barn(inVertical)">
                                      <p:cBhvr>
                                        <p:cTn id="221"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6" grpId="0"/>
      <p:bldP spid="27" grpId="0"/>
      <p:bldP spid="28" grpId="0"/>
      <p:bldP spid="33" grpId="0"/>
      <p:bldP spid="34" grpId="0"/>
      <p:bldP spid="35" grpId="0"/>
      <p:bldP spid="39" grpId="0"/>
      <p:bldP spid="42" grpId="0"/>
      <p:bldP spid="45" grpId="0"/>
      <p:bldP spid="47" grpId="0"/>
      <p:bldP spid="48" grpId="0"/>
      <p:bldP spid="49" grpId="0"/>
      <p:bldP spid="52" grpId="0"/>
      <p:bldP spid="53" grpId="0"/>
      <p:bldP spid="57" grpId="0"/>
      <p:bldP spid="59" grpId="0"/>
      <p:bldP spid="60" grpId="0"/>
      <p:bldP spid="61" grpId="0"/>
      <p:bldP spid="62" grpId="0"/>
      <p:bldP spid="63" grpId="0"/>
      <p:bldP spid="64" grpId="0"/>
      <p:bldP spid="65" grpId="0"/>
      <p:bldP spid="66" grpId="0"/>
      <p:bldP spid="68" grpId="0"/>
      <p:bldP spid="69" grpId="0"/>
      <p:bldP spid="70" grpId="0"/>
      <p:bldP spid="71" grpId="0"/>
      <p:bldP spid="78" grpId="0"/>
      <p:bldP spid="79" grpId="0"/>
      <p:bldP spid="83" grpId="0"/>
      <p:bldP spid="84" grpId="0"/>
      <p:bldP spid="85" grpId="0"/>
      <p:bldP spid="86" grpId="0"/>
      <p:bldP spid="9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369999" y="653576"/>
            <a:ext cx="1431637" cy="461665"/>
          </a:xfrm>
          <a:prstGeom prst="rect">
            <a:avLst/>
          </a:prstGeom>
          <a:noFill/>
        </p:spPr>
        <p:txBody>
          <a:bodyPr wrap="square" rtlCol="1">
            <a:spAutoFit/>
          </a:bodyPr>
          <a:lstStyle/>
          <a:p>
            <a:pPr algn="r"/>
            <a:r>
              <a:rPr lang="fa-IR" sz="2400" dirty="0">
                <a:solidFill>
                  <a:schemeClr val="accent1">
                    <a:lumMod val="75000"/>
                  </a:schemeClr>
                </a:solidFill>
                <a:latin typeface="IRAban" panose="02000503000000020002" pitchFamily="2" charset="-78"/>
                <a:cs typeface="IRAban" panose="02000503000000020002" pitchFamily="2" charset="-78"/>
              </a:rPr>
              <a:t>فعالیت:</a:t>
            </a:r>
          </a:p>
        </p:txBody>
      </p:sp>
      <p:cxnSp>
        <p:nvCxnSpPr>
          <p:cNvPr id="7" name="Straight Connector 6"/>
          <p:cNvCxnSpPr/>
          <p:nvPr/>
        </p:nvCxnSpPr>
        <p:spPr>
          <a:xfrm flipV="1">
            <a:off x="4323775" y="867234"/>
            <a:ext cx="5246255"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4966350" y="1332428"/>
            <a:ext cx="6987540" cy="659861"/>
            <a:chOff x="382524" y="2868554"/>
            <a:chExt cx="6987540" cy="659861"/>
          </a:xfrm>
        </p:grpSpPr>
        <p:sp>
          <p:nvSpPr>
            <p:cNvPr id="8" name="TextBox 7"/>
            <p:cNvSpPr txBox="1"/>
            <p:nvPr/>
          </p:nvSpPr>
          <p:spPr>
            <a:xfrm>
              <a:off x="5513832" y="3026664"/>
              <a:ext cx="1856232" cy="400110"/>
            </a:xfrm>
            <a:prstGeom prst="rect">
              <a:avLst/>
            </a:prstGeom>
            <a:noFill/>
          </p:spPr>
          <p:txBody>
            <a:bodyPr wrap="square" rtlCol="1">
              <a:spAutoFit/>
            </a:bodyPr>
            <a:lstStyle/>
            <a:p>
              <a:pPr algn="r"/>
              <a:r>
                <a:rPr lang="fa-IR" sz="2000" dirty="0">
                  <a:cs typeface="B Koodak" panose="00000700000000000000" pitchFamily="2" charset="-78"/>
                </a:rPr>
                <a:t>1- معکوس کسر </a:t>
              </a:r>
            </a:p>
          </p:txBody>
        </p:sp>
        <mc:AlternateContent xmlns:mc="http://schemas.openxmlformats.org/markup-compatibility/2006" xmlns:a14="http://schemas.microsoft.com/office/drawing/2010/main">
          <mc:Choice Requires="a14">
            <p:sp>
              <p:nvSpPr>
                <p:cNvPr id="9" name="Rectangle 8"/>
                <p:cNvSpPr/>
                <p:nvPr/>
              </p:nvSpPr>
              <p:spPr>
                <a:xfrm>
                  <a:off x="5481884" y="2868554"/>
                  <a:ext cx="394660" cy="6598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2</m:t>
                            </m:r>
                          </m:num>
                          <m:den>
                            <m:r>
                              <m:rPr>
                                <m:nor/>
                              </m:rPr>
                              <a:rPr lang="fa-IR" sz="2000" b="0" i="0" smtClean="0">
                                <a:solidFill>
                                  <a:schemeClr val="tx1"/>
                                </a:solidFill>
                                <a:latin typeface="Cambria Math" panose="02040503050406030204" pitchFamily="18" charset="0"/>
                                <a:cs typeface="B Koodak" panose="00000700000000000000" pitchFamily="2" charset="-78"/>
                              </a:rPr>
                              <m:t>3</m:t>
                            </m:r>
                          </m:den>
                        </m:f>
                      </m:oMath>
                    </m:oMathPara>
                  </a14:m>
                  <a:endParaRPr lang="fa-IR" sz="2000" dirty="0">
                    <a:solidFill>
                      <a:schemeClr val="tx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5481884" y="2868554"/>
                  <a:ext cx="394660" cy="659861"/>
                </a:xfrm>
                <a:prstGeom prst="rect">
                  <a:avLst/>
                </a:prstGeom>
                <a:blipFill>
                  <a:blip r:embed="rId5"/>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462272" y="2868554"/>
                  <a:ext cx="394660" cy="657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3</m:t>
                            </m:r>
                          </m:num>
                          <m:den>
                            <m:r>
                              <m:rPr>
                                <m:nor/>
                              </m:rPr>
                              <a:rPr lang="fa-IR" sz="2000">
                                <a:solidFill>
                                  <a:schemeClr val="tx1"/>
                                </a:solidFill>
                                <a:latin typeface="Cambria Math" panose="02040503050406030204" pitchFamily="18" charset="0"/>
                                <a:cs typeface="B Koodak" panose="00000700000000000000" pitchFamily="2" charset="-78"/>
                              </a:rPr>
                              <m:t>2</m:t>
                            </m:r>
                          </m:den>
                        </m:f>
                      </m:oMath>
                    </m:oMathPara>
                  </a14:m>
                  <a:endParaRPr lang="fa-IR" sz="2000" dirty="0">
                    <a:solidFill>
                      <a:schemeClr val="tx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4462272" y="2868554"/>
                  <a:ext cx="394660" cy="657552"/>
                </a:xfrm>
                <a:prstGeom prst="rect">
                  <a:avLst/>
                </a:prstGeom>
                <a:blipFill>
                  <a:blip r:embed="rId6"/>
                  <a:stretch>
                    <a:fillRect/>
                  </a:stretch>
                </a:blipFill>
              </p:spPr>
              <p:txBody>
                <a:bodyPr/>
                <a:lstStyle/>
                <a:p>
                  <a:r>
                    <a:rPr lang="fa-IR">
                      <a:noFill/>
                    </a:rPr>
                    <a:t> </a:t>
                  </a:r>
                </a:p>
              </p:txBody>
            </p:sp>
          </mc:Fallback>
        </mc:AlternateContent>
        <p:sp>
          <p:nvSpPr>
            <p:cNvPr id="11" name="TextBox 10"/>
            <p:cNvSpPr txBox="1"/>
            <p:nvPr/>
          </p:nvSpPr>
          <p:spPr>
            <a:xfrm>
              <a:off x="4462272" y="3026664"/>
              <a:ext cx="1051560" cy="400110"/>
            </a:xfrm>
            <a:prstGeom prst="rect">
              <a:avLst/>
            </a:prstGeom>
            <a:noFill/>
          </p:spPr>
          <p:txBody>
            <a:bodyPr wrap="square" rtlCol="1">
              <a:spAutoFit/>
            </a:bodyPr>
            <a:lstStyle/>
            <a:p>
              <a:pPr algn="r"/>
              <a:r>
                <a:rPr lang="fa-IR" sz="2000" dirty="0">
                  <a:cs typeface="B Koodak" panose="00000700000000000000" pitchFamily="2" charset="-78"/>
                </a:rPr>
                <a:t>برابر با </a:t>
              </a:r>
            </a:p>
          </p:txBody>
        </p:sp>
        <p:sp>
          <p:nvSpPr>
            <p:cNvPr id="12" name="TextBox 11"/>
            <p:cNvSpPr txBox="1"/>
            <p:nvPr/>
          </p:nvSpPr>
          <p:spPr>
            <a:xfrm>
              <a:off x="382524" y="3055587"/>
              <a:ext cx="4160520" cy="400110"/>
            </a:xfrm>
            <a:prstGeom prst="rect">
              <a:avLst/>
            </a:prstGeom>
            <a:noFill/>
          </p:spPr>
          <p:txBody>
            <a:bodyPr wrap="square" rtlCol="1">
              <a:spAutoFit/>
            </a:bodyPr>
            <a:lstStyle/>
            <a:p>
              <a:pPr algn="r"/>
              <a:r>
                <a:rPr lang="fa-IR" sz="2000" dirty="0">
                  <a:cs typeface="B Koodak" panose="00000700000000000000" pitchFamily="2" charset="-78"/>
                </a:rPr>
                <a:t>است،معکوس عدد های گویای زیر را بنویسید.</a:t>
              </a:r>
            </a:p>
          </p:txBody>
        </p:sp>
      </p:grpSp>
      <mc:AlternateContent xmlns:mc="http://schemas.openxmlformats.org/markup-compatibility/2006" xmlns:a14="http://schemas.microsoft.com/office/drawing/2010/main">
        <mc:Choice Requires="a14">
          <p:sp>
            <p:nvSpPr>
              <p:cNvPr id="14" name="Rectangle 13"/>
              <p:cNvSpPr/>
              <p:nvPr/>
            </p:nvSpPr>
            <p:spPr>
              <a:xfrm>
                <a:off x="8894120" y="2479195"/>
                <a:ext cx="394660" cy="6551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7</m:t>
                          </m:r>
                        </m:num>
                        <m:den>
                          <m:r>
                            <m:rPr>
                              <m:nor/>
                            </m:rPr>
                            <a:rPr lang="fa-IR" sz="2000">
                              <a:latin typeface="Cambria Math" panose="02040503050406030204" pitchFamily="18" charset="0"/>
                              <a:cs typeface="B Koodak" panose="00000700000000000000" pitchFamily="2" charset="-78"/>
                            </a:rPr>
                            <m:t>3</m:t>
                          </m:r>
                        </m:den>
                      </m:f>
                    </m:oMath>
                  </m:oMathPara>
                </a14:m>
                <a:endParaRPr lang="fa-IR" sz="2000" dirty="0"/>
              </a:p>
            </p:txBody>
          </p:sp>
        </mc:Choice>
        <mc:Fallback xmlns="">
          <p:sp>
            <p:nvSpPr>
              <p:cNvPr id="14" name="Rectangle 13"/>
              <p:cNvSpPr>
                <a:spLocks noRot="1" noChangeAspect="1" noMove="1" noResize="1" noEditPoints="1" noAdjustHandles="1" noChangeArrowheads="1" noChangeShapeType="1" noTextEdit="1"/>
              </p:cNvSpPr>
              <p:nvPr/>
            </p:nvSpPr>
            <p:spPr>
              <a:xfrm>
                <a:off x="8894120" y="2479195"/>
                <a:ext cx="394660" cy="655116"/>
              </a:xfrm>
              <a:prstGeom prst="rect">
                <a:avLst/>
              </a:prstGeom>
              <a:blipFill>
                <a:blip r:embed="rId7"/>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484273" y="2501103"/>
                <a:ext cx="394660" cy="6551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0070C0"/>
                              </a:solidFill>
                              <a:latin typeface="Cambria Math" panose="02040503050406030204" pitchFamily="18" charset="0"/>
                            </a:rPr>
                          </m:ctrlPr>
                        </m:fPr>
                        <m:num>
                          <m:r>
                            <m:rPr>
                              <m:nor/>
                            </m:rPr>
                            <a:rPr lang="fa-IR" sz="2000" b="0" i="0" smtClean="0">
                              <a:solidFill>
                                <a:srgbClr val="0070C0"/>
                              </a:solidFill>
                              <a:latin typeface="Cambria Math" panose="02040503050406030204" pitchFamily="18" charset="0"/>
                              <a:cs typeface="B Koodak" panose="00000700000000000000" pitchFamily="2" charset="-78"/>
                            </a:rPr>
                            <m:t>7</m:t>
                          </m:r>
                        </m:num>
                        <m:den>
                          <m:r>
                            <m:rPr>
                              <m:nor/>
                            </m:rPr>
                            <a:rPr lang="fa-IR" sz="2000" b="0" i="0" smtClean="0">
                              <a:solidFill>
                                <a:srgbClr val="0070C0"/>
                              </a:solidFill>
                              <a:latin typeface="Cambria Math" panose="02040503050406030204" pitchFamily="18" charset="0"/>
                              <a:cs typeface="B Koodak" panose="00000700000000000000" pitchFamily="2" charset="-78"/>
                            </a:rPr>
                            <m:t>2</m:t>
                          </m:r>
                        </m:den>
                      </m:f>
                    </m:oMath>
                  </m:oMathPara>
                </a14:m>
                <a:endParaRPr lang="fa-IR" sz="2000" dirty="0">
                  <a:solidFill>
                    <a:srgbClr val="0070C0"/>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4484273" y="2501103"/>
                <a:ext cx="394660" cy="655179"/>
              </a:xfrm>
              <a:prstGeom prst="rect">
                <a:avLst/>
              </a:prstGeom>
              <a:blipFill>
                <a:blip r:embed="rId8"/>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3696242" y="2480062"/>
                <a:ext cx="394660" cy="6567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a:latin typeface="Cambria Math" panose="02040503050406030204" pitchFamily="18" charset="0"/>
                            </a:rPr>
                          </m:ctrlPr>
                        </m:fPr>
                        <m:num>
                          <m:r>
                            <m:rPr>
                              <m:nor/>
                            </m:rPr>
                            <a:rPr lang="fa-IR" sz="2000">
                              <a:latin typeface="Cambria Math" panose="02040503050406030204" pitchFamily="18" charset="0"/>
                              <a:cs typeface="B Koodak" panose="00000700000000000000" pitchFamily="2" charset="-78"/>
                            </a:rPr>
                            <m:t>2</m:t>
                          </m:r>
                        </m:num>
                        <m:den>
                          <m:r>
                            <m:rPr>
                              <m:nor/>
                            </m:rPr>
                            <a:rPr lang="fa-IR" sz="2000" b="0" i="0" smtClean="0">
                              <a:latin typeface="Cambria Math" panose="02040503050406030204" pitchFamily="18" charset="0"/>
                              <a:cs typeface="B Koodak" panose="00000700000000000000" pitchFamily="2" charset="-78"/>
                            </a:rPr>
                            <m:t>7</m:t>
                          </m:r>
                        </m:den>
                      </m:f>
                    </m:oMath>
                  </m:oMathPara>
                </a14:m>
                <a:endParaRPr lang="fa-IR" sz="2000" dirty="0"/>
              </a:p>
            </p:txBody>
          </p:sp>
        </mc:Choice>
        <mc:Fallback xmlns="">
          <p:sp>
            <p:nvSpPr>
              <p:cNvPr id="16" name="Rectangle 15"/>
              <p:cNvSpPr>
                <a:spLocks noRot="1" noChangeAspect="1" noMove="1" noResize="1" noEditPoints="1" noAdjustHandles="1" noChangeArrowheads="1" noChangeShapeType="1" noTextEdit="1"/>
              </p:cNvSpPr>
              <p:nvPr/>
            </p:nvSpPr>
            <p:spPr>
              <a:xfrm>
                <a:off x="3696242" y="2480062"/>
                <a:ext cx="394660" cy="656718"/>
              </a:xfrm>
              <a:prstGeom prst="rect">
                <a:avLst/>
              </a:prstGeom>
              <a:blipFill>
                <a:blip r:embed="rId9"/>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435527" y="2469505"/>
                <a:ext cx="613758" cy="6579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smtClean="0">
                          <a:solidFill>
                            <a:schemeClr val="tx1"/>
                          </a:solidFill>
                          <a:latin typeface="Cambria Math" panose="02040503050406030204" pitchFamily="18" charset="0"/>
                          <a:cs typeface="B Koodak" panose="00000700000000000000" pitchFamily="2" charset="-78"/>
                        </a:rPr>
                        <m:t>−</m:t>
                      </m:r>
                      <m:f>
                        <m:fPr>
                          <m:ctrlPr>
                            <a:rPr lang="fa-IR" sz="2000" i="1">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3</m:t>
                          </m:r>
                        </m:num>
                        <m:den>
                          <m:r>
                            <m:rPr>
                              <m:nor/>
                            </m:rPr>
                            <a:rPr lang="fa-IR" sz="2000" b="0" i="0" smtClean="0">
                              <a:solidFill>
                                <a:schemeClr val="tx1"/>
                              </a:solidFill>
                              <a:latin typeface="Cambria Math" panose="02040503050406030204" pitchFamily="18" charset="0"/>
                              <a:cs typeface="B Koodak" panose="00000700000000000000" pitchFamily="2" charset="-78"/>
                            </a:rPr>
                            <m:t>5</m:t>
                          </m:r>
                        </m:den>
                      </m:f>
                    </m:oMath>
                  </m:oMathPara>
                </a14:m>
                <a:endParaRPr lang="fa-IR" sz="2000" dirty="0">
                  <a:solidFill>
                    <a:schemeClr val="tx1"/>
                  </a:solidFill>
                  <a:cs typeface="B Koodak" panose="00000700000000000000" pitchFamily="2" charset="-78"/>
                </a:endParaRPr>
              </a:p>
            </p:txBody>
          </p:sp>
        </mc:Choice>
        <mc:Fallback xmlns="">
          <p:sp>
            <p:nvSpPr>
              <p:cNvPr id="17" name="Rectangle 16"/>
              <p:cNvSpPr>
                <a:spLocks noRot="1" noChangeAspect="1" noMove="1" noResize="1" noEditPoints="1" noAdjustHandles="1" noChangeArrowheads="1" noChangeShapeType="1" noTextEdit="1"/>
              </p:cNvSpPr>
              <p:nvPr/>
            </p:nvSpPr>
            <p:spPr>
              <a:xfrm>
                <a:off x="435527" y="2469505"/>
                <a:ext cx="613758" cy="657937"/>
              </a:xfrm>
              <a:prstGeom prst="rect">
                <a:avLst/>
              </a:prstGeom>
              <a:blipFill>
                <a:blip r:embed="rId10"/>
                <a:stretch>
                  <a:fillRect/>
                </a:stretch>
              </a:blipFill>
            </p:spPr>
            <p:txBody>
              <a:bodyPr/>
              <a:lstStyle/>
              <a:p>
                <a:r>
                  <a:rPr lang="fa-IR">
                    <a:noFill/>
                  </a:rPr>
                  <a:t> </a:t>
                </a:r>
              </a:p>
            </p:txBody>
          </p:sp>
        </mc:Fallback>
      </mc:AlternateContent>
      <p:cxnSp>
        <p:nvCxnSpPr>
          <p:cNvPr id="20" name="Straight Arrow Connector 19"/>
          <p:cNvCxnSpPr/>
          <p:nvPr/>
        </p:nvCxnSpPr>
        <p:spPr>
          <a:xfrm>
            <a:off x="1049285" y="2808027"/>
            <a:ext cx="39319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9288780" y="3834897"/>
            <a:ext cx="39319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p:cNvSpPr/>
              <p:nvPr/>
            </p:nvSpPr>
            <p:spPr>
              <a:xfrm>
                <a:off x="1442477" y="2497781"/>
                <a:ext cx="569387" cy="6013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mtClean="0">
                          <a:solidFill>
                            <a:srgbClr val="0070C0"/>
                          </a:solidFill>
                          <a:latin typeface="Cambria Math" panose="02040503050406030204" pitchFamily="18" charset="0"/>
                          <a:cs typeface="B Koodak" panose="00000700000000000000" pitchFamily="2" charset="-78"/>
                        </a:rPr>
                        <m:t>−</m:t>
                      </m:r>
                      <m:f>
                        <m:fPr>
                          <m:ctrlPr>
                            <a:rPr lang="fa-IR" i="1">
                              <a:solidFill>
                                <a:srgbClr val="0070C0"/>
                              </a:solidFill>
                              <a:latin typeface="Cambria Math" panose="02040503050406030204" pitchFamily="18" charset="0"/>
                            </a:rPr>
                          </m:ctrlPr>
                        </m:fPr>
                        <m:num>
                          <m:r>
                            <m:rPr>
                              <m:nor/>
                            </m:rPr>
                            <a:rPr lang="fa-IR" b="0" i="0" smtClean="0">
                              <a:solidFill>
                                <a:srgbClr val="0070C0"/>
                              </a:solidFill>
                              <a:latin typeface="Cambria Math" panose="02040503050406030204" pitchFamily="18" charset="0"/>
                              <a:cs typeface="B Koodak" panose="00000700000000000000" pitchFamily="2" charset="-78"/>
                            </a:rPr>
                            <m:t>5</m:t>
                          </m:r>
                        </m:num>
                        <m:den>
                          <m:r>
                            <m:rPr>
                              <m:nor/>
                            </m:rPr>
                            <a:rPr lang="fa-IR" b="0" i="0" smtClean="0">
                              <a:solidFill>
                                <a:srgbClr val="0070C0"/>
                              </a:solidFill>
                              <a:latin typeface="Cambria Math" panose="02040503050406030204" pitchFamily="18" charset="0"/>
                              <a:cs typeface="B Koodak" panose="00000700000000000000" pitchFamily="2" charset="-78"/>
                            </a:rPr>
                            <m:t>3</m:t>
                          </m:r>
                        </m:den>
                      </m:f>
                    </m:oMath>
                  </m:oMathPara>
                </a14:m>
                <a:endParaRPr lang="fa-IR" dirty="0">
                  <a:solidFill>
                    <a:srgbClr val="0070C0"/>
                  </a:solidFill>
                  <a:cs typeface="B Koodak" panose="00000700000000000000" pitchFamily="2" charset="-78"/>
                </a:endParaRPr>
              </a:p>
            </p:txBody>
          </p:sp>
        </mc:Choice>
        <mc:Fallback xmlns="">
          <p:sp>
            <p:nvSpPr>
              <p:cNvPr id="22" name="Rectangle 21"/>
              <p:cNvSpPr>
                <a:spLocks noRot="1" noChangeAspect="1" noMove="1" noResize="1" noEditPoints="1" noAdjustHandles="1" noChangeArrowheads="1" noChangeShapeType="1" noTextEdit="1"/>
              </p:cNvSpPr>
              <p:nvPr/>
            </p:nvSpPr>
            <p:spPr>
              <a:xfrm>
                <a:off x="1442477" y="2497781"/>
                <a:ext cx="569387" cy="601383"/>
              </a:xfrm>
              <a:prstGeom prst="rect">
                <a:avLst/>
              </a:prstGeom>
              <a:blipFill>
                <a:blip r:embed="rId11"/>
                <a:stretch>
                  <a:fillRect/>
                </a:stretch>
              </a:blipFill>
            </p:spPr>
            <p:txBody>
              <a:bodyPr/>
              <a:lstStyle/>
              <a:p>
                <a:r>
                  <a:rPr lang="fa-IR">
                    <a:noFill/>
                  </a:rPr>
                  <a:t> </a:t>
                </a:r>
              </a:p>
            </p:txBody>
          </p:sp>
        </mc:Fallback>
      </mc:AlternateContent>
      <p:cxnSp>
        <p:nvCxnSpPr>
          <p:cNvPr id="24" name="Straight Arrow Connector 23"/>
          <p:cNvCxnSpPr/>
          <p:nvPr/>
        </p:nvCxnSpPr>
        <p:spPr>
          <a:xfrm>
            <a:off x="4090902" y="2821038"/>
            <a:ext cx="39319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304259" y="5755093"/>
            <a:ext cx="247873" cy="400110"/>
          </a:xfrm>
          <a:prstGeom prst="rect">
            <a:avLst/>
          </a:prstGeom>
        </p:spPr>
        <p:txBody>
          <a:bodyPr wrap="square">
            <a:spAutoFit/>
          </a:bodyPr>
          <a:lstStyle/>
          <a:p>
            <a:r>
              <a:rPr lang="fa-IR" sz="2000" dirty="0">
                <a:solidFill>
                  <a:srgbClr val="0070C0"/>
                </a:solidFill>
                <a:cs typeface="B Koodak" panose="00000700000000000000" pitchFamily="2" charset="-78"/>
              </a:rPr>
              <a:t>1</a:t>
            </a:r>
          </a:p>
        </p:txBody>
      </p:sp>
      <p:sp>
        <p:nvSpPr>
          <p:cNvPr id="26" name="Rectangle 25"/>
          <p:cNvSpPr/>
          <p:nvPr/>
        </p:nvSpPr>
        <p:spPr>
          <a:xfrm>
            <a:off x="6584158" y="2620983"/>
            <a:ext cx="441146" cy="400110"/>
          </a:xfrm>
          <a:prstGeom prst="rect">
            <a:avLst/>
          </a:prstGeom>
        </p:spPr>
        <p:txBody>
          <a:bodyPr wrap="none">
            <a:spAutoFit/>
          </a:bodyPr>
          <a:lstStyle/>
          <a:p>
            <a:r>
              <a:rPr lang="fa-IR" sz="2000" dirty="0">
                <a:cs typeface="B Koodak" panose="00000700000000000000" pitchFamily="2" charset="-78"/>
              </a:rPr>
              <a:t>3-</a:t>
            </a:r>
          </a:p>
        </p:txBody>
      </p:sp>
      <p:cxnSp>
        <p:nvCxnSpPr>
          <p:cNvPr id="27" name="Straight Arrow Connector 26"/>
          <p:cNvCxnSpPr/>
          <p:nvPr/>
        </p:nvCxnSpPr>
        <p:spPr>
          <a:xfrm>
            <a:off x="7025304" y="2808027"/>
            <a:ext cx="39319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9288780" y="2821038"/>
            <a:ext cx="39319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Rectangle 29"/>
              <p:cNvSpPr/>
              <p:nvPr/>
            </p:nvSpPr>
            <p:spPr>
              <a:xfrm>
                <a:off x="9681972" y="2465123"/>
                <a:ext cx="378630" cy="6543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a:solidFill>
                                <a:srgbClr val="0070C0"/>
                              </a:solidFill>
                              <a:latin typeface="Cambria Math" panose="02040503050406030204" pitchFamily="18" charset="0"/>
                            </a:rPr>
                          </m:ctrlPr>
                        </m:fPr>
                        <m:num>
                          <m:r>
                            <m:rPr>
                              <m:nor/>
                            </m:rPr>
                            <a:rPr lang="fa-IR" sz="2000">
                              <a:solidFill>
                                <a:srgbClr val="0070C0"/>
                              </a:solidFill>
                              <a:latin typeface="Cambria Math" panose="02040503050406030204" pitchFamily="18" charset="0"/>
                              <a:cs typeface="B Koodak" panose="00000700000000000000" pitchFamily="2" charset="-78"/>
                            </a:rPr>
                            <m:t>3</m:t>
                          </m:r>
                        </m:num>
                        <m:den>
                          <m:r>
                            <m:rPr>
                              <m:nor/>
                            </m:rPr>
                            <a:rPr lang="fa-IR" sz="2000" b="0" i="0" smtClean="0">
                              <a:solidFill>
                                <a:srgbClr val="0070C0"/>
                              </a:solidFill>
                              <a:latin typeface="Cambria Math" panose="02040503050406030204" pitchFamily="18" charset="0"/>
                              <a:cs typeface="B Koodak" panose="00000700000000000000" pitchFamily="2" charset="-78"/>
                            </a:rPr>
                            <m:t>7</m:t>
                          </m:r>
                        </m:den>
                      </m:f>
                    </m:oMath>
                  </m:oMathPara>
                </a14:m>
                <a:endParaRPr lang="fa-IR" sz="2000" dirty="0">
                  <a:solidFill>
                    <a:srgbClr val="0070C0"/>
                  </a:solidFill>
                  <a:cs typeface="B Koodak" panose="00000700000000000000" pitchFamily="2" charset="-78"/>
                </a:endParaRPr>
              </a:p>
            </p:txBody>
          </p:sp>
        </mc:Choice>
        <mc:Fallback xmlns="">
          <p:sp>
            <p:nvSpPr>
              <p:cNvPr id="30" name="Rectangle 29"/>
              <p:cNvSpPr>
                <a:spLocks noRot="1" noChangeAspect="1" noMove="1" noResize="1" noEditPoints="1" noAdjustHandles="1" noChangeArrowheads="1" noChangeShapeType="1" noTextEdit="1"/>
              </p:cNvSpPr>
              <p:nvPr/>
            </p:nvSpPr>
            <p:spPr>
              <a:xfrm>
                <a:off x="9681972" y="2465123"/>
                <a:ext cx="378630" cy="654346"/>
              </a:xfrm>
              <a:prstGeom prst="rect">
                <a:avLst/>
              </a:prstGeom>
              <a:blipFill>
                <a:blip r:embed="rId12"/>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435527" y="3691713"/>
                <a:ext cx="769249" cy="6572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2</m:t>
                      </m:r>
                      <m:f>
                        <m:fPr>
                          <m:ctrlPr>
                            <a:rPr lang="fa-IR" sz="2000" i="1">
                              <a:latin typeface="Cambria Math" panose="02040503050406030204" pitchFamily="18" charset="0"/>
                            </a:rPr>
                          </m:ctrlPr>
                        </m:fPr>
                        <m:num>
                          <m:r>
                            <m:rPr>
                              <m:nor/>
                            </m:rPr>
                            <a:rPr lang="fa-IR" sz="2000">
                              <a:latin typeface="Cambria Math" panose="02040503050406030204" pitchFamily="18" charset="0"/>
                              <a:cs typeface="B Koodak" panose="00000700000000000000" pitchFamily="2" charset="-78"/>
                            </a:rPr>
                            <m:t>1</m:t>
                          </m:r>
                        </m:num>
                        <m:den>
                          <m:r>
                            <m:rPr>
                              <m:nor/>
                            </m:rPr>
                            <a:rPr lang="fa-IR" sz="2000" b="0" i="0" smtClean="0">
                              <a:latin typeface="Cambria Math" panose="02040503050406030204" pitchFamily="18" charset="0"/>
                              <a:cs typeface="B Koodak" panose="00000700000000000000" pitchFamily="2" charset="-78"/>
                            </a:rPr>
                            <m:t>3</m:t>
                          </m:r>
                        </m:den>
                      </m:f>
                    </m:oMath>
                  </m:oMathPara>
                </a14:m>
                <a:endParaRPr lang="fa-IR" sz="2000" dirty="0"/>
              </a:p>
            </p:txBody>
          </p:sp>
        </mc:Choice>
        <mc:Fallback xmlns="">
          <p:sp>
            <p:nvSpPr>
              <p:cNvPr id="31" name="Rectangle 30"/>
              <p:cNvSpPr>
                <a:spLocks noRot="1" noChangeAspect="1" noMove="1" noResize="1" noEditPoints="1" noAdjustHandles="1" noChangeArrowheads="1" noChangeShapeType="1" noTextEdit="1"/>
              </p:cNvSpPr>
              <p:nvPr/>
            </p:nvSpPr>
            <p:spPr>
              <a:xfrm>
                <a:off x="435527" y="3691713"/>
                <a:ext cx="769249" cy="657231"/>
              </a:xfrm>
              <a:prstGeom prst="rect">
                <a:avLst/>
              </a:prstGeom>
              <a:blipFill>
                <a:blip r:embed="rId13"/>
                <a:stretch>
                  <a:fillRect/>
                </a:stretch>
              </a:blipFill>
            </p:spPr>
            <p:txBody>
              <a:bodyPr/>
              <a:lstStyle/>
              <a:p>
                <a:r>
                  <a:rPr lang="fa-IR">
                    <a:noFill/>
                  </a:rPr>
                  <a:t> </a:t>
                </a:r>
              </a:p>
            </p:txBody>
          </p:sp>
        </mc:Fallback>
      </mc:AlternateContent>
      <p:cxnSp>
        <p:nvCxnSpPr>
          <p:cNvPr id="32" name="Straight Arrow Connector 31"/>
          <p:cNvCxnSpPr/>
          <p:nvPr/>
        </p:nvCxnSpPr>
        <p:spPr>
          <a:xfrm>
            <a:off x="1186906" y="4024195"/>
            <a:ext cx="39319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Rectangle 32"/>
              <p:cNvSpPr/>
              <p:nvPr/>
            </p:nvSpPr>
            <p:spPr>
              <a:xfrm>
                <a:off x="1580098" y="3691713"/>
                <a:ext cx="613758" cy="6543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smtClean="0">
                          <a:solidFill>
                            <a:srgbClr val="0070C0"/>
                          </a:solidFill>
                          <a:latin typeface="Cambria Math" panose="02040503050406030204" pitchFamily="18" charset="0"/>
                          <a:cs typeface="B Koodak" panose="00000700000000000000" pitchFamily="2" charset="-78"/>
                        </a:rPr>
                        <m:t>−</m:t>
                      </m:r>
                      <m:f>
                        <m:fPr>
                          <m:ctrlPr>
                            <a:rPr lang="fa-IR" sz="2000" i="1">
                              <a:solidFill>
                                <a:srgbClr val="0070C0"/>
                              </a:solidFill>
                              <a:latin typeface="Cambria Math" panose="02040503050406030204" pitchFamily="18" charset="0"/>
                            </a:rPr>
                          </m:ctrlPr>
                        </m:fPr>
                        <m:num>
                          <m:r>
                            <m:rPr>
                              <m:nor/>
                            </m:rPr>
                            <a:rPr lang="fa-IR" sz="2000">
                              <a:solidFill>
                                <a:srgbClr val="0070C0"/>
                              </a:solidFill>
                              <a:latin typeface="Cambria Math" panose="02040503050406030204" pitchFamily="18" charset="0"/>
                              <a:cs typeface="B Koodak" panose="00000700000000000000" pitchFamily="2" charset="-78"/>
                            </a:rPr>
                            <m:t>3</m:t>
                          </m:r>
                        </m:num>
                        <m:den>
                          <m:r>
                            <m:rPr>
                              <m:nor/>
                            </m:rPr>
                            <a:rPr lang="fa-IR" sz="2000" b="0" i="0" smtClean="0">
                              <a:solidFill>
                                <a:srgbClr val="0070C0"/>
                              </a:solidFill>
                              <a:latin typeface="Cambria Math" panose="02040503050406030204" pitchFamily="18" charset="0"/>
                              <a:cs typeface="B Koodak" panose="00000700000000000000" pitchFamily="2" charset="-78"/>
                            </a:rPr>
                            <m:t>7</m:t>
                          </m:r>
                        </m:den>
                      </m:f>
                    </m:oMath>
                  </m:oMathPara>
                </a14:m>
                <a:endParaRPr lang="fa-IR" sz="2000" dirty="0">
                  <a:solidFill>
                    <a:srgbClr val="0070C0"/>
                  </a:solidFill>
                  <a:cs typeface="B Koodak" panose="00000700000000000000" pitchFamily="2" charset="-78"/>
                </a:endParaRPr>
              </a:p>
            </p:txBody>
          </p:sp>
        </mc:Choice>
        <mc:Fallback xmlns="">
          <p:sp>
            <p:nvSpPr>
              <p:cNvPr id="33" name="Rectangle 32"/>
              <p:cNvSpPr>
                <a:spLocks noRot="1" noChangeAspect="1" noMove="1" noResize="1" noEditPoints="1" noAdjustHandles="1" noChangeArrowheads="1" noChangeShapeType="1" noTextEdit="1"/>
              </p:cNvSpPr>
              <p:nvPr/>
            </p:nvSpPr>
            <p:spPr>
              <a:xfrm>
                <a:off x="1580098" y="3691713"/>
                <a:ext cx="613758" cy="654346"/>
              </a:xfrm>
              <a:prstGeom prst="rect">
                <a:avLst/>
              </a:prstGeom>
              <a:blipFill>
                <a:blip r:embed="rId14"/>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3493367" y="3691713"/>
                <a:ext cx="67614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type m:val="lin"/>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0</m:t>
                          </m:r>
                        </m:num>
                        <m:den>
                          <m:r>
                            <m:rPr>
                              <m:nor/>
                            </m:rPr>
                            <a:rPr lang="fa-IR" sz="2000" b="0" i="0" smtClean="0">
                              <a:latin typeface="Cambria Math" panose="02040503050406030204" pitchFamily="18" charset="0"/>
                              <a:cs typeface="B Koodak" panose="00000700000000000000" pitchFamily="2" charset="-78"/>
                            </a:rPr>
                            <m:t>1</m:t>
                          </m:r>
                        </m:den>
                      </m:f>
                    </m:oMath>
                  </m:oMathPara>
                </a14:m>
                <a:endParaRPr lang="fa-IR" sz="2000" dirty="0"/>
              </a:p>
            </p:txBody>
          </p:sp>
        </mc:Choice>
        <mc:Fallback xmlns="">
          <p:sp>
            <p:nvSpPr>
              <p:cNvPr id="34" name="Rectangle 33"/>
              <p:cNvSpPr>
                <a:spLocks noRot="1" noChangeAspect="1" noMove="1" noResize="1" noEditPoints="1" noAdjustHandles="1" noChangeArrowheads="1" noChangeShapeType="1" noTextEdit="1"/>
              </p:cNvSpPr>
              <p:nvPr/>
            </p:nvSpPr>
            <p:spPr>
              <a:xfrm>
                <a:off x="3493367" y="3691713"/>
                <a:ext cx="676146" cy="400110"/>
              </a:xfrm>
              <a:prstGeom prst="rect">
                <a:avLst/>
              </a:prstGeom>
              <a:blipFill>
                <a:blip r:embed="rId15"/>
                <a:stretch>
                  <a:fillRect l="-27027" t="-115385" r="-79279" b="-184615"/>
                </a:stretch>
              </a:blipFill>
            </p:spPr>
            <p:txBody>
              <a:bodyPr/>
              <a:lstStyle/>
              <a:p>
                <a:r>
                  <a:rPr lang="fa-IR">
                    <a:noFill/>
                  </a:rPr>
                  <a:t> </a:t>
                </a:r>
              </a:p>
            </p:txBody>
          </p:sp>
        </mc:Fallback>
      </mc:AlternateContent>
      <p:cxnSp>
        <p:nvCxnSpPr>
          <p:cNvPr id="35" name="Straight Arrow Connector 34"/>
          <p:cNvCxnSpPr/>
          <p:nvPr/>
        </p:nvCxnSpPr>
        <p:spPr>
          <a:xfrm>
            <a:off x="4090902" y="3921307"/>
            <a:ext cx="39319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502762" y="3732859"/>
            <a:ext cx="463588" cy="400110"/>
          </a:xfrm>
          <a:prstGeom prst="rect">
            <a:avLst/>
          </a:prstGeom>
        </p:spPr>
        <p:txBody>
          <a:bodyPr wrap="none">
            <a:spAutoFit/>
          </a:bodyPr>
          <a:lstStyle/>
          <a:p>
            <a:r>
              <a:rPr lang="fa-IR" sz="2000" dirty="0">
                <a:solidFill>
                  <a:srgbClr val="0070C0"/>
                </a:solidFill>
                <a:cs typeface="B Koodak" panose="00000700000000000000" pitchFamily="2" charset="-78"/>
              </a:rPr>
              <a:t>10</a:t>
            </a:r>
          </a:p>
        </p:txBody>
      </p:sp>
      <mc:AlternateContent xmlns:mc="http://schemas.openxmlformats.org/markup-compatibility/2006" xmlns:a14="http://schemas.microsoft.com/office/drawing/2010/main">
        <mc:Choice Requires="a14">
          <p:sp>
            <p:nvSpPr>
              <p:cNvPr id="37" name="Rectangle 36"/>
              <p:cNvSpPr/>
              <p:nvPr/>
            </p:nvSpPr>
            <p:spPr>
              <a:xfrm>
                <a:off x="6516287" y="3475673"/>
                <a:ext cx="576888" cy="6572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latin typeface="Cambria Math" panose="02040503050406030204" pitchFamily="18" charset="0"/>
                          <a:cs typeface="B Koodak" panose="00000700000000000000" pitchFamily="2" charset="-78"/>
                        </a:rPr>
                        <m:t>1</m:t>
                      </m:r>
                      <m:f>
                        <m:fPr>
                          <m:ctrlPr>
                            <a:rPr lang="fa-IR" sz="2000" i="1">
                              <a:latin typeface="Cambria Math" panose="02040503050406030204" pitchFamily="18" charset="0"/>
                            </a:rPr>
                          </m:ctrlPr>
                        </m:fPr>
                        <m:num>
                          <m:r>
                            <m:rPr>
                              <m:nor/>
                            </m:rPr>
                            <a:rPr lang="fa-IR" sz="2000">
                              <a:latin typeface="Cambria Math" panose="02040503050406030204" pitchFamily="18" charset="0"/>
                              <a:cs typeface="B Koodak" panose="00000700000000000000" pitchFamily="2" charset="-78"/>
                            </a:rPr>
                            <m:t>1</m:t>
                          </m:r>
                        </m:num>
                        <m:den>
                          <m:r>
                            <m:rPr>
                              <m:nor/>
                            </m:rPr>
                            <a:rPr lang="fa-IR" sz="2000" b="0" i="0" smtClean="0">
                              <a:latin typeface="Cambria Math" panose="02040503050406030204" pitchFamily="18" charset="0"/>
                              <a:cs typeface="B Koodak" panose="00000700000000000000" pitchFamily="2" charset="-78"/>
                            </a:rPr>
                            <m:t>4</m:t>
                          </m:r>
                        </m:den>
                      </m:f>
                    </m:oMath>
                  </m:oMathPara>
                </a14:m>
                <a:endParaRPr lang="fa-IR" sz="2000" dirty="0"/>
              </a:p>
            </p:txBody>
          </p:sp>
        </mc:Choice>
        <mc:Fallback xmlns="">
          <p:sp>
            <p:nvSpPr>
              <p:cNvPr id="37" name="Rectangle 36"/>
              <p:cNvSpPr>
                <a:spLocks noRot="1" noChangeAspect="1" noMove="1" noResize="1" noEditPoints="1" noAdjustHandles="1" noChangeArrowheads="1" noChangeShapeType="1" noTextEdit="1"/>
              </p:cNvSpPr>
              <p:nvPr/>
            </p:nvSpPr>
            <p:spPr>
              <a:xfrm>
                <a:off x="6516287" y="3475673"/>
                <a:ext cx="576888" cy="657296"/>
              </a:xfrm>
              <a:prstGeom prst="rect">
                <a:avLst/>
              </a:prstGeom>
              <a:blipFill>
                <a:blip r:embed="rId16"/>
                <a:stretch>
                  <a:fillRect/>
                </a:stretch>
              </a:blipFill>
            </p:spPr>
            <p:txBody>
              <a:bodyPr/>
              <a:lstStyle/>
              <a:p>
                <a:r>
                  <a:rPr lang="fa-IR">
                    <a:noFill/>
                  </a:rPr>
                  <a:t> </a:t>
                </a:r>
              </a:p>
            </p:txBody>
          </p:sp>
        </mc:Fallback>
      </mc:AlternateContent>
      <p:cxnSp>
        <p:nvCxnSpPr>
          <p:cNvPr id="38" name="Straight Arrow Connector 37"/>
          <p:cNvCxnSpPr/>
          <p:nvPr/>
        </p:nvCxnSpPr>
        <p:spPr>
          <a:xfrm>
            <a:off x="7093175" y="3818831"/>
            <a:ext cx="39319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Rectangle 38"/>
              <p:cNvSpPr/>
              <p:nvPr/>
            </p:nvSpPr>
            <p:spPr>
              <a:xfrm>
                <a:off x="7495903" y="3475673"/>
                <a:ext cx="394660" cy="662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0070C0"/>
                              </a:solidFill>
                              <a:latin typeface="Cambria Math" panose="02040503050406030204" pitchFamily="18" charset="0"/>
                            </a:rPr>
                          </m:ctrlPr>
                        </m:fPr>
                        <m:num>
                          <m:r>
                            <m:rPr>
                              <m:nor/>
                            </m:rPr>
                            <a:rPr lang="fa-IR" sz="2000" b="0" i="0" smtClean="0">
                              <a:solidFill>
                                <a:srgbClr val="0070C0"/>
                              </a:solidFill>
                              <a:latin typeface="Cambria Math" panose="02040503050406030204" pitchFamily="18" charset="0"/>
                              <a:cs typeface="B Koodak" panose="00000700000000000000" pitchFamily="2" charset="-78"/>
                            </a:rPr>
                            <m:t>4</m:t>
                          </m:r>
                        </m:num>
                        <m:den>
                          <m:r>
                            <m:rPr>
                              <m:nor/>
                            </m:rPr>
                            <a:rPr lang="fa-IR" sz="2000" b="0" i="0" smtClean="0">
                              <a:solidFill>
                                <a:srgbClr val="0070C0"/>
                              </a:solidFill>
                              <a:latin typeface="Cambria Math" panose="02040503050406030204" pitchFamily="18" charset="0"/>
                              <a:cs typeface="B Koodak" panose="00000700000000000000" pitchFamily="2" charset="-78"/>
                            </a:rPr>
                            <m:t>5</m:t>
                          </m:r>
                        </m:den>
                      </m:f>
                    </m:oMath>
                  </m:oMathPara>
                </a14:m>
                <a:endParaRPr lang="fa-IR" sz="2000" dirty="0">
                  <a:solidFill>
                    <a:srgbClr val="0070C0"/>
                  </a:solidFill>
                </a:endParaRPr>
              </a:p>
            </p:txBody>
          </p:sp>
        </mc:Choice>
        <mc:Fallback xmlns="">
          <p:sp>
            <p:nvSpPr>
              <p:cNvPr id="39" name="Rectangle 38"/>
              <p:cNvSpPr>
                <a:spLocks noRot="1" noChangeAspect="1" noMove="1" noResize="1" noEditPoints="1" noAdjustHandles="1" noChangeArrowheads="1" noChangeShapeType="1" noTextEdit="1"/>
              </p:cNvSpPr>
              <p:nvPr/>
            </p:nvSpPr>
            <p:spPr>
              <a:xfrm>
                <a:off x="7495903" y="3475673"/>
                <a:ext cx="394660" cy="662554"/>
              </a:xfrm>
              <a:prstGeom prst="rect">
                <a:avLst/>
              </a:prstGeom>
              <a:blipFill>
                <a:blip r:embed="rId17"/>
                <a:stretch>
                  <a:fillRect/>
                </a:stretch>
              </a:blipFill>
            </p:spPr>
            <p:txBody>
              <a:bodyPr/>
              <a:lstStyle/>
              <a:p>
                <a:r>
                  <a:rPr lang="fa-IR">
                    <a:noFill/>
                  </a:rPr>
                  <a:t> </a:t>
                </a:r>
              </a:p>
            </p:txBody>
          </p:sp>
        </mc:Fallback>
      </mc:AlternateContent>
      <p:sp>
        <p:nvSpPr>
          <p:cNvPr id="40" name="Rectangle 39"/>
          <p:cNvSpPr/>
          <p:nvPr/>
        </p:nvSpPr>
        <p:spPr>
          <a:xfrm>
            <a:off x="8910553" y="3664504"/>
            <a:ext cx="441146" cy="400110"/>
          </a:xfrm>
          <a:prstGeom prst="rect">
            <a:avLst/>
          </a:prstGeom>
        </p:spPr>
        <p:txBody>
          <a:bodyPr wrap="none">
            <a:spAutoFit/>
          </a:bodyPr>
          <a:lstStyle/>
          <a:p>
            <a:r>
              <a:rPr lang="fa-IR" sz="2000" dirty="0">
                <a:cs typeface="B Koodak" panose="00000700000000000000" pitchFamily="2" charset="-78"/>
              </a:rPr>
              <a:t>1-</a:t>
            </a:r>
          </a:p>
        </p:txBody>
      </p:sp>
      <p:sp>
        <p:nvSpPr>
          <p:cNvPr id="2" name="TextBox 1"/>
          <p:cNvSpPr txBox="1"/>
          <p:nvPr/>
        </p:nvSpPr>
        <p:spPr>
          <a:xfrm>
            <a:off x="4878933" y="4642370"/>
            <a:ext cx="6947647" cy="411988"/>
          </a:xfrm>
          <a:prstGeom prst="rect">
            <a:avLst/>
          </a:prstGeom>
          <a:noFill/>
        </p:spPr>
        <p:txBody>
          <a:bodyPr wrap="square" rtlCol="1">
            <a:spAutoFit/>
          </a:bodyPr>
          <a:lstStyle/>
          <a:p>
            <a:pPr algn="r"/>
            <a:r>
              <a:rPr lang="fa-IR" sz="2000" dirty="0">
                <a:cs typeface="B Koodak" panose="00000700000000000000" pitchFamily="2" charset="-78"/>
              </a:rPr>
              <a:t>مانند نمونه هر عدد بالا را در معکوس خود ضرب کنید.و حاصل را به دست آورید.</a:t>
            </a:r>
          </a:p>
        </p:txBody>
      </p:sp>
      <mc:AlternateContent xmlns:mc="http://schemas.openxmlformats.org/markup-compatibility/2006" xmlns:a14="http://schemas.microsoft.com/office/drawing/2010/main">
        <mc:Choice Requires="a14">
          <p:sp>
            <p:nvSpPr>
              <p:cNvPr id="3" name="TextBox 2"/>
              <p:cNvSpPr txBox="1"/>
              <p:nvPr/>
            </p:nvSpPr>
            <p:spPr>
              <a:xfrm>
                <a:off x="509008" y="5643280"/>
                <a:ext cx="1176357" cy="479234"/>
              </a:xfrm>
              <a:prstGeom prst="rect">
                <a:avLst/>
              </a:prstGeom>
              <a:noFill/>
            </p:spPr>
            <p:txBody>
              <a:bodyPr wrap="square" lIns="0" tIns="0" rIns="0" bIns="0" rtlCol="1">
                <a:spAutoFit/>
              </a:bodyPr>
              <a:lstStyle/>
              <a:p>
                <a14:m>
                  <m:oMath xmlns:m="http://schemas.openxmlformats.org/officeDocument/2006/math">
                    <m:r>
                      <m:rPr>
                        <m:nor/>
                      </m:rPr>
                      <a:rPr lang="fa-IR" sz="200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3</m:t>
                        </m:r>
                      </m:num>
                      <m:den>
                        <m:r>
                          <m:rPr>
                            <m:nor/>
                          </m:rPr>
                          <a:rPr lang="fa-IR" sz="2000" b="0" i="0" smtClean="0">
                            <a:latin typeface="Cambria Math" panose="02040503050406030204" pitchFamily="18" charset="0"/>
                            <a:cs typeface="B Koodak" panose="00000700000000000000" pitchFamily="2" charset="-78"/>
                          </a:rPr>
                          <m:t>5</m:t>
                        </m:r>
                      </m:den>
                    </m:f>
                    <m:r>
                      <m:rPr>
                        <m:nor/>
                      </m:rPr>
                      <a:rPr lang="fa-IR" sz="2000" i="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5</m:t>
                        </m:r>
                      </m:num>
                      <m:den>
                        <m:r>
                          <m:rPr>
                            <m:nor/>
                          </m:rPr>
                          <a:rPr lang="fa-IR" sz="2000" i="0">
                            <a:latin typeface="Cambria Math" panose="02040503050406030204" pitchFamily="18" charset="0"/>
                            <a:cs typeface="B Koodak" panose="00000700000000000000" pitchFamily="2" charset="-78"/>
                          </a:rPr>
                          <m:t>3</m:t>
                        </m:r>
                      </m:den>
                    </m:f>
                  </m:oMath>
                </a14:m>
                <a:r>
                  <a:rPr lang="fa-IR" sz="2000" dirty="0">
                    <a:cs typeface="B Koodak" panose="00000700000000000000" pitchFamily="2" charset="-78"/>
                  </a:rPr>
                  <a:t>  1= </a:t>
                </a:r>
              </a:p>
            </p:txBody>
          </p:sp>
        </mc:Choice>
        <mc:Fallback xmlns="">
          <p:sp>
            <p:nvSpPr>
              <p:cNvPr id="3" name="TextBox 2"/>
              <p:cNvSpPr txBox="1">
                <a:spLocks noRot="1" noChangeAspect="1" noMove="1" noResize="1" noEditPoints="1" noAdjustHandles="1" noChangeArrowheads="1" noChangeShapeType="1" noTextEdit="1"/>
              </p:cNvSpPr>
              <p:nvPr/>
            </p:nvSpPr>
            <p:spPr>
              <a:xfrm>
                <a:off x="509008" y="5643280"/>
                <a:ext cx="1176357" cy="479234"/>
              </a:xfrm>
              <a:prstGeom prst="rect">
                <a:avLst/>
              </a:prstGeom>
              <a:blipFill>
                <a:blip r:embed="rId18"/>
                <a:stretch>
                  <a:fillRect r="-2073" b="-26923"/>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2454483" y="5680336"/>
                <a:ext cx="1173920" cy="481222"/>
              </a:xfrm>
              <a:prstGeom prst="rect">
                <a:avLst/>
              </a:prstGeom>
              <a:noFill/>
            </p:spPr>
            <p:txBody>
              <a:bodyPr wrap="square" lIns="0" tIns="0" rIns="0" bIns="0" rtlCol="1">
                <a:spAutoFit/>
              </a:bodyPr>
              <a:lstStyle/>
              <a:p>
                <a14:m>
                  <m:oMath xmlns:m="http://schemas.openxmlformats.org/officeDocument/2006/math">
                    <m:r>
                      <m:rPr>
                        <m:nor/>
                      </m:rPr>
                      <a:rPr lang="fa-IR" sz="200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2</m:t>
                        </m:r>
                      </m:num>
                      <m:den>
                        <m:r>
                          <m:rPr>
                            <m:nor/>
                          </m:rPr>
                          <a:rPr lang="fa-IR" sz="2000" b="0" i="0" smtClean="0">
                            <a:latin typeface="Cambria Math" panose="02040503050406030204" pitchFamily="18" charset="0"/>
                            <a:cs typeface="B Koodak" panose="00000700000000000000" pitchFamily="2" charset="-78"/>
                          </a:rPr>
                          <m:t>7</m:t>
                        </m:r>
                      </m:den>
                    </m:f>
                    <m:r>
                      <m:rPr>
                        <m:nor/>
                      </m:rPr>
                      <a:rPr lang="fa-IR" sz="2000" i="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7</m:t>
                        </m:r>
                      </m:num>
                      <m:den>
                        <m:r>
                          <m:rPr>
                            <m:nor/>
                          </m:rPr>
                          <a:rPr lang="fa-IR" sz="2000" b="0" i="0" smtClean="0">
                            <a:latin typeface="Cambria Math" panose="02040503050406030204" pitchFamily="18" charset="0"/>
                            <a:cs typeface="B Koodak" panose="00000700000000000000" pitchFamily="2" charset="-78"/>
                          </a:rPr>
                          <m:t>2</m:t>
                        </m:r>
                      </m:den>
                    </m:f>
                  </m:oMath>
                </a14:m>
                <a:r>
                  <a:rPr lang="fa-IR" sz="2000" dirty="0">
                    <a:cs typeface="B Koodak" panose="00000700000000000000" pitchFamily="2" charset="-78"/>
                  </a:rPr>
                  <a:t>    = </a:t>
                </a:r>
              </a:p>
            </p:txBody>
          </p:sp>
        </mc:Choice>
        <mc:Fallback xmlns="">
          <p:sp>
            <p:nvSpPr>
              <p:cNvPr id="41" name="TextBox 40"/>
              <p:cNvSpPr txBox="1">
                <a:spLocks noRot="1" noChangeAspect="1" noMove="1" noResize="1" noEditPoints="1" noAdjustHandles="1" noChangeArrowheads="1" noChangeShapeType="1" noTextEdit="1"/>
              </p:cNvSpPr>
              <p:nvPr/>
            </p:nvSpPr>
            <p:spPr>
              <a:xfrm>
                <a:off x="2454483" y="5680336"/>
                <a:ext cx="1173920" cy="481222"/>
              </a:xfrm>
              <a:prstGeom prst="rect">
                <a:avLst/>
              </a:prstGeom>
              <a:blipFill>
                <a:blip r:embed="rId19"/>
                <a:stretch>
                  <a:fillRect r="-5729" b="-25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997824" y="5641621"/>
                <a:ext cx="1073219" cy="478785"/>
              </a:xfrm>
              <a:prstGeom prst="rect">
                <a:avLst/>
              </a:prstGeom>
              <a:noFill/>
            </p:spPr>
            <p:txBody>
              <a:bodyPr wrap="square" lIns="0" tIns="0" rIns="0" bIns="0" rtlCol="1">
                <a:spAutoFit/>
              </a:bodyPr>
              <a:lstStyle/>
              <a:p>
                <a14:m>
                  <m:oMath xmlns:m="http://schemas.openxmlformats.org/officeDocument/2006/math">
                    <m:r>
                      <m:rPr>
                        <m:nor/>
                      </m:rPr>
                      <a:rPr lang="fa-IR" sz="200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7</m:t>
                        </m:r>
                      </m:num>
                      <m:den>
                        <m:r>
                          <m:rPr>
                            <m:nor/>
                          </m:rPr>
                          <a:rPr lang="fa-IR" sz="2000" b="0" i="0" smtClean="0">
                            <a:latin typeface="Cambria Math" panose="02040503050406030204" pitchFamily="18" charset="0"/>
                            <a:cs typeface="B Koodak" panose="00000700000000000000" pitchFamily="2" charset="-78"/>
                          </a:rPr>
                          <m:t>3</m:t>
                        </m:r>
                      </m:den>
                    </m:f>
                    <m:r>
                      <m:rPr>
                        <m:nor/>
                      </m:rPr>
                      <a:rPr lang="fa-IR" sz="2000" i="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3</m:t>
                        </m:r>
                      </m:num>
                      <m:den>
                        <m:r>
                          <m:rPr>
                            <m:nor/>
                          </m:rPr>
                          <a:rPr lang="fa-IR" sz="2000" b="0" i="0" smtClean="0">
                            <a:latin typeface="Cambria Math" panose="02040503050406030204" pitchFamily="18" charset="0"/>
                            <a:cs typeface="B Koodak" panose="00000700000000000000" pitchFamily="2" charset="-78"/>
                          </a:rPr>
                          <m:t>7</m:t>
                        </m:r>
                      </m:den>
                    </m:f>
                  </m:oMath>
                </a14:m>
                <a:r>
                  <a:rPr lang="fa-IR" sz="2000" dirty="0">
                    <a:cs typeface="B Koodak" panose="00000700000000000000" pitchFamily="2" charset="-78"/>
                  </a:rPr>
                  <a:t>  = </a:t>
                </a:r>
              </a:p>
            </p:txBody>
          </p:sp>
        </mc:Choice>
        <mc:Fallback xmlns="">
          <p:sp>
            <p:nvSpPr>
              <p:cNvPr id="42" name="TextBox 41"/>
              <p:cNvSpPr txBox="1">
                <a:spLocks noRot="1" noChangeAspect="1" noMove="1" noResize="1" noEditPoints="1" noAdjustHandles="1" noChangeArrowheads="1" noChangeShapeType="1" noTextEdit="1"/>
              </p:cNvSpPr>
              <p:nvPr/>
            </p:nvSpPr>
            <p:spPr>
              <a:xfrm>
                <a:off x="5997824" y="5641621"/>
                <a:ext cx="1073219" cy="478785"/>
              </a:xfrm>
              <a:prstGeom prst="rect">
                <a:avLst/>
              </a:prstGeom>
              <a:blipFill>
                <a:blip r:embed="rId20"/>
                <a:stretch>
                  <a:fillRect r="-5682" b="-26582"/>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7539744" y="5603304"/>
                <a:ext cx="1322610" cy="510333"/>
              </a:xfrm>
              <a:prstGeom prst="rect">
                <a:avLst/>
              </a:prstGeom>
              <a:noFill/>
            </p:spPr>
            <p:txBody>
              <a:bodyPr wrap="square" lIns="0" tIns="0" rIns="0" bIns="0" rtlCol="1">
                <a:spAutoFit/>
              </a:bodyPr>
              <a:lstStyle/>
              <a:p>
                <a14:m>
                  <m:oMath xmlns:m="http://schemas.openxmlformats.org/officeDocument/2006/math">
                    <m:r>
                      <m:rPr>
                        <m:nor/>
                      </m:rPr>
                      <a:rPr lang="fa-IR" sz="2000" i="0" smtClean="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2</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1</m:t>
                        </m:r>
                      </m:num>
                      <m:den>
                        <m:r>
                          <m:rPr>
                            <m:nor/>
                          </m:rPr>
                          <a:rPr lang="fa-IR" sz="2000" b="0" i="0" smtClean="0">
                            <a:latin typeface="Cambria Math" panose="02040503050406030204" pitchFamily="18" charset="0"/>
                            <a:cs typeface="B Koodak" panose="00000700000000000000" pitchFamily="2" charset="-78"/>
                          </a:rPr>
                          <m:t>3</m:t>
                        </m:r>
                      </m:den>
                    </m:f>
                    <m:r>
                      <m:rPr>
                        <m:nor/>
                      </m:rPr>
                      <a:rPr lang="fa-IR" sz="2000" i="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3</m:t>
                        </m:r>
                      </m:num>
                      <m:den>
                        <m:r>
                          <m:rPr>
                            <m:nor/>
                          </m:rPr>
                          <a:rPr lang="fa-IR" sz="2000" b="0" i="0" smtClean="0">
                            <a:latin typeface="Cambria Math" panose="02040503050406030204" pitchFamily="18" charset="0"/>
                            <a:cs typeface="B Koodak" panose="00000700000000000000" pitchFamily="2" charset="-78"/>
                          </a:rPr>
                          <m:t>7</m:t>
                        </m:r>
                      </m:den>
                    </m:f>
                  </m:oMath>
                </a14:m>
                <a:r>
                  <a:rPr lang="fa-IR" sz="2000" dirty="0">
                    <a:cs typeface="B Koodak" panose="00000700000000000000" pitchFamily="2" charset="-78"/>
                  </a:rPr>
                  <a:t>  = </a:t>
                </a:r>
              </a:p>
            </p:txBody>
          </p:sp>
        </mc:Choice>
        <mc:Fallback xmlns="">
          <p:sp>
            <p:nvSpPr>
              <p:cNvPr id="43" name="TextBox 42"/>
              <p:cNvSpPr txBox="1">
                <a:spLocks noRot="1" noChangeAspect="1" noMove="1" noResize="1" noEditPoints="1" noAdjustHandles="1" noChangeArrowheads="1" noChangeShapeType="1" noTextEdit="1"/>
              </p:cNvSpPr>
              <p:nvPr/>
            </p:nvSpPr>
            <p:spPr>
              <a:xfrm>
                <a:off x="7539744" y="5603304"/>
                <a:ext cx="1322610" cy="510333"/>
              </a:xfrm>
              <a:prstGeom prst="rect">
                <a:avLst/>
              </a:prstGeom>
              <a:blipFill>
                <a:blip r:embed="rId21"/>
                <a:stretch>
                  <a:fillRect r="-5069" b="-25000"/>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9485376" y="5653523"/>
                <a:ext cx="1176357" cy="479234"/>
              </a:xfrm>
              <a:prstGeom prst="rect">
                <a:avLst/>
              </a:prstGeom>
              <a:noFill/>
            </p:spPr>
            <p:txBody>
              <a:bodyPr wrap="square" lIns="0" tIns="0" rIns="0" bIns="0" rtlCol="1">
                <a:spAutoFit/>
              </a:bodyPr>
              <a:lstStyle/>
              <a:p>
                <a14:m>
                  <m:oMath xmlns:m="http://schemas.openxmlformats.org/officeDocument/2006/math">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1</m:t>
                        </m:r>
                      </m:num>
                      <m:den>
                        <m:r>
                          <m:rPr>
                            <m:nor/>
                          </m:rPr>
                          <a:rPr lang="fa-IR" sz="2000" b="0" i="0" smtClean="0">
                            <a:latin typeface="Cambria Math" panose="02040503050406030204" pitchFamily="18" charset="0"/>
                            <a:cs typeface="B Koodak" panose="00000700000000000000" pitchFamily="2" charset="-78"/>
                          </a:rPr>
                          <m:t>10</m:t>
                        </m:r>
                      </m:den>
                    </m:f>
                    <m:r>
                      <m:rPr>
                        <m:nor/>
                      </m:rPr>
                      <a:rPr lang="fa-IR" sz="2000" i="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10</m:t>
                        </m:r>
                      </m:num>
                      <m:den>
                        <m:r>
                          <m:rPr>
                            <m:nor/>
                          </m:rPr>
                          <a:rPr lang="fa-IR" sz="2000" b="0" i="0" smtClean="0">
                            <a:latin typeface="Cambria Math" panose="02040503050406030204" pitchFamily="18" charset="0"/>
                            <a:cs typeface="B Koodak" panose="00000700000000000000" pitchFamily="2" charset="-78"/>
                          </a:rPr>
                          <m:t>1</m:t>
                        </m:r>
                      </m:den>
                    </m:f>
                  </m:oMath>
                </a14:m>
                <a:r>
                  <a:rPr lang="fa-IR" sz="2000" dirty="0">
                    <a:cs typeface="B Koodak" panose="00000700000000000000" pitchFamily="2" charset="-78"/>
                  </a:rPr>
                  <a:t>  = </a:t>
                </a:r>
              </a:p>
            </p:txBody>
          </p:sp>
        </mc:Choice>
        <mc:Fallback xmlns="">
          <p:sp>
            <p:nvSpPr>
              <p:cNvPr id="44" name="TextBox 43"/>
              <p:cNvSpPr txBox="1">
                <a:spLocks noRot="1" noChangeAspect="1" noMove="1" noResize="1" noEditPoints="1" noAdjustHandles="1" noChangeArrowheads="1" noChangeShapeType="1" noTextEdit="1"/>
              </p:cNvSpPr>
              <p:nvPr/>
            </p:nvSpPr>
            <p:spPr>
              <a:xfrm>
                <a:off x="9485376" y="5653523"/>
                <a:ext cx="1176357" cy="479234"/>
              </a:xfrm>
              <a:prstGeom prst="rect">
                <a:avLst/>
              </a:prstGeom>
              <a:blipFill>
                <a:blip r:embed="rId22"/>
                <a:stretch>
                  <a:fillRect r="-518" b="-26582"/>
                </a:stretch>
              </a:blipFill>
            </p:spPr>
            <p:txBody>
              <a:bodyPr/>
              <a:lstStyle/>
              <a:p>
                <a:r>
                  <a:rPr lang="fa-IR">
                    <a:noFill/>
                  </a:rPr>
                  <a:t> </a:t>
                </a:r>
              </a:p>
            </p:txBody>
          </p:sp>
        </mc:Fallback>
      </mc:AlternateContent>
      <p:sp>
        <p:nvSpPr>
          <p:cNvPr id="45" name="Rectangle 44"/>
          <p:cNvSpPr/>
          <p:nvPr/>
        </p:nvSpPr>
        <p:spPr>
          <a:xfrm>
            <a:off x="9751398" y="3656003"/>
            <a:ext cx="441146" cy="400110"/>
          </a:xfrm>
          <a:prstGeom prst="rect">
            <a:avLst/>
          </a:prstGeom>
        </p:spPr>
        <p:txBody>
          <a:bodyPr wrap="none">
            <a:spAutoFit/>
          </a:bodyPr>
          <a:lstStyle/>
          <a:p>
            <a:r>
              <a:rPr lang="fa-IR" sz="2000" dirty="0">
                <a:solidFill>
                  <a:srgbClr val="0070C0"/>
                </a:solidFill>
                <a:cs typeface="B Koodak" panose="00000700000000000000" pitchFamily="2" charset="-78"/>
              </a:rPr>
              <a:t>1-</a:t>
            </a:r>
          </a:p>
        </p:txBody>
      </p:sp>
      <p:sp>
        <p:nvSpPr>
          <p:cNvPr id="46" name="Rectangle 45"/>
          <p:cNvSpPr/>
          <p:nvPr/>
        </p:nvSpPr>
        <p:spPr>
          <a:xfrm>
            <a:off x="8732056" y="5734617"/>
            <a:ext cx="324128" cy="400110"/>
          </a:xfrm>
          <a:prstGeom prst="rect">
            <a:avLst/>
          </a:prstGeom>
        </p:spPr>
        <p:txBody>
          <a:bodyPr wrap="none">
            <a:spAutoFit/>
          </a:bodyPr>
          <a:lstStyle/>
          <a:p>
            <a:r>
              <a:rPr lang="fa-IR" sz="2000" dirty="0">
                <a:solidFill>
                  <a:srgbClr val="0070C0"/>
                </a:solidFill>
                <a:cs typeface="B Koodak" panose="00000700000000000000" pitchFamily="2" charset="-78"/>
              </a:rPr>
              <a:t>1</a:t>
            </a:r>
          </a:p>
        </p:txBody>
      </p:sp>
      <p:sp>
        <p:nvSpPr>
          <p:cNvPr id="47" name="Rectangle 46"/>
          <p:cNvSpPr/>
          <p:nvPr/>
        </p:nvSpPr>
        <p:spPr>
          <a:xfrm>
            <a:off x="6844034" y="5722656"/>
            <a:ext cx="324128" cy="400110"/>
          </a:xfrm>
          <a:prstGeom prst="rect">
            <a:avLst/>
          </a:prstGeom>
        </p:spPr>
        <p:txBody>
          <a:bodyPr wrap="none">
            <a:spAutoFit/>
          </a:bodyPr>
          <a:lstStyle/>
          <a:p>
            <a:r>
              <a:rPr lang="fa-IR" sz="2000" dirty="0">
                <a:solidFill>
                  <a:srgbClr val="0070C0"/>
                </a:solidFill>
                <a:cs typeface="B Koodak" panose="00000700000000000000" pitchFamily="2" charset="-78"/>
              </a:rPr>
              <a:t>1</a:t>
            </a:r>
          </a:p>
        </p:txBody>
      </p:sp>
      <p:sp>
        <p:nvSpPr>
          <p:cNvPr id="48" name="Rectangle 47"/>
          <p:cNvSpPr/>
          <p:nvPr/>
        </p:nvSpPr>
        <p:spPr>
          <a:xfrm>
            <a:off x="5248578" y="5755093"/>
            <a:ext cx="324128" cy="400110"/>
          </a:xfrm>
          <a:prstGeom prst="rect">
            <a:avLst/>
          </a:prstGeom>
        </p:spPr>
        <p:txBody>
          <a:bodyPr wrap="none">
            <a:spAutoFit/>
          </a:bodyPr>
          <a:lstStyle/>
          <a:p>
            <a:r>
              <a:rPr lang="fa-IR" sz="2000" dirty="0">
                <a:solidFill>
                  <a:srgbClr val="0070C0"/>
                </a:solidFill>
                <a:cs typeface="B Koodak" panose="00000700000000000000" pitchFamily="2" charset="-78"/>
              </a:rPr>
              <a:t>1</a:t>
            </a:r>
          </a:p>
        </p:txBody>
      </p:sp>
      <p:sp>
        <p:nvSpPr>
          <p:cNvPr id="50" name="Rectangle 49"/>
          <p:cNvSpPr/>
          <p:nvPr/>
        </p:nvSpPr>
        <p:spPr>
          <a:xfrm>
            <a:off x="10449040" y="5746988"/>
            <a:ext cx="324128" cy="400110"/>
          </a:xfrm>
          <a:prstGeom prst="rect">
            <a:avLst/>
          </a:prstGeom>
        </p:spPr>
        <p:txBody>
          <a:bodyPr wrap="none">
            <a:spAutoFit/>
          </a:bodyPr>
          <a:lstStyle/>
          <a:p>
            <a:r>
              <a:rPr lang="fa-IR" sz="2000" dirty="0">
                <a:solidFill>
                  <a:srgbClr val="0070C0"/>
                </a:solidFill>
                <a:cs typeface="B Koodak" panose="00000700000000000000" pitchFamily="2" charset="-78"/>
              </a:rPr>
              <a:t>1</a:t>
            </a:r>
          </a:p>
        </p:txBody>
      </p:sp>
      <mc:AlternateContent xmlns:mc="http://schemas.openxmlformats.org/markup-compatibility/2006" xmlns:a14="http://schemas.microsoft.com/office/drawing/2010/main">
        <mc:Choice Requires="a14">
          <p:sp>
            <p:nvSpPr>
              <p:cNvPr id="51" name="Rectangle 50"/>
              <p:cNvSpPr/>
              <p:nvPr/>
            </p:nvSpPr>
            <p:spPr>
              <a:xfrm>
                <a:off x="7376692" y="2450557"/>
                <a:ext cx="613758" cy="6543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smtClean="0">
                          <a:solidFill>
                            <a:srgbClr val="0070C0"/>
                          </a:solidFill>
                          <a:latin typeface="Cambria Math" panose="02040503050406030204" pitchFamily="18" charset="0"/>
                          <a:cs typeface="B Koodak" panose="00000700000000000000" pitchFamily="2" charset="-78"/>
                        </a:rPr>
                        <m:t>−</m:t>
                      </m:r>
                      <m:f>
                        <m:fPr>
                          <m:ctrlPr>
                            <a:rPr lang="fa-IR" sz="2000" i="1">
                              <a:solidFill>
                                <a:srgbClr val="0070C0"/>
                              </a:solidFill>
                              <a:latin typeface="Cambria Math" panose="02040503050406030204" pitchFamily="18" charset="0"/>
                            </a:rPr>
                          </m:ctrlPr>
                        </m:fPr>
                        <m:num>
                          <m:r>
                            <m:rPr>
                              <m:nor/>
                            </m:rPr>
                            <a:rPr lang="fa-IR" sz="2000" b="0" i="0" smtClean="0">
                              <a:solidFill>
                                <a:srgbClr val="0070C0"/>
                              </a:solidFill>
                              <a:latin typeface="Cambria Math" panose="02040503050406030204" pitchFamily="18" charset="0"/>
                              <a:cs typeface="B Koodak" panose="00000700000000000000" pitchFamily="2" charset="-78"/>
                            </a:rPr>
                            <m:t>1</m:t>
                          </m:r>
                        </m:num>
                        <m:den>
                          <m:r>
                            <m:rPr>
                              <m:nor/>
                            </m:rPr>
                            <a:rPr lang="fa-IR" sz="2000" b="0" i="0" smtClean="0">
                              <a:solidFill>
                                <a:srgbClr val="0070C0"/>
                              </a:solidFill>
                              <a:latin typeface="Cambria Math" panose="02040503050406030204" pitchFamily="18" charset="0"/>
                              <a:cs typeface="B Koodak" panose="00000700000000000000" pitchFamily="2" charset="-78"/>
                            </a:rPr>
                            <m:t>3</m:t>
                          </m:r>
                        </m:den>
                      </m:f>
                    </m:oMath>
                  </m:oMathPara>
                </a14:m>
                <a:endParaRPr lang="fa-IR" sz="2000" dirty="0">
                  <a:solidFill>
                    <a:srgbClr val="0070C0"/>
                  </a:solidFill>
                  <a:cs typeface="B Koodak" panose="00000700000000000000" pitchFamily="2" charset="-78"/>
                </a:endParaRPr>
              </a:p>
            </p:txBody>
          </p:sp>
        </mc:Choice>
        <mc:Fallback xmlns="">
          <p:sp>
            <p:nvSpPr>
              <p:cNvPr id="51" name="Rectangle 50"/>
              <p:cNvSpPr>
                <a:spLocks noRot="1" noChangeAspect="1" noMove="1" noResize="1" noEditPoints="1" noAdjustHandles="1" noChangeArrowheads="1" noChangeShapeType="1" noTextEdit="1"/>
              </p:cNvSpPr>
              <p:nvPr/>
            </p:nvSpPr>
            <p:spPr>
              <a:xfrm>
                <a:off x="7376692" y="2450557"/>
                <a:ext cx="613758" cy="654346"/>
              </a:xfrm>
              <a:prstGeom prst="rect">
                <a:avLst/>
              </a:prstGeom>
              <a:blipFill>
                <a:blip r:embed="rId23"/>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168461" y="5659014"/>
                <a:ext cx="1303255" cy="478914"/>
              </a:xfrm>
              <a:prstGeom prst="rect">
                <a:avLst/>
              </a:prstGeom>
              <a:noFill/>
            </p:spPr>
            <p:txBody>
              <a:bodyPr wrap="square" lIns="0" tIns="0" rIns="0" bIns="0" rtlCol="1">
                <a:spAutoFit/>
              </a:bodyPr>
              <a:lstStyle/>
              <a:p>
                <a14:m>
                  <m:oMath xmlns:m="http://schemas.openxmlformats.org/officeDocument/2006/math">
                    <m:r>
                      <m:rPr>
                        <m:nor/>
                      </m:rPr>
                      <a:rPr lang="fa-IR" sz="200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1</m:t>
                        </m:r>
                      </m:num>
                      <m:den>
                        <m:r>
                          <m:rPr>
                            <m:nor/>
                          </m:rPr>
                          <a:rPr lang="fa-IR" sz="2000" b="0" i="0" smtClean="0">
                            <a:latin typeface="Cambria Math" panose="02040503050406030204" pitchFamily="18" charset="0"/>
                            <a:cs typeface="B Koodak" panose="00000700000000000000" pitchFamily="2" charset="-78"/>
                          </a:rPr>
                          <m:t>3</m:t>
                        </m:r>
                      </m:den>
                    </m:f>
                    <m:r>
                      <m:rPr>
                        <m:nor/>
                      </m:rPr>
                      <a:rPr lang="fa-IR" sz="2000" i="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3</m:t>
                        </m:r>
                      </m:num>
                      <m:den>
                        <m:r>
                          <m:rPr>
                            <m:nor/>
                          </m:rPr>
                          <a:rPr lang="fa-IR" sz="2000" b="0" i="0" smtClean="0">
                            <a:latin typeface="Cambria Math" panose="02040503050406030204" pitchFamily="18" charset="0"/>
                            <a:cs typeface="B Koodak" panose="00000700000000000000" pitchFamily="2" charset="-78"/>
                          </a:rPr>
                          <m:t>1</m:t>
                        </m:r>
                      </m:den>
                    </m:f>
                  </m:oMath>
                </a14:m>
                <a:r>
                  <a:rPr lang="fa-IR" sz="2000" dirty="0">
                    <a:cs typeface="B Koodak" panose="00000700000000000000" pitchFamily="2" charset="-78"/>
                  </a:rPr>
                  <a:t>  = </a:t>
                </a:r>
              </a:p>
            </p:txBody>
          </p:sp>
        </mc:Choice>
        <mc:Fallback xmlns="">
          <p:sp>
            <p:nvSpPr>
              <p:cNvPr id="52" name="TextBox 51"/>
              <p:cNvSpPr txBox="1">
                <a:spLocks noRot="1" noChangeAspect="1" noMove="1" noResize="1" noEditPoints="1" noAdjustHandles="1" noChangeArrowheads="1" noChangeShapeType="1" noTextEdit="1"/>
              </p:cNvSpPr>
              <p:nvPr/>
            </p:nvSpPr>
            <p:spPr>
              <a:xfrm>
                <a:off x="4168461" y="5659014"/>
                <a:ext cx="1303255" cy="478914"/>
              </a:xfrm>
              <a:prstGeom prst="rect">
                <a:avLst/>
              </a:prstGeom>
              <a:blipFill>
                <a:blip r:embed="rId24"/>
                <a:stretch>
                  <a:fillRect r="-1869" b="-26582"/>
                </a:stretch>
              </a:blipFill>
            </p:spPr>
            <p:txBody>
              <a:bodyPr/>
              <a:lstStyle/>
              <a:p>
                <a:r>
                  <a:rPr lang="fa-IR">
                    <a:noFill/>
                  </a:rPr>
                  <a:t> </a:t>
                </a:r>
              </a:p>
            </p:txBody>
          </p:sp>
        </mc:Fallback>
      </mc:AlternateContent>
      <p:pic>
        <p:nvPicPr>
          <p:cNvPr id="49" name="Picture 48"/>
          <p:cNvPicPr>
            <a:picLocks noChangeAspect="1"/>
          </p:cNvPicPr>
          <p:nvPr/>
        </p:nvPicPr>
        <p:blipFill rotWithShape="1">
          <a:blip r:embed="rId25" cstate="print">
            <a:extLst>
              <a:ext uri="{BEBA8EAE-BF5A-486C-A8C5-ECC9F3942E4B}">
                <a14:imgProps xmlns:a14="http://schemas.microsoft.com/office/drawing/2010/main">
                  <a14:imgLayer r:embed="rId26">
                    <a14:imgEffect>
                      <a14:backgroundRemoval t="10000" b="90000" l="10000" r="90000">
                        <a14:foregroundMark x1="23438" y1="41059" x2="25938" y2="42353"/>
                        <a14:foregroundMark x1="34500" y1="42765" x2="36938" y2="40824"/>
                        <a14:foregroundMark x1="54500" y1="23471" x2="53625" y2="26882"/>
                        <a14:foregroundMark x1="65313" y1="42353" x2="67063" y2="47412"/>
                        <a14:foregroundMark x1="68438" y1="42529" x2="70688" y2="34706"/>
                        <a14:foregroundMark x1="49563" y1="48882" x2="53375" y2="35529"/>
                        <a14:foregroundMark x1="60563" y1="55000" x2="42125" y2="67706"/>
                        <a14:foregroundMark x1="41000" y1="51647" x2="56063" y2="55647"/>
                        <a14:foregroundMark x1="39438" y1="57765" x2="33563" y2="52294"/>
                        <a14:foregroundMark x1="50250" y1="55235" x2="45063" y2="56529"/>
                        <a14:foregroundMark x1="51563" y1="35765" x2="42125" y2="34059"/>
                        <a14:foregroundMark x1="27500" y1="19235" x2="27063" y2="19882"/>
                        <a14:foregroundMark x1="73188" y1="60941" x2="71813" y2="62000"/>
                      </a14:backgroundRemoval>
                    </a14:imgEffect>
                  </a14:imgLayer>
                </a14:imgProps>
              </a:ext>
              <a:ext uri="{28A0092B-C50C-407E-A947-70E740481C1C}">
                <a14:useLocalDpi xmlns:a14="http://schemas.microsoft.com/office/drawing/2010/main" val="0"/>
              </a:ext>
            </a:extLst>
          </a:blip>
          <a:srcRect l="19418" t="12275" r="18069" b="30583"/>
          <a:stretch/>
        </p:blipFill>
        <p:spPr>
          <a:xfrm>
            <a:off x="10801636" y="369509"/>
            <a:ext cx="1024944" cy="995449"/>
          </a:xfrm>
          <a:prstGeom prst="rect">
            <a:avLst/>
          </a:prstGeom>
        </p:spPr>
      </p:pic>
    </p:spTree>
    <p:extLst>
      <p:ext uri="{BB962C8B-B14F-4D97-AF65-F5344CB8AC3E}">
        <p14:creationId xmlns:p14="http://schemas.microsoft.com/office/powerpoint/2010/main" val="134232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barn(inVertical)">
                                      <p:cBhvr>
                                        <p:cTn id="41" dur="500"/>
                                        <p:tgtEl>
                                          <p:spTgt spid="5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barn(inVertical)">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ntr" presetSubtype="0" fill="hold"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barn(inVertical)">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500"/>
                                        <p:tgtEl>
                                          <p:spTgt spid="3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barn(inVertical)">
                                      <p:cBhvr>
                                        <p:cTn id="80" dur="500"/>
                                        <p:tgtEl>
                                          <p:spTgt spid="3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par>
                                <p:cTn id="86" presetID="10" presetClass="entr" presetSubtype="0" fill="hold"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barn(inVertical)">
                                      <p:cBhvr>
                                        <p:cTn id="93" dur="500"/>
                                        <p:tgtEl>
                                          <p:spTgt spid="39"/>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500"/>
                                        <p:tgtEl>
                                          <p:spTgt spid="2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500"/>
                                        <p:tgtEl>
                                          <p:spTgt spid="40"/>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barn(inVertical)">
                                      <p:cBhvr>
                                        <p:cTn id="106" dur="500"/>
                                        <p:tgtEl>
                                          <p:spTgt spid="45"/>
                                        </p:tgtEl>
                                      </p:cBhvr>
                                    </p:animEffect>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grpId="0" nodeType="clickEffect">
                                  <p:stCondLst>
                                    <p:cond delay="0"/>
                                  </p:stCondLst>
                                  <p:childTnLst>
                                    <p:set>
                                      <p:cBhvr>
                                        <p:cTn id="110" dur="1" fill="hold">
                                          <p:stCondLst>
                                            <p:cond delay="0"/>
                                          </p:stCondLst>
                                        </p:cTn>
                                        <p:tgtEl>
                                          <p:spTgt spid="2"/>
                                        </p:tgtEl>
                                        <p:attrNameLst>
                                          <p:attrName>style.visibility</p:attrName>
                                        </p:attrNameLst>
                                      </p:cBhvr>
                                      <p:to>
                                        <p:strVal val="visible"/>
                                      </p:to>
                                    </p:set>
                                    <p:animEffect transition="in" filter="dissolve">
                                      <p:cBhvr>
                                        <p:cTn id="111" dur="500"/>
                                        <p:tgtEl>
                                          <p:spTgt spid="2"/>
                                        </p:tgtEl>
                                      </p:cBhvr>
                                    </p:animEffect>
                                  </p:childTnLst>
                                </p:cTn>
                              </p:par>
                              <p:par>
                                <p:cTn id="112" presetID="9" presetClass="entr" presetSubtype="0" fill="hold" grpId="0" nodeType="withEffect">
                                  <p:stCondLst>
                                    <p:cond delay="0"/>
                                  </p:stCondLst>
                                  <p:childTnLst>
                                    <p:set>
                                      <p:cBhvr>
                                        <p:cTn id="113" dur="1" fill="hold">
                                          <p:stCondLst>
                                            <p:cond delay="0"/>
                                          </p:stCondLst>
                                        </p:cTn>
                                        <p:tgtEl>
                                          <p:spTgt spid="3"/>
                                        </p:tgtEl>
                                        <p:attrNameLst>
                                          <p:attrName>style.visibility</p:attrName>
                                        </p:attrNameLst>
                                      </p:cBhvr>
                                      <p:to>
                                        <p:strVal val="visible"/>
                                      </p:to>
                                    </p:set>
                                    <p:animEffect transition="in" filter="dissolve">
                                      <p:cBhvr>
                                        <p:cTn id="114" dur="500"/>
                                        <p:tgtEl>
                                          <p:spTgt spid="3"/>
                                        </p:tgtEl>
                                      </p:cBhvr>
                                    </p:animEffect>
                                  </p:childTnLst>
                                </p:cTn>
                              </p:par>
                            </p:childTnLst>
                          </p:cTn>
                        </p:par>
                      </p:childTnLst>
                    </p:cTn>
                  </p:par>
                  <p:par>
                    <p:cTn id="115" fill="hold">
                      <p:stCondLst>
                        <p:cond delay="indefinite"/>
                      </p:stCondLst>
                      <p:childTnLst>
                        <p:par>
                          <p:cTn id="116" fill="hold">
                            <p:stCondLst>
                              <p:cond delay="0"/>
                            </p:stCondLst>
                            <p:childTnLst>
                              <p:par>
                                <p:cTn id="117" presetID="47" presetClass="entr" presetSubtype="0" fill="hold" grpId="0" nodeType="clickEffect">
                                  <p:stCondLst>
                                    <p:cond delay="0"/>
                                  </p:stCondLst>
                                  <p:childTnLst>
                                    <p:set>
                                      <p:cBhvr>
                                        <p:cTn id="118" dur="1" fill="hold">
                                          <p:stCondLst>
                                            <p:cond delay="0"/>
                                          </p:stCondLst>
                                        </p:cTn>
                                        <p:tgtEl>
                                          <p:spTgt spid="41"/>
                                        </p:tgtEl>
                                        <p:attrNameLst>
                                          <p:attrName>style.visibility</p:attrName>
                                        </p:attrNameLst>
                                      </p:cBhvr>
                                      <p:to>
                                        <p:strVal val="visible"/>
                                      </p:to>
                                    </p:set>
                                    <p:animEffect transition="in" filter="fade">
                                      <p:cBhvr>
                                        <p:cTn id="119" dur="1000"/>
                                        <p:tgtEl>
                                          <p:spTgt spid="41"/>
                                        </p:tgtEl>
                                      </p:cBhvr>
                                    </p:animEffect>
                                    <p:anim calcmode="lin" valueType="num">
                                      <p:cBhvr>
                                        <p:cTn id="120" dur="1000" fill="hold"/>
                                        <p:tgtEl>
                                          <p:spTgt spid="41"/>
                                        </p:tgtEl>
                                        <p:attrNameLst>
                                          <p:attrName>ppt_x</p:attrName>
                                        </p:attrNameLst>
                                      </p:cBhvr>
                                      <p:tavLst>
                                        <p:tav tm="0">
                                          <p:val>
                                            <p:strVal val="#ppt_x"/>
                                          </p:val>
                                        </p:tav>
                                        <p:tav tm="100000">
                                          <p:val>
                                            <p:strVal val="#ppt_x"/>
                                          </p:val>
                                        </p:tav>
                                      </p:tavLst>
                                    </p:anim>
                                    <p:anim calcmode="lin" valueType="num">
                                      <p:cBhvr>
                                        <p:cTn id="12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16" presetClass="entr" presetSubtype="21" fill="hold" grpId="0" nodeType="clickEffect">
                                  <p:stCondLst>
                                    <p:cond delay="0"/>
                                  </p:stCondLst>
                                  <p:childTnLst>
                                    <p:set>
                                      <p:cBhvr>
                                        <p:cTn id="125" dur="1" fill="hold">
                                          <p:stCondLst>
                                            <p:cond delay="0"/>
                                          </p:stCondLst>
                                        </p:cTn>
                                        <p:tgtEl>
                                          <p:spTgt spid="25"/>
                                        </p:tgtEl>
                                        <p:attrNameLst>
                                          <p:attrName>style.visibility</p:attrName>
                                        </p:attrNameLst>
                                      </p:cBhvr>
                                      <p:to>
                                        <p:strVal val="visible"/>
                                      </p:to>
                                    </p:set>
                                    <p:animEffect transition="in" filter="barn(inVertical)">
                                      <p:cBhvr>
                                        <p:cTn id="126" dur="500"/>
                                        <p:tgtEl>
                                          <p:spTgt spid="25"/>
                                        </p:tgtEl>
                                      </p:cBhvr>
                                    </p:animEffect>
                                  </p:childTnLst>
                                </p:cTn>
                              </p:par>
                            </p:childTnLst>
                          </p:cTn>
                        </p:par>
                      </p:childTnLst>
                    </p:cTn>
                  </p:par>
                  <p:par>
                    <p:cTn id="127" fill="hold">
                      <p:stCondLst>
                        <p:cond delay="indefinite"/>
                      </p:stCondLst>
                      <p:childTnLst>
                        <p:par>
                          <p:cTn id="128" fill="hold">
                            <p:stCondLst>
                              <p:cond delay="0"/>
                            </p:stCondLst>
                            <p:childTnLst>
                              <p:par>
                                <p:cTn id="129" presetID="47" presetClass="entr" presetSubtype="0" fill="hold" grpId="0" nodeType="clickEffect">
                                  <p:stCondLst>
                                    <p:cond delay="0"/>
                                  </p:stCondLst>
                                  <p:childTnLst>
                                    <p:set>
                                      <p:cBhvr>
                                        <p:cTn id="130" dur="1" fill="hold">
                                          <p:stCondLst>
                                            <p:cond delay="0"/>
                                          </p:stCondLst>
                                        </p:cTn>
                                        <p:tgtEl>
                                          <p:spTgt spid="52"/>
                                        </p:tgtEl>
                                        <p:attrNameLst>
                                          <p:attrName>style.visibility</p:attrName>
                                        </p:attrNameLst>
                                      </p:cBhvr>
                                      <p:to>
                                        <p:strVal val="visible"/>
                                      </p:to>
                                    </p:set>
                                    <p:animEffect transition="in" filter="fade">
                                      <p:cBhvr>
                                        <p:cTn id="131" dur="1000"/>
                                        <p:tgtEl>
                                          <p:spTgt spid="52"/>
                                        </p:tgtEl>
                                      </p:cBhvr>
                                    </p:animEffect>
                                    <p:anim calcmode="lin" valueType="num">
                                      <p:cBhvr>
                                        <p:cTn id="132" dur="1000" fill="hold"/>
                                        <p:tgtEl>
                                          <p:spTgt spid="52"/>
                                        </p:tgtEl>
                                        <p:attrNameLst>
                                          <p:attrName>ppt_x</p:attrName>
                                        </p:attrNameLst>
                                      </p:cBhvr>
                                      <p:tavLst>
                                        <p:tav tm="0">
                                          <p:val>
                                            <p:strVal val="#ppt_x"/>
                                          </p:val>
                                        </p:tav>
                                        <p:tav tm="100000">
                                          <p:val>
                                            <p:strVal val="#ppt_x"/>
                                          </p:val>
                                        </p:tav>
                                      </p:tavLst>
                                    </p:anim>
                                    <p:anim calcmode="lin" valueType="num">
                                      <p:cBhvr>
                                        <p:cTn id="13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16" presetClass="entr" presetSubtype="21" fill="hold" grpId="0" nodeType="clickEffect">
                                  <p:stCondLst>
                                    <p:cond delay="0"/>
                                  </p:stCondLst>
                                  <p:childTnLst>
                                    <p:set>
                                      <p:cBhvr>
                                        <p:cTn id="137" dur="1" fill="hold">
                                          <p:stCondLst>
                                            <p:cond delay="0"/>
                                          </p:stCondLst>
                                        </p:cTn>
                                        <p:tgtEl>
                                          <p:spTgt spid="48"/>
                                        </p:tgtEl>
                                        <p:attrNameLst>
                                          <p:attrName>style.visibility</p:attrName>
                                        </p:attrNameLst>
                                      </p:cBhvr>
                                      <p:to>
                                        <p:strVal val="visible"/>
                                      </p:to>
                                    </p:set>
                                    <p:animEffect transition="in" filter="barn(inVertical)">
                                      <p:cBhvr>
                                        <p:cTn id="138" dur="500"/>
                                        <p:tgtEl>
                                          <p:spTgt spid="48"/>
                                        </p:tgtEl>
                                      </p:cBhvr>
                                    </p:animEffect>
                                  </p:childTnLst>
                                </p:cTn>
                              </p:par>
                            </p:childTnLst>
                          </p:cTn>
                        </p:par>
                      </p:childTnLst>
                    </p:cTn>
                  </p:par>
                  <p:par>
                    <p:cTn id="139" fill="hold">
                      <p:stCondLst>
                        <p:cond delay="indefinite"/>
                      </p:stCondLst>
                      <p:childTnLst>
                        <p:par>
                          <p:cTn id="140" fill="hold">
                            <p:stCondLst>
                              <p:cond delay="0"/>
                            </p:stCondLst>
                            <p:childTnLst>
                              <p:par>
                                <p:cTn id="141" presetID="47" presetClass="entr" presetSubtype="0" fill="hold" grpId="0" nodeType="clickEffect">
                                  <p:stCondLst>
                                    <p:cond delay="0"/>
                                  </p:stCondLst>
                                  <p:childTnLst>
                                    <p:set>
                                      <p:cBhvr>
                                        <p:cTn id="142" dur="1" fill="hold">
                                          <p:stCondLst>
                                            <p:cond delay="0"/>
                                          </p:stCondLst>
                                        </p:cTn>
                                        <p:tgtEl>
                                          <p:spTgt spid="42"/>
                                        </p:tgtEl>
                                        <p:attrNameLst>
                                          <p:attrName>style.visibility</p:attrName>
                                        </p:attrNameLst>
                                      </p:cBhvr>
                                      <p:to>
                                        <p:strVal val="visible"/>
                                      </p:to>
                                    </p:set>
                                    <p:animEffect transition="in" filter="fade">
                                      <p:cBhvr>
                                        <p:cTn id="143" dur="1000"/>
                                        <p:tgtEl>
                                          <p:spTgt spid="42"/>
                                        </p:tgtEl>
                                      </p:cBhvr>
                                    </p:animEffect>
                                    <p:anim calcmode="lin" valueType="num">
                                      <p:cBhvr>
                                        <p:cTn id="144" dur="1000" fill="hold"/>
                                        <p:tgtEl>
                                          <p:spTgt spid="42"/>
                                        </p:tgtEl>
                                        <p:attrNameLst>
                                          <p:attrName>ppt_x</p:attrName>
                                        </p:attrNameLst>
                                      </p:cBhvr>
                                      <p:tavLst>
                                        <p:tav tm="0">
                                          <p:val>
                                            <p:strVal val="#ppt_x"/>
                                          </p:val>
                                        </p:tav>
                                        <p:tav tm="100000">
                                          <p:val>
                                            <p:strVal val="#ppt_x"/>
                                          </p:val>
                                        </p:tav>
                                      </p:tavLst>
                                    </p:anim>
                                    <p:anim calcmode="lin" valueType="num">
                                      <p:cBhvr>
                                        <p:cTn id="14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16" presetClass="entr" presetSubtype="21" fill="hold" grpId="0" nodeType="clickEffect">
                                  <p:stCondLst>
                                    <p:cond delay="0"/>
                                  </p:stCondLst>
                                  <p:childTnLst>
                                    <p:set>
                                      <p:cBhvr>
                                        <p:cTn id="149" dur="1" fill="hold">
                                          <p:stCondLst>
                                            <p:cond delay="0"/>
                                          </p:stCondLst>
                                        </p:cTn>
                                        <p:tgtEl>
                                          <p:spTgt spid="47"/>
                                        </p:tgtEl>
                                        <p:attrNameLst>
                                          <p:attrName>style.visibility</p:attrName>
                                        </p:attrNameLst>
                                      </p:cBhvr>
                                      <p:to>
                                        <p:strVal val="visible"/>
                                      </p:to>
                                    </p:set>
                                    <p:animEffect transition="in" filter="barn(inVertical)">
                                      <p:cBhvr>
                                        <p:cTn id="150" dur="500"/>
                                        <p:tgtEl>
                                          <p:spTgt spid="47"/>
                                        </p:tgtEl>
                                      </p:cBhvr>
                                    </p:animEffect>
                                  </p:childTnLst>
                                </p:cTn>
                              </p:par>
                            </p:childTnLst>
                          </p:cTn>
                        </p:par>
                      </p:childTnLst>
                    </p:cTn>
                  </p:par>
                  <p:par>
                    <p:cTn id="151" fill="hold">
                      <p:stCondLst>
                        <p:cond delay="indefinite"/>
                      </p:stCondLst>
                      <p:childTnLst>
                        <p:par>
                          <p:cTn id="152" fill="hold">
                            <p:stCondLst>
                              <p:cond delay="0"/>
                            </p:stCondLst>
                            <p:childTnLst>
                              <p:par>
                                <p:cTn id="153" presetID="47" presetClass="entr" presetSubtype="0" fill="hold" grpId="0" nodeType="clickEffect">
                                  <p:stCondLst>
                                    <p:cond delay="0"/>
                                  </p:stCondLst>
                                  <p:childTnLst>
                                    <p:set>
                                      <p:cBhvr>
                                        <p:cTn id="154" dur="1" fill="hold">
                                          <p:stCondLst>
                                            <p:cond delay="0"/>
                                          </p:stCondLst>
                                        </p:cTn>
                                        <p:tgtEl>
                                          <p:spTgt spid="43"/>
                                        </p:tgtEl>
                                        <p:attrNameLst>
                                          <p:attrName>style.visibility</p:attrName>
                                        </p:attrNameLst>
                                      </p:cBhvr>
                                      <p:to>
                                        <p:strVal val="visible"/>
                                      </p:to>
                                    </p:set>
                                    <p:animEffect transition="in" filter="fade">
                                      <p:cBhvr>
                                        <p:cTn id="155" dur="1000"/>
                                        <p:tgtEl>
                                          <p:spTgt spid="43"/>
                                        </p:tgtEl>
                                      </p:cBhvr>
                                    </p:animEffect>
                                    <p:anim calcmode="lin" valueType="num">
                                      <p:cBhvr>
                                        <p:cTn id="156" dur="1000" fill="hold"/>
                                        <p:tgtEl>
                                          <p:spTgt spid="43"/>
                                        </p:tgtEl>
                                        <p:attrNameLst>
                                          <p:attrName>ppt_x</p:attrName>
                                        </p:attrNameLst>
                                      </p:cBhvr>
                                      <p:tavLst>
                                        <p:tav tm="0">
                                          <p:val>
                                            <p:strVal val="#ppt_x"/>
                                          </p:val>
                                        </p:tav>
                                        <p:tav tm="100000">
                                          <p:val>
                                            <p:strVal val="#ppt_x"/>
                                          </p:val>
                                        </p:tav>
                                      </p:tavLst>
                                    </p:anim>
                                    <p:anim calcmode="lin" valueType="num">
                                      <p:cBhvr>
                                        <p:cTn id="15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16" presetClass="entr" presetSubtype="21" fill="hold" grpId="0" nodeType="clickEffect">
                                  <p:stCondLst>
                                    <p:cond delay="0"/>
                                  </p:stCondLst>
                                  <p:childTnLst>
                                    <p:set>
                                      <p:cBhvr>
                                        <p:cTn id="161" dur="1" fill="hold">
                                          <p:stCondLst>
                                            <p:cond delay="0"/>
                                          </p:stCondLst>
                                        </p:cTn>
                                        <p:tgtEl>
                                          <p:spTgt spid="46"/>
                                        </p:tgtEl>
                                        <p:attrNameLst>
                                          <p:attrName>style.visibility</p:attrName>
                                        </p:attrNameLst>
                                      </p:cBhvr>
                                      <p:to>
                                        <p:strVal val="visible"/>
                                      </p:to>
                                    </p:set>
                                    <p:animEffect transition="in" filter="barn(inVertical)">
                                      <p:cBhvr>
                                        <p:cTn id="162" dur="500"/>
                                        <p:tgtEl>
                                          <p:spTgt spid="46"/>
                                        </p:tgtEl>
                                      </p:cBhvr>
                                    </p:animEffect>
                                  </p:childTnLst>
                                </p:cTn>
                              </p:par>
                            </p:childTnLst>
                          </p:cTn>
                        </p:par>
                      </p:childTnLst>
                    </p:cTn>
                  </p:par>
                  <p:par>
                    <p:cTn id="163" fill="hold">
                      <p:stCondLst>
                        <p:cond delay="indefinite"/>
                      </p:stCondLst>
                      <p:childTnLst>
                        <p:par>
                          <p:cTn id="164" fill="hold">
                            <p:stCondLst>
                              <p:cond delay="0"/>
                            </p:stCondLst>
                            <p:childTnLst>
                              <p:par>
                                <p:cTn id="165" presetID="47" presetClass="entr" presetSubtype="0" fill="hold" grpId="0" nodeType="clickEffect">
                                  <p:stCondLst>
                                    <p:cond delay="0"/>
                                  </p:stCondLst>
                                  <p:childTnLst>
                                    <p:set>
                                      <p:cBhvr>
                                        <p:cTn id="166" dur="1" fill="hold">
                                          <p:stCondLst>
                                            <p:cond delay="0"/>
                                          </p:stCondLst>
                                        </p:cTn>
                                        <p:tgtEl>
                                          <p:spTgt spid="44"/>
                                        </p:tgtEl>
                                        <p:attrNameLst>
                                          <p:attrName>style.visibility</p:attrName>
                                        </p:attrNameLst>
                                      </p:cBhvr>
                                      <p:to>
                                        <p:strVal val="visible"/>
                                      </p:to>
                                    </p:set>
                                    <p:animEffect transition="in" filter="fade">
                                      <p:cBhvr>
                                        <p:cTn id="167" dur="1000"/>
                                        <p:tgtEl>
                                          <p:spTgt spid="44"/>
                                        </p:tgtEl>
                                      </p:cBhvr>
                                    </p:animEffect>
                                    <p:anim calcmode="lin" valueType="num">
                                      <p:cBhvr>
                                        <p:cTn id="168" dur="1000" fill="hold"/>
                                        <p:tgtEl>
                                          <p:spTgt spid="44"/>
                                        </p:tgtEl>
                                        <p:attrNameLst>
                                          <p:attrName>ppt_x</p:attrName>
                                        </p:attrNameLst>
                                      </p:cBhvr>
                                      <p:tavLst>
                                        <p:tav tm="0">
                                          <p:val>
                                            <p:strVal val="#ppt_x"/>
                                          </p:val>
                                        </p:tav>
                                        <p:tav tm="100000">
                                          <p:val>
                                            <p:strVal val="#ppt_x"/>
                                          </p:val>
                                        </p:tav>
                                      </p:tavLst>
                                    </p:anim>
                                    <p:anim calcmode="lin" valueType="num">
                                      <p:cBhvr>
                                        <p:cTn id="16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16" presetClass="entr" presetSubtype="21" fill="hold" grpId="0" nodeType="clickEffect">
                                  <p:stCondLst>
                                    <p:cond delay="0"/>
                                  </p:stCondLst>
                                  <p:childTnLst>
                                    <p:set>
                                      <p:cBhvr>
                                        <p:cTn id="173" dur="1" fill="hold">
                                          <p:stCondLst>
                                            <p:cond delay="0"/>
                                          </p:stCondLst>
                                        </p:cTn>
                                        <p:tgtEl>
                                          <p:spTgt spid="50"/>
                                        </p:tgtEl>
                                        <p:attrNameLst>
                                          <p:attrName>style.visibility</p:attrName>
                                        </p:attrNameLst>
                                      </p:cBhvr>
                                      <p:to>
                                        <p:strVal val="visible"/>
                                      </p:to>
                                    </p:set>
                                    <p:animEffect transition="in" filter="barn(inVertical)">
                                      <p:cBhvr>
                                        <p:cTn id="17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22" grpId="0"/>
      <p:bldP spid="25" grpId="0"/>
      <p:bldP spid="26" grpId="0"/>
      <p:bldP spid="30" grpId="0"/>
      <p:bldP spid="31" grpId="0"/>
      <p:bldP spid="33" grpId="0"/>
      <p:bldP spid="34" grpId="0"/>
      <p:bldP spid="36" grpId="0"/>
      <p:bldP spid="37" grpId="0"/>
      <p:bldP spid="39" grpId="0"/>
      <p:bldP spid="40" grpId="0"/>
      <p:bldP spid="2" grpId="0"/>
      <p:bldP spid="3" grpId="0"/>
      <p:bldP spid="41" grpId="0"/>
      <p:bldP spid="42" grpId="0"/>
      <p:bldP spid="43" grpId="0"/>
      <p:bldP spid="44" grpId="0"/>
      <p:bldP spid="45" grpId="0"/>
      <p:bldP spid="46" grpId="0"/>
      <p:bldP spid="47" grpId="0"/>
      <p:bldP spid="48" grpId="0"/>
      <p:bldP spid="50" grpId="0"/>
      <p:bldP spid="51" grpId="0"/>
      <p:bldP spid="5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2356096" y="764537"/>
                <a:ext cx="1176357" cy="483466"/>
              </a:xfrm>
              <a:prstGeom prst="rect">
                <a:avLst/>
              </a:prstGeom>
              <a:noFill/>
            </p:spPr>
            <p:txBody>
              <a:bodyPr wrap="square" lIns="0" tIns="0" rIns="0" bIns="0" rtlCol="1">
                <a:spAutoFit/>
              </a:bodyPr>
              <a:lstStyle/>
              <a:p>
                <a14:m>
                  <m:oMath xmlns:m="http://schemas.openxmlformats.org/officeDocument/2006/math">
                    <m:r>
                      <m:rPr>
                        <m:nor/>
                      </m:rPr>
                      <a:rPr lang="fa-IR" sz="2000">
                        <a:latin typeface="Cambria Math" panose="02040503050406030204" pitchFamily="18" charset="0"/>
                        <a:cs typeface="B Koodak" panose="00000700000000000000" pitchFamily="2" charset="-78"/>
                      </a:rPr>
                      <m:t>1</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1</m:t>
                        </m:r>
                      </m:num>
                      <m:den>
                        <m:r>
                          <m:rPr>
                            <m:nor/>
                          </m:rPr>
                          <a:rPr lang="fa-IR" sz="2000" b="0" i="0" smtClean="0">
                            <a:latin typeface="Cambria Math" panose="02040503050406030204" pitchFamily="18" charset="0"/>
                            <a:cs typeface="B Koodak" panose="00000700000000000000" pitchFamily="2" charset="-78"/>
                          </a:rPr>
                          <m:t>4</m:t>
                        </m:r>
                      </m:den>
                    </m:f>
                    <m:r>
                      <m:rPr>
                        <m:nor/>
                      </m:rPr>
                      <a:rPr lang="fa-IR" sz="2000" i="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4</m:t>
                        </m:r>
                      </m:num>
                      <m:den>
                        <m:r>
                          <m:rPr>
                            <m:nor/>
                          </m:rPr>
                          <a:rPr lang="fa-IR" sz="2000" b="0" i="0" smtClean="0">
                            <a:latin typeface="Cambria Math" panose="02040503050406030204" pitchFamily="18" charset="0"/>
                            <a:cs typeface="B Koodak" panose="00000700000000000000" pitchFamily="2" charset="-78"/>
                          </a:rPr>
                          <m:t>5</m:t>
                        </m:r>
                      </m:den>
                    </m:f>
                  </m:oMath>
                </a14:m>
                <a:r>
                  <a:rPr lang="fa-IR" sz="2000" dirty="0">
                    <a:cs typeface="B Koodak" panose="00000700000000000000" pitchFamily="2" charset="-78"/>
                  </a:rPr>
                  <a:t>  = </a:t>
                </a:r>
              </a:p>
            </p:txBody>
          </p:sp>
        </mc:Choice>
        <mc:Fallback xmlns="">
          <p:sp>
            <p:nvSpPr>
              <p:cNvPr id="6" name="TextBox 5"/>
              <p:cNvSpPr txBox="1">
                <a:spLocks noRot="1" noChangeAspect="1" noMove="1" noResize="1" noEditPoints="1" noAdjustHandles="1" noChangeArrowheads="1" noChangeShapeType="1" noTextEdit="1"/>
              </p:cNvSpPr>
              <p:nvPr/>
            </p:nvSpPr>
            <p:spPr>
              <a:xfrm>
                <a:off x="2356096" y="764537"/>
                <a:ext cx="1176357" cy="483466"/>
              </a:xfrm>
              <a:prstGeom prst="rect">
                <a:avLst/>
              </a:prstGeom>
              <a:blipFill>
                <a:blip r:embed="rId4"/>
                <a:stretch>
                  <a:fillRect b="-26250"/>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23808" y="768768"/>
                <a:ext cx="1389065" cy="478657"/>
              </a:xfrm>
              <a:prstGeom prst="rect">
                <a:avLst/>
              </a:prstGeom>
              <a:noFill/>
            </p:spPr>
            <p:txBody>
              <a:bodyPr wrap="square" lIns="0" tIns="0" rIns="0" bIns="0" rtlCol="1">
                <a:spAutoFit/>
              </a:bodyPr>
              <a:lstStyle/>
              <a:p>
                <a14:m>
                  <m:oMath xmlns:m="http://schemas.openxmlformats.org/officeDocument/2006/math">
                    <m:r>
                      <m:rPr>
                        <m:nor/>
                      </m:rPr>
                      <a:rPr lang="fa-IR" sz="200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1</m:t>
                        </m:r>
                      </m:num>
                      <m:den>
                        <m:r>
                          <m:rPr>
                            <m:nor/>
                          </m:rPr>
                          <a:rPr lang="fa-IR" sz="2000" b="0" i="0" smtClean="0">
                            <a:latin typeface="Cambria Math" panose="02040503050406030204" pitchFamily="18" charset="0"/>
                            <a:cs typeface="B Koodak" panose="00000700000000000000" pitchFamily="2" charset="-78"/>
                          </a:rPr>
                          <m:t>1</m:t>
                        </m:r>
                      </m:den>
                    </m:f>
                    <m:r>
                      <m:rPr>
                        <m:nor/>
                      </m:rPr>
                      <a:rPr lang="fa-IR" sz="2000" i="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1</m:t>
                        </m:r>
                      </m:num>
                      <m:den>
                        <m:r>
                          <m:rPr>
                            <m:nor/>
                          </m:rPr>
                          <a:rPr lang="fa-IR" sz="2000" b="0" i="0" smtClean="0">
                            <a:latin typeface="Cambria Math" panose="02040503050406030204" pitchFamily="18" charset="0"/>
                            <a:cs typeface="B Koodak" panose="00000700000000000000" pitchFamily="2" charset="-78"/>
                          </a:rPr>
                          <m:t>1</m:t>
                        </m:r>
                      </m:den>
                    </m:f>
                  </m:oMath>
                </a14:m>
                <a:r>
                  <a:rPr lang="fa-IR" sz="2000" dirty="0">
                    <a:cs typeface="B Koodak" panose="00000700000000000000" pitchFamily="2" charset="-78"/>
                  </a:rPr>
                  <a:t>  = </a:t>
                </a:r>
              </a:p>
            </p:txBody>
          </p:sp>
        </mc:Choice>
        <mc:Fallback xmlns="">
          <p:sp>
            <p:nvSpPr>
              <p:cNvPr id="7" name="TextBox 6"/>
              <p:cNvSpPr txBox="1">
                <a:spLocks noRot="1" noChangeAspect="1" noMove="1" noResize="1" noEditPoints="1" noAdjustHandles="1" noChangeArrowheads="1" noChangeShapeType="1" noTextEdit="1"/>
              </p:cNvSpPr>
              <p:nvPr/>
            </p:nvSpPr>
            <p:spPr>
              <a:xfrm>
                <a:off x="4623808" y="768768"/>
                <a:ext cx="1389065" cy="478657"/>
              </a:xfrm>
              <a:prstGeom prst="rect">
                <a:avLst/>
              </a:prstGeom>
              <a:blipFill>
                <a:blip r:embed="rId5"/>
                <a:stretch>
                  <a:fillRect b="-26582"/>
                </a:stretch>
              </a:blipFill>
            </p:spPr>
            <p:txBody>
              <a:bodyPr/>
              <a:lstStyle/>
              <a:p>
                <a:r>
                  <a:rPr lang="fa-IR">
                    <a:noFill/>
                  </a:rPr>
                  <a:t> </a:t>
                </a:r>
              </a:p>
            </p:txBody>
          </p:sp>
        </mc:Fallback>
      </mc:AlternateContent>
      <p:sp>
        <p:nvSpPr>
          <p:cNvPr id="8" name="Rectangle 7"/>
          <p:cNvSpPr/>
          <p:nvPr/>
        </p:nvSpPr>
        <p:spPr>
          <a:xfrm>
            <a:off x="5657981" y="863935"/>
            <a:ext cx="324128" cy="400110"/>
          </a:xfrm>
          <a:prstGeom prst="rect">
            <a:avLst/>
          </a:prstGeom>
        </p:spPr>
        <p:txBody>
          <a:bodyPr wrap="none">
            <a:spAutoFit/>
          </a:bodyPr>
          <a:lstStyle/>
          <a:p>
            <a:r>
              <a:rPr lang="fa-IR" sz="2000" dirty="0">
                <a:solidFill>
                  <a:srgbClr val="0070C0"/>
                </a:solidFill>
                <a:cs typeface="B Koodak" panose="00000700000000000000" pitchFamily="2" charset="-78"/>
              </a:rPr>
              <a:t>1</a:t>
            </a:r>
          </a:p>
        </p:txBody>
      </p:sp>
      <p:sp>
        <p:nvSpPr>
          <p:cNvPr id="9" name="Rectangle 8"/>
          <p:cNvSpPr/>
          <p:nvPr/>
        </p:nvSpPr>
        <p:spPr>
          <a:xfrm>
            <a:off x="3208325" y="847893"/>
            <a:ext cx="324128" cy="400110"/>
          </a:xfrm>
          <a:prstGeom prst="rect">
            <a:avLst/>
          </a:prstGeom>
        </p:spPr>
        <p:txBody>
          <a:bodyPr wrap="none">
            <a:spAutoFit/>
          </a:bodyPr>
          <a:lstStyle/>
          <a:p>
            <a:r>
              <a:rPr lang="fa-IR" sz="2000" dirty="0">
                <a:solidFill>
                  <a:srgbClr val="0070C0"/>
                </a:solidFill>
                <a:cs typeface="B Koodak" panose="00000700000000000000" pitchFamily="2" charset="-78"/>
              </a:rPr>
              <a:t>1</a:t>
            </a:r>
          </a:p>
        </p:txBody>
      </p:sp>
      <p:sp>
        <p:nvSpPr>
          <p:cNvPr id="10" name="TextBox 9"/>
          <p:cNvSpPr txBox="1"/>
          <p:nvPr/>
        </p:nvSpPr>
        <p:spPr>
          <a:xfrm>
            <a:off x="8165592" y="1036305"/>
            <a:ext cx="2852928" cy="400110"/>
          </a:xfrm>
          <a:prstGeom prst="rect">
            <a:avLst/>
          </a:prstGeom>
          <a:noFill/>
        </p:spPr>
        <p:txBody>
          <a:bodyPr wrap="square" rtlCol="1">
            <a:spAutoFit/>
          </a:bodyPr>
          <a:lstStyle/>
          <a:p>
            <a:pPr algn="r"/>
            <a:r>
              <a:rPr lang="fa-IR" sz="2000" dirty="0">
                <a:latin typeface="IRAban" panose="02000503000000020002" pitchFamily="2" charset="-78"/>
                <a:cs typeface="IRAban" panose="02000503000000020002" pitchFamily="2" charset="-78"/>
              </a:rPr>
              <a:t>چه نتیجه ای میگیرید؟</a:t>
            </a:r>
          </a:p>
        </p:txBody>
      </p:sp>
      <p:sp>
        <p:nvSpPr>
          <p:cNvPr id="12" name="TextBox 11"/>
          <p:cNvSpPr txBox="1"/>
          <p:nvPr/>
        </p:nvSpPr>
        <p:spPr>
          <a:xfrm>
            <a:off x="2606040" y="2347399"/>
            <a:ext cx="7561276" cy="602150"/>
          </a:xfrm>
          <a:prstGeom prst="rect">
            <a:avLst/>
          </a:prstGeom>
          <a:noFill/>
        </p:spPr>
        <p:txBody>
          <a:bodyPr wrap="square" rtlCol="1">
            <a:spAutoFit/>
          </a:bodyPr>
          <a:lstStyle/>
          <a:p>
            <a:pPr algn="ctr"/>
            <a:r>
              <a:rPr lang="fa-IR" sz="2000" dirty="0">
                <a:solidFill>
                  <a:schemeClr val="accent2">
                    <a:lumMod val="75000"/>
                  </a:schemeClr>
                </a:solidFill>
                <a:latin typeface="IRAban" panose="02000503000000020002" pitchFamily="2" charset="-78"/>
                <a:cs typeface="IRAban" panose="02000503000000020002" pitchFamily="2" charset="-78"/>
              </a:rPr>
              <a:t>حاصل ضرب هر عدد (به غیر از صفر) در معکوسش برابر یک است.</a:t>
            </a:r>
          </a:p>
        </p:txBody>
      </p:sp>
      <p:sp>
        <p:nvSpPr>
          <p:cNvPr id="14" name="TextBox 13"/>
          <p:cNvSpPr txBox="1"/>
          <p:nvPr/>
        </p:nvSpPr>
        <p:spPr>
          <a:xfrm>
            <a:off x="315468" y="3852304"/>
            <a:ext cx="11561064" cy="830997"/>
          </a:xfrm>
          <a:prstGeom prst="rect">
            <a:avLst/>
          </a:prstGeom>
          <a:noFill/>
        </p:spPr>
        <p:txBody>
          <a:bodyPr wrap="square" rtlCol="1">
            <a:spAutoFit/>
          </a:bodyPr>
          <a:lstStyle/>
          <a:p>
            <a:pPr algn="r"/>
            <a:r>
              <a:rPr lang="fa-IR" sz="2400" dirty="0">
                <a:cs typeface="B Koodak" panose="00000700000000000000" pitchFamily="2" charset="-78"/>
              </a:rPr>
              <a:t>2- همانطور که میدانید،تقسیم را میتوانیم به ضرب تبدیل کنیم،پس ابتدا مانند نمونه علامت حاصل تقسیم را بگذارید و سپس آن را به ضرب دو عدد تبدیل کنید.</a:t>
            </a:r>
          </a:p>
        </p:txBody>
      </p:sp>
      <p:pic>
        <p:nvPicPr>
          <p:cNvPr id="15" name="Picture 14"/>
          <p:cNvPicPr>
            <a:picLocks noChangeAspect="1"/>
          </p:cNvPicPr>
          <p:nvPr/>
        </p:nvPicPr>
        <p:blipFill>
          <a:blip r:embed="rId6">
            <a:extLst>
              <a:ext uri="{BEBA8EAE-BF5A-486C-A8C5-ECC9F3942E4B}">
                <a14:imgProps xmlns:a14="http://schemas.microsoft.com/office/drawing/2010/main">
                  <a14:imgLayer r:embed="rId7">
                    <a14:imgEffect>
                      <a14:backgroundRemoval t="0" b="98889" l="0" r="99177"/>
                    </a14:imgEffect>
                  </a14:imgLayer>
                </a14:imgProps>
              </a:ext>
              <a:ext uri="{28A0092B-C50C-407E-A947-70E740481C1C}">
                <a14:useLocalDpi xmlns:a14="http://schemas.microsoft.com/office/drawing/2010/main" val="0"/>
              </a:ext>
            </a:extLst>
          </a:blip>
          <a:stretch>
            <a:fillRect/>
          </a:stretch>
        </p:blipFill>
        <p:spPr>
          <a:xfrm>
            <a:off x="10832989" y="376077"/>
            <a:ext cx="1064514" cy="1971322"/>
          </a:xfrm>
          <a:prstGeom prst="rect">
            <a:avLst/>
          </a:prstGeom>
        </p:spPr>
      </p:pic>
      <mc:AlternateContent xmlns:mc="http://schemas.openxmlformats.org/markup-compatibility/2006" xmlns:a14="http://schemas.microsoft.com/office/drawing/2010/main">
        <mc:Choice Requires="a14">
          <p:sp>
            <p:nvSpPr>
              <p:cNvPr id="16" name="TextBox 15"/>
              <p:cNvSpPr txBox="1"/>
              <p:nvPr/>
            </p:nvSpPr>
            <p:spPr>
              <a:xfrm>
                <a:off x="954153" y="5039880"/>
                <a:ext cx="2064818" cy="577402"/>
              </a:xfrm>
              <a:prstGeom prst="rect">
                <a:avLst/>
              </a:prstGeom>
              <a:noFill/>
            </p:spPr>
            <p:txBody>
              <a:bodyPr wrap="square" lIns="0" tIns="0" rIns="0" bIns="0" rtlCol="1">
                <a:spAutoFit/>
              </a:bodyPr>
              <a:lstStyle/>
              <a:p>
                <a14:m>
                  <m:oMath xmlns:m="http://schemas.openxmlformats.org/officeDocument/2006/math">
                    <m:d>
                      <m:dPr>
                        <m:ctrlPr>
                          <a:rPr lang="fa-IR" sz="2400" i="1" smtClean="0">
                            <a:latin typeface="Cambria Math" panose="02040503050406030204" pitchFamily="18" charset="0"/>
                          </a:rPr>
                        </m:ctrlPr>
                      </m:dPr>
                      <m:e>
                        <m:r>
                          <m:rPr>
                            <m:nor/>
                          </m:rPr>
                          <a:rPr lang="fa-IR" sz="2400" i="0">
                            <a:latin typeface="Cambria Math" panose="02040503050406030204" pitchFamily="18" charset="0"/>
                            <a:cs typeface="B Koodak" panose="00000700000000000000" pitchFamily="2" charset="-78"/>
                          </a:rPr>
                          <m:t>+</m:t>
                        </m:r>
                        <m:f>
                          <m:fPr>
                            <m:ctrlPr>
                              <a:rPr lang="fa-IR" sz="2400" i="1">
                                <a:latin typeface="Cambria Math" panose="02040503050406030204" pitchFamily="18" charset="0"/>
                              </a:rPr>
                            </m:ctrlPr>
                          </m:fPr>
                          <m:num>
                            <m:r>
                              <m:rPr>
                                <m:nor/>
                              </m:rPr>
                              <a:rPr lang="fa-IR" sz="2400" i="0">
                                <a:latin typeface="Cambria Math" panose="02040503050406030204" pitchFamily="18" charset="0"/>
                                <a:cs typeface="B Koodak" panose="00000700000000000000" pitchFamily="2" charset="-78"/>
                              </a:rPr>
                              <m:t>2</m:t>
                            </m:r>
                          </m:num>
                          <m:den>
                            <m:r>
                              <m:rPr>
                                <m:nor/>
                              </m:rPr>
                              <a:rPr lang="fa-IR" sz="2400" i="0">
                                <a:latin typeface="Cambria Math" panose="02040503050406030204" pitchFamily="18" charset="0"/>
                                <a:cs typeface="B Koodak" panose="00000700000000000000" pitchFamily="2" charset="-78"/>
                              </a:rPr>
                              <m:t>3</m:t>
                            </m:r>
                          </m:den>
                        </m:f>
                      </m:e>
                    </m:d>
                    <m:r>
                      <m:rPr>
                        <m:nor/>
                      </m:rPr>
                      <a:rPr lang="fa-IR" sz="2400" i="0">
                        <a:latin typeface="Cambria Math" panose="02040503050406030204" pitchFamily="18" charset="0"/>
                        <a:cs typeface="B Koodak" panose="00000700000000000000" pitchFamily="2" charset="-78"/>
                      </a:rPr>
                      <m:t>÷</m:t>
                    </m:r>
                    <m:d>
                      <m:dPr>
                        <m:ctrlPr>
                          <a:rPr lang="fa-IR" sz="2400" i="1">
                            <a:latin typeface="Cambria Math" panose="02040503050406030204" pitchFamily="18" charset="0"/>
                          </a:rPr>
                        </m:ctrlPr>
                      </m:dPr>
                      <m:e>
                        <m:r>
                          <m:rPr>
                            <m:nor/>
                          </m:rPr>
                          <a:rPr lang="fa-IR" sz="2400" b="0" i="0" smtClean="0">
                            <a:latin typeface="Cambria Math" panose="02040503050406030204" pitchFamily="18" charset="0"/>
                            <a:cs typeface="B Koodak" panose="00000700000000000000" pitchFamily="2" charset="-78"/>
                          </a:rPr>
                          <m:t>−</m:t>
                        </m:r>
                        <m:f>
                          <m:fPr>
                            <m:ctrlPr>
                              <a:rPr lang="fa-IR" sz="2400" i="1">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5</m:t>
                            </m:r>
                          </m:num>
                          <m:den>
                            <m:r>
                              <m:rPr>
                                <m:nor/>
                              </m:rPr>
                              <a:rPr lang="fa-IR" sz="2400" i="0">
                                <a:latin typeface="Cambria Math" panose="02040503050406030204" pitchFamily="18" charset="0"/>
                                <a:cs typeface="B Koodak" panose="00000700000000000000" pitchFamily="2" charset="-78"/>
                              </a:rPr>
                              <m:t>7</m:t>
                            </m:r>
                          </m:den>
                        </m:f>
                      </m:e>
                    </m:d>
                  </m:oMath>
                </a14:m>
                <a:r>
                  <a:rPr lang="fa-IR" sz="2400" dirty="0">
                    <a:cs typeface="B Koodak" panose="00000700000000000000" pitchFamily="2" charset="-78"/>
                  </a:rPr>
                  <a:t>= </a:t>
                </a:r>
              </a:p>
            </p:txBody>
          </p:sp>
        </mc:Choice>
        <mc:Fallback xmlns="">
          <p:sp>
            <p:nvSpPr>
              <p:cNvPr id="16" name="TextBox 15"/>
              <p:cNvSpPr txBox="1">
                <a:spLocks noRot="1" noChangeAspect="1" noMove="1" noResize="1" noEditPoints="1" noAdjustHandles="1" noChangeArrowheads="1" noChangeShapeType="1" noTextEdit="1"/>
              </p:cNvSpPr>
              <p:nvPr/>
            </p:nvSpPr>
            <p:spPr>
              <a:xfrm>
                <a:off x="954153" y="5039880"/>
                <a:ext cx="2064818" cy="577402"/>
              </a:xfrm>
              <a:prstGeom prst="rect">
                <a:avLst/>
              </a:prstGeom>
              <a:blipFill>
                <a:blip r:embed="rId8"/>
                <a:stretch>
                  <a:fillRect b="-265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944274" y="5039880"/>
                <a:ext cx="1611283" cy="577402"/>
              </a:xfrm>
              <a:prstGeom prst="rect">
                <a:avLst/>
              </a:prstGeom>
              <a:noFill/>
            </p:spPr>
            <p:txBody>
              <a:bodyPr wrap="square" lIns="0" tIns="0" rIns="0" bIns="0" rtlCol="1">
                <a:spAutoFit/>
              </a:bodyPr>
              <a:lstStyle/>
              <a:p>
                <a14:m>
                  <m:oMath xmlns:m="http://schemas.openxmlformats.org/officeDocument/2006/math">
                    <m:r>
                      <m:rPr>
                        <m:nor/>
                      </m:rPr>
                      <a:rPr lang="fa-IR" sz="2400" b="0" i="0" smtClean="0">
                        <a:latin typeface="Cambria Math" panose="02040503050406030204" pitchFamily="18" charset="0"/>
                        <a:cs typeface="B Koodak" panose="00000700000000000000" pitchFamily="2" charset="-78"/>
                      </a:rPr>
                      <m:t>−</m:t>
                    </m:r>
                    <m:d>
                      <m:dPr>
                        <m:ctrlPr>
                          <a:rPr lang="fa-IR" sz="2400" i="1">
                            <a:latin typeface="Cambria Math" panose="02040503050406030204" pitchFamily="18" charset="0"/>
                          </a:rPr>
                        </m:ctrlPr>
                      </m:dPr>
                      <m:e>
                        <m:f>
                          <m:fPr>
                            <m:ctrlPr>
                              <a:rPr lang="fa-IR" sz="2400" i="1">
                                <a:latin typeface="Cambria Math" panose="02040503050406030204" pitchFamily="18" charset="0"/>
                              </a:rPr>
                            </m:ctrlPr>
                          </m:fPr>
                          <m:num>
                            <m:r>
                              <m:rPr>
                                <m:nor/>
                              </m:rPr>
                              <a:rPr lang="fa-IR" sz="2400" i="0">
                                <a:latin typeface="Cambria Math" panose="02040503050406030204" pitchFamily="18" charset="0"/>
                                <a:cs typeface="B Koodak" panose="00000700000000000000" pitchFamily="2" charset="-78"/>
                              </a:rPr>
                              <m:t>2</m:t>
                            </m:r>
                          </m:num>
                          <m:den>
                            <m:r>
                              <m:rPr>
                                <m:nor/>
                              </m:rPr>
                              <a:rPr lang="fa-IR" sz="2400" i="0">
                                <a:latin typeface="Cambria Math" panose="02040503050406030204" pitchFamily="18" charset="0"/>
                                <a:cs typeface="B Koodak" panose="00000700000000000000" pitchFamily="2" charset="-78"/>
                              </a:rPr>
                              <m:t>3</m:t>
                            </m:r>
                          </m:den>
                        </m:f>
                        <m:r>
                          <m:rPr>
                            <m:nor/>
                          </m:rPr>
                          <a:rPr lang="fa-IR" sz="2400" i="0">
                            <a:latin typeface="Cambria Math" panose="02040503050406030204" pitchFamily="18" charset="0"/>
                            <a:cs typeface="B Koodak" panose="00000700000000000000" pitchFamily="2" charset="-78"/>
                          </a:rPr>
                          <m:t>÷</m:t>
                        </m:r>
                        <m:f>
                          <m:fPr>
                            <m:ctrlPr>
                              <a:rPr lang="fa-IR" sz="2400" i="1">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5</m:t>
                            </m:r>
                          </m:num>
                          <m:den>
                            <m:r>
                              <m:rPr>
                                <m:nor/>
                              </m:rPr>
                              <a:rPr lang="fa-IR" sz="2400" i="0">
                                <a:latin typeface="Cambria Math" panose="02040503050406030204" pitchFamily="18" charset="0"/>
                                <a:cs typeface="B Koodak" panose="00000700000000000000" pitchFamily="2" charset="-78"/>
                              </a:rPr>
                              <m:t>7</m:t>
                            </m:r>
                          </m:den>
                        </m:f>
                      </m:e>
                    </m:d>
                  </m:oMath>
                </a14:m>
                <a:r>
                  <a:rPr lang="fa-IR" sz="2400" dirty="0">
                    <a:cs typeface="B Koodak" panose="00000700000000000000" pitchFamily="2" charset="-78"/>
                  </a:rPr>
                  <a:t>= </a:t>
                </a:r>
              </a:p>
            </p:txBody>
          </p:sp>
        </mc:Choice>
        <mc:Fallback xmlns="">
          <p:sp>
            <p:nvSpPr>
              <p:cNvPr id="17" name="TextBox 16"/>
              <p:cNvSpPr txBox="1">
                <a:spLocks noRot="1" noChangeAspect="1" noMove="1" noResize="1" noEditPoints="1" noAdjustHandles="1" noChangeArrowheads="1" noChangeShapeType="1" noTextEdit="1"/>
              </p:cNvSpPr>
              <p:nvPr/>
            </p:nvSpPr>
            <p:spPr>
              <a:xfrm>
                <a:off x="2944274" y="5039880"/>
                <a:ext cx="1611283" cy="577402"/>
              </a:xfrm>
              <a:prstGeom prst="rect">
                <a:avLst/>
              </a:prstGeom>
              <a:blipFill>
                <a:blip r:embed="rId9"/>
                <a:stretch>
                  <a:fillRect b="-265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4283459" y="5026600"/>
                <a:ext cx="1554015" cy="670183"/>
              </a:xfrm>
              <a:prstGeom prst="rect">
                <a:avLst/>
              </a:prstGeom>
            </p:spPr>
            <p:txBody>
              <a:bodyPr wrap="none">
                <a:spAutoFit/>
              </a:bodyPr>
              <a:lstStyle/>
              <a:p>
                <a14:m>
                  <m:oMath xmlns:m="http://schemas.openxmlformats.org/officeDocument/2006/math">
                    <m:r>
                      <m:rPr>
                        <m:nor/>
                      </m:rPr>
                      <a:rPr lang="fa-IR" sz="2400" b="0" i="0" smtClean="0">
                        <a:latin typeface="Cambria Math" panose="02040503050406030204" pitchFamily="18" charset="0"/>
                        <a:cs typeface="B Koodak" panose="00000700000000000000" pitchFamily="2" charset="-78"/>
                      </a:rPr>
                      <m:t>−</m:t>
                    </m:r>
                    <m:d>
                      <m:dPr>
                        <m:ctrlPr>
                          <a:rPr lang="fa-IR" sz="2400" i="1">
                            <a:latin typeface="Cambria Math" panose="02040503050406030204" pitchFamily="18" charset="0"/>
                          </a:rPr>
                        </m:ctrlPr>
                      </m:dPr>
                      <m:e>
                        <m:f>
                          <m:fPr>
                            <m:ctrlPr>
                              <a:rPr lang="fa-IR" sz="2400" i="1">
                                <a:latin typeface="Cambria Math" panose="02040503050406030204" pitchFamily="18" charset="0"/>
                              </a:rPr>
                            </m:ctrlPr>
                          </m:fPr>
                          <m:num>
                            <m:r>
                              <m:rPr>
                                <m:nor/>
                              </m:rPr>
                              <a:rPr lang="fa-IR" sz="2400">
                                <a:latin typeface="Cambria Math" panose="02040503050406030204" pitchFamily="18" charset="0"/>
                                <a:cs typeface="B Koodak" panose="00000700000000000000" pitchFamily="2" charset="-78"/>
                              </a:rPr>
                              <m:t>2</m:t>
                            </m:r>
                          </m:num>
                          <m:den>
                            <m:r>
                              <m:rPr>
                                <m:nor/>
                              </m:rPr>
                              <a:rPr lang="fa-IR" sz="2400">
                                <a:latin typeface="Cambria Math" panose="02040503050406030204" pitchFamily="18" charset="0"/>
                                <a:cs typeface="B Koodak" panose="00000700000000000000" pitchFamily="2" charset="-78"/>
                              </a:rPr>
                              <m:t>3</m:t>
                            </m:r>
                          </m:den>
                        </m:f>
                        <m:r>
                          <m:rPr>
                            <m:nor/>
                          </m:rPr>
                          <a:rPr lang="fa-IR" sz="2400">
                            <a:latin typeface="Cambria Math" panose="02040503050406030204" pitchFamily="18" charset="0"/>
                            <a:cs typeface="B Koodak" panose="00000700000000000000" pitchFamily="2" charset="-78"/>
                          </a:rPr>
                          <m:t>×</m:t>
                        </m:r>
                        <m:f>
                          <m:fPr>
                            <m:ctrlPr>
                              <a:rPr lang="fa-IR" sz="2400" i="1">
                                <a:latin typeface="Cambria Math" panose="02040503050406030204" pitchFamily="18" charset="0"/>
                              </a:rPr>
                            </m:ctrlPr>
                          </m:fPr>
                          <m:num>
                            <m:r>
                              <m:rPr>
                                <m:nor/>
                              </m:rPr>
                              <a:rPr lang="fa-IR" sz="2400" b="0" i="0" smtClean="0">
                                <a:latin typeface="Cambria Math" panose="02040503050406030204" pitchFamily="18" charset="0"/>
                                <a:cs typeface="B Koodak" panose="00000700000000000000" pitchFamily="2" charset="-78"/>
                              </a:rPr>
                              <m:t>7</m:t>
                            </m:r>
                          </m:num>
                          <m:den>
                            <m:r>
                              <m:rPr>
                                <m:nor/>
                              </m:rPr>
                              <a:rPr lang="fa-IR" sz="2400" b="0" i="0" smtClean="0">
                                <a:latin typeface="Cambria Math" panose="02040503050406030204" pitchFamily="18" charset="0"/>
                                <a:cs typeface="B Koodak" panose="00000700000000000000" pitchFamily="2" charset="-78"/>
                              </a:rPr>
                              <m:t>5</m:t>
                            </m:r>
                          </m:den>
                        </m:f>
                      </m:e>
                    </m:d>
                  </m:oMath>
                </a14:m>
                <a:r>
                  <a:rPr lang="fa-IR" sz="2400" dirty="0">
                    <a:cs typeface="B Koodak" panose="00000700000000000000" pitchFamily="2" charset="-78"/>
                  </a:rPr>
                  <a:t>= </a:t>
                </a:r>
              </a:p>
            </p:txBody>
          </p:sp>
        </mc:Choice>
        <mc:Fallback xmlns="">
          <p:sp>
            <p:nvSpPr>
              <p:cNvPr id="19" name="Rectangle 18"/>
              <p:cNvSpPr>
                <a:spLocks noRot="1" noChangeAspect="1" noMove="1" noResize="1" noEditPoints="1" noAdjustHandles="1" noChangeArrowheads="1" noChangeShapeType="1" noTextEdit="1"/>
              </p:cNvSpPr>
              <p:nvPr/>
            </p:nvSpPr>
            <p:spPr>
              <a:xfrm>
                <a:off x="4283459" y="5026600"/>
                <a:ext cx="1554015" cy="670183"/>
              </a:xfrm>
              <a:prstGeom prst="rect">
                <a:avLst/>
              </a:prstGeom>
              <a:blipFill>
                <a:blip r:embed="rId10"/>
                <a:stretch>
                  <a:fillRect r="-4706" b="-1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5797561" y="4997825"/>
                <a:ext cx="867545" cy="7765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400" b="0" i="0" smtClean="0">
                          <a:solidFill>
                            <a:srgbClr val="0070C0"/>
                          </a:solidFill>
                          <a:latin typeface="Cambria Math" panose="02040503050406030204" pitchFamily="18" charset="0"/>
                          <a:cs typeface="B Koodak" panose="00000700000000000000" pitchFamily="2" charset="-78"/>
                        </a:rPr>
                        <m:t>−</m:t>
                      </m:r>
                      <m:f>
                        <m:fPr>
                          <m:ctrlPr>
                            <a:rPr lang="fa-IR" sz="2400" i="1">
                              <a:solidFill>
                                <a:srgbClr val="0070C0"/>
                              </a:solidFill>
                              <a:latin typeface="Cambria Math" panose="02040503050406030204" pitchFamily="18" charset="0"/>
                            </a:rPr>
                          </m:ctrlPr>
                        </m:fPr>
                        <m:num>
                          <m:r>
                            <m:rPr>
                              <m:nor/>
                            </m:rPr>
                            <a:rPr lang="fa-IR" sz="2400" b="0" i="0" smtClean="0">
                              <a:solidFill>
                                <a:srgbClr val="0070C0"/>
                              </a:solidFill>
                              <a:latin typeface="Cambria Math" panose="02040503050406030204" pitchFamily="18" charset="0"/>
                              <a:cs typeface="B Koodak" panose="00000700000000000000" pitchFamily="2" charset="-78"/>
                            </a:rPr>
                            <m:t>14</m:t>
                          </m:r>
                        </m:num>
                        <m:den>
                          <m:r>
                            <m:rPr>
                              <m:nor/>
                            </m:rPr>
                            <a:rPr lang="fa-IR" sz="2400" b="0" i="0" smtClean="0">
                              <a:solidFill>
                                <a:srgbClr val="0070C0"/>
                              </a:solidFill>
                              <a:latin typeface="Cambria Math" panose="02040503050406030204" pitchFamily="18" charset="0"/>
                              <a:cs typeface="B Koodak" panose="00000700000000000000" pitchFamily="2" charset="-78"/>
                            </a:rPr>
                            <m:t>15</m:t>
                          </m:r>
                        </m:den>
                      </m:f>
                    </m:oMath>
                  </m:oMathPara>
                </a14:m>
                <a:endParaRPr lang="fa-IR" sz="2400" dirty="0">
                  <a:solidFill>
                    <a:srgbClr val="0070C0"/>
                  </a:solidFill>
                  <a:cs typeface="B Koodak" panose="00000700000000000000" pitchFamily="2" charset="-78"/>
                </a:endParaRPr>
              </a:p>
            </p:txBody>
          </p:sp>
        </mc:Choice>
        <mc:Fallback xmlns="">
          <p:sp>
            <p:nvSpPr>
              <p:cNvPr id="21" name="Rectangle 20"/>
              <p:cNvSpPr>
                <a:spLocks noRot="1" noChangeAspect="1" noMove="1" noResize="1" noEditPoints="1" noAdjustHandles="1" noChangeArrowheads="1" noChangeShapeType="1" noTextEdit="1"/>
              </p:cNvSpPr>
              <p:nvPr/>
            </p:nvSpPr>
            <p:spPr>
              <a:xfrm>
                <a:off x="5797561" y="4997825"/>
                <a:ext cx="867545" cy="776559"/>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9224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80">
                                          <p:stCondLst>
                                            <p:cond delay="0"/>
                                          </p:stCondLst>
                                        </p:cTn>
                                        <p:tgtEl>
                                          <p:spTgt spid="12"/>
                                        </p:tgtEl>
                                      </p:cBhvr>
                                    </p:animEffect>
                                    <p:anim calcmode="lin" valueType="num">
                                      <p:cBhvr>
                                        <p:cTn id="3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3" dur="26">
                                          <p:stCondLst>
                                            <p:cond delay="650"/>
                                          </p:stCondLst>
                                        </p:cTn>
                                        <p:tgtEl>
                                          <p:spTgt spid="12"/>
                                        </p:tgtEl>
                                      </p:cBhvr>
                                      <p:to x="100000" y="60000"/>
                                    </p:animScale>
                                    <p:animScale>
                                      <p:cBhvr>
                                        <p:cTn id="44" dur="166" decel="50000">
                                          <p:stCondLst>
                                            <p:cond delay="676"/>
                                          </p:stCondLst>
                                        </p:cTn>
                                        <p:tgtEl>
                                          <p:spTgt spid="12"/>
                                        </p:tgtEl>
                                      </p:cBhvr>
                                      <p:to x="100000" y="100000"/>
                                    </p:animScale>
                                    <p:animScale>
                                      <p:cBhvr>
                                        <p:cTn id="45" dur="26">
                                          <p:stCondLst>
                                            <p:cond delay="1312"/>
                                          </p:stCondLst>
                                        </p:cTn>
                                        <p:tgtEl>
                                          <p:spTgt spid="12"/>
                                        </p:tgtEl>
                                      </p:cBhvr>
                                      <p:to x="100000" y="80000"/>
                                    </p:animScale>
                                    <p:animScale>
                                      <p:cBhvr>
                                        <p:cTn id="46" dur="166" decel="50000">
                                          <p:stCondLst>
                                            <p:cond delay="1338"/>
                                          </p:stCondLst>
                                        </p:cTn>
                                        <p:tgtEl>
                                          <p:spTgt spid="12"/>
                                        </p:tgtEl>
                                      </p:cBhvr>
                                      <p:to x="100000" y="100000"/>
                                    </p:animScale>
                                    <p:animScale>
                                      <p:cBhvr>
                                        <p:cTn id="47" dur="26">
                                          <p:stCondLst>
                                            <p:cond delay="1642"/>
                                          </p:stCondLst>
                                        </p:cTn>
                                        <p:tgtEl>
                                          <p:spTgt spid="12"/>
                                        </p:tgtEl>
                                      </p:cBhvr>
                                      <p:to x="100000" y="90000"/>
                                    </p:animScale>
                                    <p:animScale>
                                      <p:cBhvr>
                                        <p:cTn id="48" dur="166" decel="50000">
                                          <p:stCondLst>
                                            <p:cond delay="1668"/>
                                          </p:stCondLst>
                                        </p:cTn>
                                        <p:tgtEl>
                                          <p:spTgt spid="12"/>
                                        </p:tgtEl>
                                      </p:cBhvr>
                                      <p:to x="100000" y="100000"/>
                                    </p:animScale>
                                    <p:animScale>
                                      <p:cBhvr>
                                        <p:cTn id="49" dur="26">
                                          <p:stCondLst>
                                            <p:cond delay="1808"/>
                                          </p:stCondLst>
                                        </p:cTn>
                                        <p:tgtEl>
                                          <p:spTgt spid="12"/>
                                        </p:tgtEl>
                                      </p:cBhvr>
                                      <p:to x="100000" y="95000"/>
                                    </p:animScale>
                                    <p:animScale>
                                      <p:cBhvr>
                                        <p:cTn id="50" dur="166" decel="50000">
                                          <p:stCondLst>
                                            <p:cond delay="1834"/>
                                          </p:stCondLst>
                                        </p:cTn>
                                        <p:tgtEl>
                                          <p:spTgt spid="12"/>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dissolve">
                                      <p:cBhvr>
                                        <p:cTn id="55" dur="500"/>
                                        <p:tgtEl>
                                          <p:spTgt spid="14"/>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dissolve">
                                      <p:cBhvr>
                                        <p:cTn id="58" dur="500"/>
                                        <p:tgtEl>
                                          <p:spTgt spid="16"/>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dissolve">
                                      <p:cBhvr>
                                        <p:cTn id="61" dur="500"/>
                                        <p:tgtEl>
                                          <p:spTgt spid="17"/>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dissolv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2" grpId="0"/>
      <p:bldP spid="14" grpId="0"/>
      <p:bldP spid="16" grpId="0"/>
      <p:bldP spid="17" grpId="0"/>
      <p:bldP spid="19"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6265" y="358299"/>
            <a:ext cx="6435634" cy="400110"/>
          </a:xfrm>
          <a:prstGeom prst="rect">
            <a:avLst/>
          </a:prstGeom>
          <a:noFill/>
        </p:spPr>
        <p:txBody>
          <a:bodyPr wrap="square" rtlCol="0">
            <a:spAutoFit/>
          </a:bodyPr>
          <a:lstStyle/>
          <a:p>
            <a:pPr algn="r" rtl="1"/>
            <a:r>
              <a:rPr lang="fa-IR" sz="2000" dirty="0">
                <a:cs typeface="B Koodak" panose="00000700000000000000" pitchFamily="2" charset="-78"/>
              </a:rPr>
              <a:t>2- جدول زیر را مانند نمونه کامل کنید.</a:t>
            </a:r>
            <a:endParaRPr lang="en-US" sz="2000" dirty="0">
              <a:cs typeface="B Koodak" panose="000007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2839777094"/>
              </p:ext>
            </p:extLst>
          </p:nvPr>
        </p:nvGraphicFramePr>
        <p:xfrm>
          <a:off x="1703030" y="1010533"/>
          <a:ext cx="8496664" cy="1114916"/>
        </p:xfrm>
        <a:graphic>
          <a:graphicData uri="http://schemas.openxmlformats.org/drawingml/2006/table">
            <a:tbl>
              <a:tblPr firstRow="1" bandRow="1">
                <a:tableStyleId>{5C22544A-7EE6-4342-B048-85BDC9FD1C3A}</a:tableStyleId>
              </a:tblPr>
              <a:tblGrid>
                <a:gridCol w="1163929">
                  <a:extLst>
                    <a:ext uri="{9D8B030D-6E8A-4147-A177-3AD203B41FA5}">
                      <a16:colId xmlns:a16="http://schemas.microsoft.com/office/drawing/2014/main" val="2228406356"/>
                    </a:ext>
                  </a:extLst>
                </a:gridCol>
                <a:gridCol w="960237">
                  <a:extLst>
                    <a:ext uri="{9D8B030D-6E8A-4147-A177-3AD203B41FA5}">
                      <a16:colId xmlns:a16="http://schemas.microsoft.com/office/drawing/2014/main" val="264764280"/>
                    </a:ext>
                  </a:extLst>
                </a:gridCol>
                <a:gridCol w="1062083">
                  <a:extLst>
                    <a:ext uri="{9D8B030D-6E8A-4147-A177-3AD203B41FA5}">
                      <a16:colId xmlns:a16="http://schemas.microsoft.com/office/drawing/2014/main" val="2152414883"/>
                    </a:ext>
                  </a:extLst>
                </a:gridCol>
                <a:gridCol w="1062083">
                  <a:extLst>
                    <a:ext uri="{9D8B030D-6E8A-4147-A177-3AD203B41FA5}">
                      <a16:colId xmlns:a16="http://schemas.microsoft.com/office/drawing/2014/main" val="1111211028"/>
                    </a:ext>
                  </a:extLst>
                </a:gridCol>
                <a:gridCol w="1062083">
                  <a:extLst>
                    <a:ext uri="{9D8B030D-6E8A-4147-A177-3AD203B41FA5}">
                      <a16:colId xmlns:a16="http://schemas.microsoft.com/office/drawing/2014/main" val="3307164831"/>
                    </a:ext>
                  </a:extLst>
                </a:gridCol>
                <a:gridCol w="1062083">
                  <a:extLst>
                    <a:ext uri="{9D8B030D-6E8A-4147-A177-3AD203B41FA5}">
                      <a16:colId xmlns:a16="http://schemas.microsoft.com/office/drawing/2014/main" val="3023904790"/>
                    </a:ext>
                  </a:extLst>
                </a:gridCol>
                <a:gridCol w="1062083">
                  <a:extLst>
                    <a:ext uri="{9D8B030D-6E8A-4147-A177-3AD203B41FA5}">
                      <a16:colId xmlns:a16="http://schemas.microsoft.com/office/drawing/2014/main" val="2820860940"/>
                    </a:ext>
                  </a:extLst>
                </a:gridCol>
                <a:gridCol w="1062083">
                  <a:extLst>
                    <a:ext uri="{9D8B030D-6E8A-4147-A177-3AD203B41FA5}">
                      <a16:colId xmlns:a16="http://schemas.microsoft.com/office/drawing/2014/main" val="1267635492"/>
                    </a:ext>
                  </a:extLst>
                </a:gridCol>
              </a:tblGrid>
              <a:tr h="557458">
                <a:tc>
                  <a:txBody>
                    <a:bodyPr/>
                    <a:lstStyle/>
                    <a:p>
                      <a:pPr algn="ctr"/>
                      <a:r>
                        <a:rPr lang="fa-IR" sz="2000" dirty="0">
                          <a:solidFill>
                            <a:sysClr val="windowText" lastClr="000000"/>
                          </a:solidFill>
                          <a:latin typeface="IRAban" panose="02000503000000020002" pitchFamily="2" charset="-78"/>
                          <a:cs typeface="B Koodak" panose="00000700000000000000" pitchFamily="2" charset="-78"/>
                        </a:rPr>
                        <a:t>عدد</a:t>
                      </a:r>
                      <a:r>
                        <a:rPr lang="fa-IR" sz="2000" baseline="0" dirty="0">
                          <a:solidFill>
                            <a:sysClr val="windowText" lastClr="000000"/>
                          </a:solidFill>
                          <a:latin typeface="IRAban" panose="02000503000000020002" pitchFamily="2" charset="-78"/>
                          <a:cs typeface="B Koodak" panose="00000700000000000000" pitchFamily="2" charset="-78"/>
                        </a:rPr>
                        <a:t> صحیح</a:t>
                      </a:r>
                      <a:endParaRPr lang="en-US" sz="2000" dirty="0">
                        <a:solidFill>
                          <a:sysClr val="windowText" lastClr="000000"/>
                        </a:solidFill>
                        <a:latin typeface="IRAban" panose="02000503000000020002" pitchFamily="2" charset="-78"/>
                        <a:cs typeface="B Koodak" panose="00000700000000000000" pitchFamily="2" charset="-78"/>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5330734"/>
                  </a:ext>
                </a:extLst>
              </a:tr>
              <a:tr h="557458">
                <a:tc>
                  <a:txBody>
                    <a:bodyPr/>
                    <a:lstStyle/>
                    <a:p>
                      <a:pPr algn="ctr"/>
                      <a:r>
                        <a:rPr lang="fa-IR" sz="2000" dirty="0">
                          <a:latin typeface="IRAban" panose="02000503000000020002" pitchFamily="2" charset="-78"/>
                          <a:cs typeface="B Koodak" panose="00000700000000000000" pitchFamily="2" charset="-78"/>
                        </a:rPr>
                        <a:t>قرینه</a:t>
                      </a:r>
                      <a:r>
                        <a:rPr lang="fa-IR" sz="2000" baseline="0" dirty="0">
                          <a:latin typeface="IRAban" panose="02000503000000020002" pitchFamily="2" charset="-78"/>
                          <a:cs typeface="B Koodak" panose="00000700000000000000" pitchFamily="2" charset="-78"/>
                        </a:rPr>
                        <a:t> آن</a:t>
                      </a:r>
                      <a:endParaRPr lang="en-US" sz="2000" dirty="0">
                        <a:latin typeface="IRAban" panose="02000503000000020002" pitchFamily="2" charset="-78"/>
                        <a:cs typeface="B Koodak" panose="00000700000000000000" pitchFamily="2" charset="-78"/>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652172384"/>
                  </a:ext>
                </a:extLst>
              </a:tr>
            </a:tbl>
          </a:graphicData>
        </a:graphic>
      </p:graphicFrame>
      <p:sp>
        <p:nvSpPr>
          <p:cNvPr id="5" name="TextBox 4"/>
          <p:cNvSpPr txBox="1"/>
          <p:nvPr/>
        </p:nvSpPr>
        <p:spPr>
          <a:xfrm>
            <a:off x="3203590" y="1022153"/>
            <a:ext cx="658368" cy="523220"/>
          </a:xfrm>
          <a:prstGeom prst="rect">
            <a:avLst/>
          </a:prstGeom>
          <a:noFill/>
        </p:spPr>
        <p:txBody>
          <a:bodyPr wrap="square" rtlCol="0">
            <a:spAutoFit/>
          </a:bodyPr>
          <a:lstStyle/>
          <a:p>
            <a:r>
              <a:rPr lang="fa-IR" sz="2800" dirty="0">
                <a:cs typeface="B Koodak" panose="00000700000000000000" pitchFamily="2" charset="-78"/>
              </a:rPr>
              <a:t>6</a:t>
            </a:r>
            <a:endParaRPr lang="en-US" sz="2800" dirty="0">
              <a:cs typeface="B Koodak" panose="00000700000000000000" pitchFamily="2" charset="-78"/>
            </a:endParaRPr>
          </a:p>
        </p:txBody>
      </p:sp>
      <p:sp>
        <p:nvSpPr>
          <p:cNvPr id="6" name="TextBox 5"/>
          <p:cNvSpPr txBox="1"/>
          <p:nvPr/>
        </p:nvSpPr>
        <p:spPr>
          <a:xfrm>
            <a:off x="3063553" y="1576754"/>
            <a:ext cx="647792" cy="523220"/>
          </a:xfrm>
          <a:prstGeom prst="rect">
            <a:avLst/>
          </a:prstGeom>
          <a:noFill/>
        </p:spPr>
        <p:txBody>
          <a:bodyPr wrap="square" rtlCol="0">
            <a:spAutoFit/>
          </a:bodyPr>
          <a:lstStyle/>
          <a:p>
            <a:r>
              <a:rPr lang="fa-IR" sz="2800" dirty="0">
                <a:solidFill>
                  <a:schemeClr val="accent2">
                    <a:lumMod val="75000"/>
                  </a:schemeClr>
                </a:solidFill>
                <a:cs typeface="B Koodak" panose="00000700000000000000" pitchFamily="2" charset="-78"/>
              </a:rPr>
              <a:t>6-</a:t>
            </a:r>
            <a:endParaRPr lang="en-US" sz="2800" dirty="0">
              <a:solidFill>
                <a:schemeClr val="accent2">
                  <a:lumMod val="75000"/>
                </a:schemeClr>
              </a:solidFill>
              <a:cs typeface="B Koodak" panose="00000700000000000000" pitchFamily="2" charset="-78"/>
            </a:endParaRPr>
          </a:p>
        </p:txBody>
      </p:sp>
      <p:sp>
        <p:nvSpPr>
          <p:cNvPr id="7" name="TextBox 6"/>
          <p:cNvSpPr txBox="1"/>
          <p:nvPr/>
        </p:nvSpPr>
        <p:spPr>
          <a:xfrm>
            <a:off x="4113237" y="1011439"/>
            <a:ext cx="649224" cy="523220"/>
          </a:xfrm>
          <a:prstGeom prst="rect">
            <a:avLst/>
          </a:prstGeom>
          <a:noFill/>
        </p:spPr>
        <p:txBody>
          <a:bodyPr wrap="square" rtlCol="0">
            <a:spAutoFit/>
          </a:bodyPr>
          <a:lstStyle/>
          <a:p>
            <a:r>
              <a:rPr lang="fa-IR" sz="2800" dirty="0">
                <a:cs typeface="B Koodak" panose="00000700000000000000" pitchFamily="2" charset="-78"/>
              </a:rPr>
              <a:t>4-</a:t>
            </a:r>
            <a:endParaRPr lang="en-US" sz="2800" dirty="0">
              <a:cs typeface="B Koodak" panose="00000700000000000000" pitchFamily="2" charset="-78"/>
            </a:endParaRPr>
          </a:p>
        </p:txBody>
      </p:sp>
      <p:sp>
        <p:nvSpPr>
          <p:cNvPr id="8" name="TextBox 7"/>
          <p:cNvSpPr txBox="1"/>
          <p:nvPr/>
        </p:nvSpPr>
        <p:spPr>
          <a:xfrm>
            <a:off x="4211535" y="1597687"/>
            <a:ext cx="452628" cy="523220"/>
          </a:xfrm>
          <a:prstGeom prst="rect">
            <a:avLst/>
          </a:prstGeom>
          <a:noFill/>
        </p:spPr>
        <p:txBody>
          <a:bodyPr wrap="square" rtlCol="0">
            <a:spAutoFit/>
          </a:bodyPr>
          <a:lstStyle/>
          <a:p>
            <a:r>
              <a:rPr lang="fa-IR" sz="2800" dirty="0">
                <a:solidFill>
                  <a:schemeClr val="accent2">
                    <a:lumMod val="75000"/>
                  </a:schemeClr>
                </a:solidFill>
                <a:cs typeface="B Koodak" panose="00000700000000000000" pitchFamily="2" charset="-78"/>
              </a:rPr>
              <a:t>4</a:t>
            </a:r>
            <a:endParaRPr lang="en-US" sz="2800" dirty="0">
              <a:solidFill>
                <a:schemeClr val="accent2">
                  <a:lumMod val="75000"/>
                </a:schemeClr>
              </a:solidFill>
              <a:cs typeface="B Koodak" panose="00000700000000000000" pitchFamily="2" charset="-78"/>
            </a:endParaRPr>
          </a:p>
        </p:txBody>
      </p:sp>
      <p:sp>
        <p:nvSpPr>
          <p:cNvPr id="9" name="TextBox 8"/>
          <p:cNvSpPr txBox="1"/>
          <p:nvPr/>
        </p:nvSpPr>
        <p:spPr>
          <a:xfrm>
            <a:off x="5024540" y="1020785"/>
            <a:ext cx="955307" cy="523220"/>
          </a:xfrm>
          <a:prstGeom prst="rect">
            <a:avLst/>
          </a:prstGeom>
          <a:noFill/>
        </p:spPr>
        <p:txBody>
          <a:bodyPr wrap="square" rtlCol="0">
            <a:spAutoFit/>
          </a:bodyPr>
          <a:lstStyle/>
          <a:p>
            <a:r>
              <a:rPr lang="fa-IR" sz="2800" dirty="0">
                <a:cs typeface="B Koodak" panose="00000700000000000000" pitchFamily="2" charset="-78"/>
              </a:rPr>
              <a:t>(7-)-</a:t>
            </a:r>
            <a:endParaRPr lang="en-US" sz="2800" dirty="0">
              <a:cs typeface="B Koodak" panose="00000700000000000000" pitchFamily="2" charset="-78"/>
            </a:endParaRPr>
          </a:p>
        </p:txBody>
      </p:sp>
      <p:sp>
        <p:nvSpPr>
          <p:cNvPr id="10" name="TextBox 9"/>
          <p:cNvSpPr txBox="1"/>
          <p:nvPr/>
        </p:nvSpPr>
        <p:spPr>
          <a:xfrm>
            <a:off x="5308748" y="1602229"/>
            <a:ext cx="420624" cy="523220"/>
          </a:xfrm>
          <a:prstGeom prst="rect">
            <a:avLst/>
          </a:prstGeom>
          <a:noFill/>
        </p:spPr>
        <p:txBody>
          <a:bodyPr wrap="square" rtlCol="0">
            <a:spAutoFit/>
          </a:bodyPr>
          <a:lstStyle/>
          <a:p>
            <a:r>
              <a:rPr lang="fa-IR" sz="2800" dirty="0">
                <a:solidFill>
                  <a:schemeClr val="accent2">
                    <a:lumMod val="75000"/>
                  </a:schemeClr>
                </a:solidFill>
                <a:cs typeface="B Koodak" panose="00000700000000000000" pitchFamily="2" charset="-78"/>
              </a:rPr>
              <a:t>7</a:t>
            </a:r>
            <a:endParaRPr lang="en-US" sz="2800" dirty="0">
              <a:solidFill>
                <a:schemeClr val="accent2">
                  <a:lumMod val="75000"/>
                </a:schemeClr>
              </a:solidFill>
              <a:cs typeface="B Koodak" panose="00000700000000000000" pitchFamily="2" charset="-78"/>
            </a:endParaRPr>
          </a:p>
        </p:txBody>
      </p:sp>
      <p:sp>
        <p:nvSpPr>
          <p:cNvPr id="11" name="TextBox 10"/>
          <p:cNvSpPr txBox="1"/>
          <p:nvPr/>
        </p:nvSpPr>
        <p:spPr>
          <a:xfrm>
            <a:off x="6288186" y="1037146"/>
            <a:ext cx="564461" cy="523220"/>
          </a:xfrm>
          <a:prstGeom prst="rect">
            <a:avLst/>
          </a:prstGeom>
          <a:noFill/>
        </p:spPr>
        <p:txBody>
          <a:bodyPr wrap="square" rtlCol="0">
            <a:spAutoFit/>
          </a:bodyPr>
          <a:lstStyle/>
          <a:p>
            <a:r>
              <a:rPr lang="fa-IR" sz="2800" dirty="0">
                <a:cs typeface="B Koodak" panose="00000700000000000000" pitchFamily="2" charset="-78"/>
              </a:rPr>
              <a:t>0</a:t>
            </a:r>
            <a:endParaRPr lang="en-US" sz="2800" dirty="0">
              <a:cs typeface="B Koodak" panose="00000700000000000000" pitchFamily="2" charset="-78"/>
            </a:endParaRPr>
          </a:p>
        </p:txBody>
      </p:sp>
      <p:sp>
        <p:nvSpPr>
          <p:cNvPr id="12" name="TextBox 11"/>
          <p:cNvSpPr txBox="1"/>
          <p:nvPr/>
        </p:nvSpPr>
        <p:spPr>
          <a:xfrm>
            <a:off x="6288186" y="1576754"/>
            <a:ext cx="482165" cy="523220"/>
          </a:xfrm>
          <a:prstGeom prst="rect">
            <a:avLst/>
          </a:prstGeom>
          <a:noFill/>
        </p:spPr>
        <p:txBody>
          <a:bodyPr wrap="square" rtlCol="0">
            <a:spAutoFit/>
          </a:bodyPr>
          <a:lstStyle/>
          <a:p>
            <a:r>
              <a:rPr lang="fa-IR" sz="2800" dirty="0">
                <a:solidFill>
                  <a:schemeClr val="accent2">
                    <a:lumMod val="75000"/>
                  </a:schemeClr>
                </a:solidFill>
                <a:cs typeface="B Koodak" panose="00000700000000000000" pitchFamily="2" charset="-78"/>
              </a:rPr>
              <a:t>0</a:t>
            </a:r>
            <a:endParaRPr lang="en-US" sz="2800" dirty="0">
              <a:solidFill>
                <a:schemeClr val="accent2">
                  <a:lumMod val="75000"/>
                </a:schemeClr>
              </a:solidFill>
              <a:cs typeface="B Koodak" panose="00000700000000000000" pitchFamily="2" charset="-78"/>
            </a:endParaRPr>
          </a:p>
        </p:txBody>
      </p:sp>
      <p:sp>
        <p:nvSpPr>
          <p:cNvPr id="13" name="TextBox 12"/>
          <p:cNvSpPr txBox="1"/>
          <p:nvPr/>
        </p:nvSpPr>
        <p:spPr>
          <a:xfrm>
            <a:off x="7239178" y="1597687"/>
            <a:ext cx="694944" cy="523220"/>
          </a:xfrm>
          <a:prstGeom prst="rect">
            <a:avLst/>
          </a:prstGeom>
          <a:noFill/>
        </p:spPr>
        <p:txBody>
          <a:bodyPr wrap="square" rtlCol="0">
            <a:spAutoFit/>
          </a:bodyPr>
          <a:lstStyle/>
          <a:p>
            <a:r>
              <a:rPr lang="fa-IR" sz="2800" dirty="0">
                <a:cs typeface="B Koodak" panose="00000700000000000000" pitchFamily="2" charset="-78"/>
              </a:rPr>
              <a:t>8-</a:t>
            </a:r>
            <a:endParaRPr lang="en-US" sz="2800" dirty="0">
              <a:cs typeface="B Koodak" panose="00000700000000000000" pitchFamily="2" charset="-78"/>
            </a:endParaRPr>
          </a:p>
        </p:txBody>
      </p:sp>
      <p:sp>
        <p:nvSpPr>
          <p:cNvPr id="14" name="TextBox 13"/>
          <p:cNvSpPr txBox="1"/>
          <p:nvPr/>
        </p:nvSpPr>
        <p:spPr>
          <a:xfrm>
            <a:off x="7373617" y="994220"/>
            <a:ext cx="530352" cy="523220"/>
          </a:xfrm>
          <a:prstGeom prst="rect">
            <a:avLst/>
          </a:prstGeom>
          <a:noFill/>
        </p:spPr>
        <p:txBody>
          <a:bodyPr wrap="square" rtlCol="0">
            <a:spAutoFit/>
          </a:bodyPr>
          <a:lstStyle/>
          <a:p>
            <a:r>
              <a:rPr lang="fa-IR" sz="2800" dirty="0">
                <a:solidFill>
                  <a:schemeClr val="accent2">
                    <a:lumMod val="75000"/>
                  </a:schemeClr>
                </a:solidFill>
                <a:cs typeface="B Koodak" panose="00000700000000000000" pitchFamily="2" charset="-78"/>
              </a:rPr>
              <a:t>8</a:t>
            </a:r>
            <a:endParaRPr lang="en-US" sz="2800" dirty="0">
              <a:solidFill>
                <a:schemeClr val="accent2">
                  <a:lumMod val="75000"/>
                </a:schemeClr>
              </a:solidFill>
              <a:cs typeface="B Koodak" panose="00000700000000000000" pitchFamily="2" charset="-78"/>
            </a:endParaRPr>
          </a:p>
        </p:txBody>
      </p:sp>
      <p:sp>
        <p:nvSpPr>
          <p:cNvPr id="15" name="TextBox 14"/>
          <p:cNvSpPr txBox="1"/>
          <p:nvPr/>
        </p:nvSpPr>
        <p:spPr>
          <a:xfrm>
            <a:off x="8441484" y="1578627"/>
            <a:ext cx="576072" cy="523220"/>
          </a:xfrm>
          <a:prstGeom prst="rect">
            <a:avLst/>
          </a:prstGeom>
          <a:noFill/>
        </p:spPr>
        <p:txBody>
          <a:bodyPr wrap="square" rtlCol="0">
            <a:spAutoFit/>
          </a:bodyPr>
          <a:lstStyle/>
          <a:p>
            <a:r>
              <a:rPr lang="fa-IR" sz="2800" dirty="0">
                <a:cs typeface="B Koodak" panose="00000700000000000000" pitchFamily="2" charset="-78"/>
              </a:rPr>
              <a:t>5</a:t>
            </a:r>
            <a:endParaRPr lang="en-US" sz="2800" dirty="0">
              <a:cs typeface="B Koodak" panose="00000700000000000000" pitchFamily="2" charset="-78"/>
            </a:endParaRPr>
          </a:p>
        </p:txBody>
      </p:sp>
      <p:sp>
        <p:nvSpPr>
          <p:cNvPr id="16" name="TextBox 15"/>
          <p:cNvSpPr txBox="1"/>
          <p:nvPr/>
        </p:nvSpPr>
        <p:spPr>
          <a:xfrm>
            <a:off x="8284953" y="994220"/>
            <a:ext cx="594360" cy="523220"/>
          </a:xfrm>
          <a:prstGeom prst="rect">
            <a:avLst/>
          </a:prstGeom>
          <a:noFill/>
        </p:spPr>
        <p:txBody>
          <a:bodyPr wrap="square" rtlCol="0">
            <a:spAutoFit/>
          </a:bodyPr>
          <a:lstStyle/>
          <a:p>
            <a:r>
              <a:rPr lang="fa-IR" sz="2800" dirty="0">
                <a:solidFill>
                  <a:schemeClr val="accent2">
                    <a:lumMod val="75000"/>
                  </a:schemeClr>
                </a:solidFill>
                <a:cs typeface="B Koodak" panose="00000700000000000000" pitchFamily="2" charset="-78"/>
              </a:rPr>
              <a:t>5-</a:t>
            </a:r>
            <a:endParaRPr lang="en-US" sz="2800" dirty="0">
              <a:solidFill>
                <a:schemeClr val="accent2">
                  <a:lumMod val="75000"/>
                </a:schemeClr>
              </a:solidFill>
              <a:cs typeface="B Koodak" panose="00000700000000000000" pitchFamily="2" charset="-78"/>
            </a:endParaRPr>
          </a:p>
        </p:txBody>
      </p:sp>
      <p:sp>
        <p:nvSpPr>
          <p:cNvPr id="17" name="TextBox 16"/>
          <p:cNvSpPr txBox="1"/>
          <p:nvPr/>
        </p:nvSpPr>
        <p:spPr>
          <a:xfrm>
            <a:off x="9443286" y="1006228"/>
            <a:ext cx="557784" cy="523220"/>
          </a:xfrm>
          <a:prstGeom prst="rect">
            <a:avLst/>
          </a:prstGeom>
          <a:noFill/>
        </p:spPr>
        <p:txBody>
          <a:bodyPr wrap="square" rtlCol="0">
            <a:spAutoFit/>
          </a:bodyPr>
          <a:lstStyle/>
          <a:p>
            <a:r>
              <a:rPr lang="fa-IR" sz="2800" dirty="0">
                <a:solidFill>
                  <a:srgbClr val="FF0000"/>
                </a:solidFill>
                <a:cs typeface="B Koodak" panose="00000700000000000000" pitchFamily="2" charset="-78"/>
              </a:rPr>
              <a:t>3</a:t>
            </a:r>
            <a:endParaRPr lang="en-US" sz="2800" dirty="0">
              <a:solidFill>
                <a:srgbClr val="FF0000"/>
              </a:solidFill>
              <a:cs typeface="B Koodak" panose="00000700000000000000" pitchFamily="2" charset="-78"/>
            </a:endParaRPr>
          </a:p>
        </p:txBody>
      </p:sp>
      <p:sp>
        <p:nvSpPr>
          <p:cNvPr id="18" name="TextBox 17"/>
          <p:cNvSpPr txBox="1"/>
          <p:nvPr/>
        </p:nvSpPr>
        <p:spPr>
          <a:xfrm>
            <a:off x="9274126" y="1576754"/>
            <a:ext cx="570434" cy="523220"/>
          </a:xfrm>
          <a:prstGeom prst="rect">
            <a:avLst/>
          </a:prstGeom>
          <a:noFill/>
        </p:spPr>
        <p:txBody>
          <a:bodyPr wrap="square" rtlCol="0">
            <a:spAutoFit/>
          </a:bodyPr>
          <a:lstStyle/>
          <a:p>
            <a:r>
              <a:rPr lang="fa-IR" sz="2800" dirty="0">
                <a:solidFill>
                  <a:srgbClr val="FF0000"/>
                </a:solidFill>
                <a:cs typeface="B Koodak" panose="00000700000000000000" pitchFamily="2" charset="-78"/>
              </a:rPr>
              <a:t>3-</a:t>
            </a:r>
            <a:endParaRPr lang="en-US" sz="2800" dirty="0">
              <a:solidFill>
                <a:srgbClr val="FF0000"/>
              </a:solidFill>
              <a:cs typeface="B Koodak" panose="00000700000000000000" pitchFamily="2" charset="-78"/>
            </a:endParaRPr>
          </a:p>
        </p:txBody>
      </p:sp>
      <p:sp>
        <p:nvSpPr>
          <p:cNvPr id="19" name="TextBox 18"/>
          <p:cNvSpPr txBox="1"/>
          <p:nvPr/>
        </p:nvSpPr>
        <p:spPr>
          <a:xfrm>
            <a:off x="6224811" y="2969677"/>
            <a:ext cx="5657088" cy="400110"/>
          </a:xfrm>
          <a:prstGeom prst="rect">
            <a:avLst/>
          </a:prstGeom>
          <a:noFill/>
        </p:spPr>
        <p:txBody>
          <a:bodyPr wrap="square" rtlCol="0">
            <a:spAutoFit/>
          </a:bodyPr>
          <a:lstStyle/>
          <a:p>
            <a:pPr algn="r"/>
            <a:r>
              <a:rPr lang="fa-IR" sz="2000" dirty="0">
                <a:cs typeface="B Koodak" panose="00000700000000000000" pitchFamily="2" charset="-78"/>
              </a:rPr>
              <a:t>3- حاصل عبارت های زیر را به دست آورید.</a:t>
            </a:r>
            <a:endParaRPr lang="en-US" sz="2000" dirty="0">
              <a:cs typeface="B Koodak" panose="00000700000000000000" pitchFamily="2" charset="-78"/>
            </a:endParaRPr>
          </a:p>
        </p:txBody>
      </p:sp>
      <p:sp>
        <p:nvSpPr>
          <p:cNvPr id="29" name="TextBox 28"/>
          <p:cNvSpPr txBox="1"/>
          <p:nvPr/>
        </p:nvSpPr>
        <p:spPr>
          <a:xfrm>
            <a:off x="1974100" y="3935338"/>
            <a:ext cx="630894" cy="523220"/>
          </a:xfrm>
          <a:prstGeom prst="rect">
            <a:avLst/>
          </a:prstGeom>
          <a:noFill/>
        </p:spPr>
        <p:txBody>
          <a:bodyPr wrap="square" rtlCol="0">
            <a:spAutoFit/>
          </a:bodyPr>
          <a:lstStyle/>
          <a:p>
            <a:r>
              <a:rPr lang="fa-IR" sz="2800" dirty="0">
                <a:solidFill>
                  <a:schemeClr val="accent2">
                    <a:lumMod val="75000"/>
                  </a:schemeClr>
                </a:solidFill>
                <a:cs typeface="B Koodak" panose="00000700000000000000" pitchFamily="2" charset="-78"/>
              </a:rPr>
              <a:t>4 -</a:t>
            </a:r>
            <a:endParaRPr lang="en-US" sz="2800" dirty="0">
              <a:solidFill>
                <a:schemeClr val="accent2">
                  <a:lumMod val="75000"/>
                </a:schemeClr>
              </a:solidFill>
              <a:cs typeface="B Koodak" panose="00000700000000000000" pitchFamily="2" charset="-78"/>
            </a:endParaRPr>
          </a:p>
        </p:txBody>
      </p:sp>
      <p:sp>
        <p:nvSpPr>
          <p:cNvPr id="35" name="TextBox 34"/>
          <p:cNvSpPr txBox="1"/>
          <p:nvPr/>
        </p:nvSpPr>
        <p:spPr>
          <a:xfrm>
            <a:off x="4665259" y="3962717"/>
            <a:ext cx="1248286" cy="523220"/>
          </a:xfrm>
          <a:prstGeom prst="rect">
            <a:avLst/>
          </a:prstGeom>
          <a:noFill/>
        </p:spPr>
        <p:txBody>
          <a:bodyPr wrap="square" rtlCol="0">
            <a:spAutoFit/>
          </a:bodyPr>
          <a:lstStyle/>
          <a:p>
            <a:r>
              <a:rPr lang="fa-IR" sz="2800" dirty="0">
                <a:solidFill>
                  <a:schemeClr val="accent2">
                    <a:lumMod val="75000"/>
                  </a:schemeClr>
                </a:solidFill>
                <a:cs typeface="B Koodak" panose="00000700000000000000" pitchFamily="2" charset="-78"/>
              </a:rPr>
              <a:t>4-</a:t>
            </a:r>
            <a:endParaRPr lang="en-US" sz="2800" dirty="0">
              <a:solidFill>
                <a:schemeClr val="accent2">
                  <a:lumMod val="75000"/>
                </a:schemeClr>
              </a:solidFill>
              <a:cs typeface="B Koodak" panose="00000700000000000000" pitchFamily="2" charset="-78"/>
            </a:endParaRPr>
          </a:p>
        </p:txBody>
      </p:sp>
      <p:sp>
        <p:nvSpPr>
          <p:cNvPr id="38" name="TextBox 37"/>
          <p:cNvSpPr txBox="1"/>
          <p:nvPr/>
        </p:nvSpPr>
        <p:spPr>
          <a:xfrm>
            <a:off x="7598813" y="3925453"/>
            <a:ext cx="1372279" cy="523220"/>
          </a:xfrm>
          <a:prstGeom prst="rect">
            <a:avLst/>
          </a:prstGeom>
          <a:noFill/>
        </p:spPr>
        <p:txBody>
          <a:bodyPr wrap="square" rtlCol="0">
            <a:spAutoFit/>
          </a:bodyPr>
          <a:lstStyle/>
          <a:p>
            <a:r>
              <a:rPr lang="fa-IR" sz="2800" dirty="0">
                <a:solidFill>
                  <a:schemeClr val="accent2">
                    <a:lumMod val="75000"/>
                  </a:schemeClr>
                </a:solidFill>
                <a:cs typeface="B Koodak" panose="00000700000000000000" pitchFamily="2" charset="-78"/>
              </a:rPr>
              <a:t>6-</a:t>
            </a:r>
            <a:endParaRPr lang="en-US" sz="2800" dirty="0">
              <a:solidFill>
                <a:schemeClr val="accent2">
                  <a:lumMod val="75000"/>
                </a:schemeClr>
              </a:solidFill>
              <a:cs typeface="B Koodak" panose="00000700000000000000" pitchFamily="2" charset="-78"/>
            </a:endParaRPr>
          </a:p>
        </p:txBody>
      </p:sp>
      <p:sp>
        <p:nvSpPr>
          <p:cNvPr id="43" name="TextBox 42"/>
          <p:cNvSpPr txBox="1"/>
          <p:nvPr/>
        </p:nvSpPr>
        <p:spPr>
          <a:xfrm>
            <a:off x="10907691" y="3960104"/>
            <a:ext cx="2436095" cy="523220"/>
          </a:xfrm>
          <a:prstGeom prst="rect">
            <a:avLst/>
          </a:prstGeom>
          <a:noFill/>
        </p:spPr>
        <p:txBody>
          <a:bodyPr wrap="square" rtlCol="0">
            <a:spAutoFit/>
          </a:bodyPr>
          <a:lstStyle/>
          <a:p>
            <a:r>
              <a:rPr lang="fa-IR" sz="2800" dirty="0">
                <a:solidFill>
                  <a:schemeClr val="accent2">
                    <a:lumMod val="75000"/>
                  </a:schemeClr>
                </a:solidFill>
                <a:cs typeface="B Koodak" panose="00000700000000000000" pitchFamily="2" charset="-78"/>
              </a:rPr>
              <a:t>12-</a:t>
            </a:r>
            <a:endParaRPr lang="en-US" sz="2800" dirty="0">
              <a:solidFill>
                <a:schemeClr val="accent2">
                  <a:lumMod val="75000"/>
                </a:schemeClr>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49" name="TextBox 48"/>
              <p:cNvSpPr txBox="1"/>
              <p:nvPr/>
            </p:nvSpPr>
            <p:spPr>
              <a:xfrm>
                <a:off x="423440" y="5169843"/>
                <a:ext cx="1550660" cy="523220"/>
              </a:xfrm>
              <a:prstGeom prst="rect">
                <a:avLst/>
              </a:prstGeom>
              <a:noFill/>
            </p:spPr>
            <p:txBody>
              <a:bodyPr wrap="square" rtlCol="0">
                <a:spAutoFit/>
              </a:bodyPr>
              <a:lstStyle/>
              <a:p>
                <a:r>
                  <a:rPr lang="fa-IR" sz="2800" dirty="0">
                    <a:cs typeface="B Koodak" panose="00000700000000000000" pitchFamily="2" charset="-78"/>
                  </a:rPr>
                  <a:t>3-  </a:t>
                </a:r>
                <a14:m>
                  <m:oMath xmlns:m="http://schemas.openxmlformats.org/officeDocument/2006/math">
                    <m:r>
                      <a:rPr lang="fa-IR" sz="2800" i="1" smtClean="0">
                        <a:latin typeface="Cambria Math" panose="02040503050406030204" pitchFamily="18" charset="0"/>
                        <a:ea typeface="Cambria Math" panose="02040503050406030204" pitchFamily="18" charset="0"/>
                        <a:cs typeface="B Nazanin" panose="00000400000000000000" pitchFamily="2" charset="-78"/>
                      </a:rPr>
                      <m:t>×</m:t>
                    </m:r>
                    <m:r>
                      <a:rPr lang="en-US" sz="2800" b="0" i="1" smtClean="0">
                        <a:latin typeface="Cambria Math" panose="02040503050406030204" pitchFamily="18" charset="0"/>
                        <a:ea typeface="Cambria Math" panose="02040503050406030204" pitchFamily="18" charset="0"/>
                        <a:cs typeface="B Nazanin" panose="00000400000000000000" pitchFamily="2" charset="-78"/>
                      </a:rPr>
                      <m:t> </m:t>
                    </m:r>
                  </m:oMath>
                </a14:m>
                <a:r>
                  <a:rPr lang="fa-IR" sz="2800" dirty="0">
                    <a:cs typeface="B Koodak" panose="00000700000000000000" pitchFamily="2" charset="-78"/>
                  </a:rPr>
                  <a:t>7</a:t>
                </a:r>
                <a:r>
                  <a:rPr lang="en-US" sz="2800" dirty="0">
                    <a:cs typeface="B Koodak" panose="00000700000000000000" pitchFamily="2" charset="-78"/>
                  </a:rPr>
                  <a:t> =</a:t>
                </a:r>
              </a:p>
            </p:txBody>
          </p:sp>
        </mc:Choice>
        <mc:Fallback xmlns="">
          <p:sp>
            <p:nvSpPr>
              <p:cNvPr id="49" name="TextBox 48"/>
              <p:cNvSpPr txBox="1">
                <a:spLocks noRot="1" noChangeAspect="1" noMove="1" noResize="1" noEditPoints="1" noAdjustHandles="1" noChangeArrowheads="1" noChangeShapeType="1" noTextEdit="1"/>
              </p:cNvSpPr>
              <p:nvPr/>
            </p:nvSpPr>
            <p:spPr>
              <a:xfrm>
                <a:off x="423440" y="5169843"/>
                <a:ext cx="1550660" cy="523220"/>
              </a:xfrm>
              <a:prstGeom prst="rect">
                <a:avLst/>
              </a:prstGeom>
              <a:blipFill>
                <a:blip r:embed="rId2"/>
                <a:stretch>
                  <a:fillRect l="-8235" t="-19767" r="-2745" b="-36047"/>
                </a:stretch>
              </a:blipFill>
            </p:spPr>
            <p:txBody>
              <a:bodyPr/>
              <a:lstStyle/>
              <a:p>
                <a:r>
                  <a:rPr lang="en-US">
                    <a:noFill/>
                  </a:rPr>
                  <a:t> </a:t>
                </a:r>
              </a:p>
            </p:txBody>
          </p:sp>
        </mc:Fallback>
      </mc:AlternateContent>
      <p:sp>
        <p:nvSpPr>
          <p:cNvPr id="50" name="TextBox 49"/>
          <p:cNvSpPr txBox="1"/>
          <p:nvPr/>
        </p:nvSpPr>
        <p:spPr>
          <a:xfrm>
            <a:off x="1821938" y="5140362"/>
            <a:ext cx="1058936" cy="523220"/>
          </a:xfrm>
          <a:prstGeom prst="rect">
            <a:avLst/>
          </a:prstGeom>
          <a:noFill/>
        </p:spPr>
        <p:txBody>
          <a:bodyPr wrap="square" rtlCol="0">
            <a:spAutoFit/>
          </a:bodyPr>
          <a:lstStyle/>
          <a:p>
            <a:r>
              <a:rPr lang="fa-IR" sz="2800" dirty="0">
                <a:solidFill>
                  <a:schemeClr val="accent2">
                    <a:lumMod val="75000"/>
                  </a:schemeClr>
                </a:solidFill>
                <a:cs typeface="B Koodak" panose="00000700000000000000" pitchFamily="2" charset="-78"/>
              </a:rPr>
              <a:t>21-</a:t>
            </a:r>
            <a:endParaRPr lang="en-US" sz="2800" dirty="0">
              <a:solidFill>
                <a:schemeClr val="accent2">
                  <a:lumMod val="75000"/>
                </a:schemeClr>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51" name="TextBox 50"/>
              <p:cNvSpPr txBox="1"/>
              <p:nvPr/>
            </p:nvSpPr>
            <p:spPr>
              <a:xfrm>
                <a:off x="3486944" y="5140362"/>
                <a:ext cx="2551033" cy="523220"/>
              </a:xfrm>
              <a:prstGeom prst="rect">
                <a:avLst/>
              </a:prstGeom>
              <a:noFill/>
            </p:spPr>
            <p:txBody>
              <a:bodyPr wrap="square" rtlCol="0">
                <a:spAutoFit/>
              </a:bodyPr>
              <a:lstStyle/>
              <a:p>
                <a:r>
                  <a:rPr lang="fa-IR" sz="2800" dirty="0">
                    <a:cs typeface="B Koodak" panose="00000700000000000000" pitchFamily="2" charset="-78"/>
                  </a:rPr>
                  <a:t>8-</a:t>
                </a:r>
                <a:r>
                  <a:rPr lang="en-US" sz="2800" dirty="0">
                    <a:cs typeface="B Koodak" panose="00000700000000000000" pitchFamily="2" charset="-78"/>
                  </a:rPr>
                  <a:t> </a:t>
                </a:r>
                <a14:m>
                  <m:oMath xmlns:m="http://schemas.openxmlformats.org/officeDocument/2006/math">
                    <m:r>
                      <a:rPr lang="fa-IR" sz="2800" i="1" smtClean="0">
                        <a:latin typeface="Cambria Math" panose="02040503050406030204" pitchFamily="18" charset="0"/>
                        <a:ea typeface="Cambria Math" panose="02040503050406030204" pitchFamily="18" charset="0"/>
                        <a:cs typeface="B Nazanin" panose="00000400000000000000" pitchFamily="2" charset="-78"/>
                      </a:rPr>
                      <m:t>÷</m:t>
                    </m:r>
                  </m:oMath>
                </a14:m>
                <a:r>
                  <a:rPr lang="fa-IR" sz="2800" dirty="0">
                    <a:cs typeface="B Koodak" panose="00000700000000000000" pitchFamily="2" charset="-78"/>
                  </a:rPr>
                  <a:t> 4-</a:t>
                </a:r>
                <a:r>
                  <a:rPr lang="en-US" sz="2800" dirty="0">
                    <a:cs typeface="B Koodak" panose="00000700000000000000" pitchFamily="2" charset="-78"/>
                  </a:rPr>
                  <a:t> =</a:t>
                </a:r>
              </a:p>
            </p:txBody>
          </p:sp>
        </mc:Choice>
        <mc:Fallback xmlns="">
          <p:sp>
            <p:nvSpPr>
              <p:cNvPr id="51" name="TextBox 50"/>
              <p:cNvSpPr txBox="1">
                <a:spLocks noRot="1" noChangeAspect="1" noMove="1" noResize="1" noEditPoints="1" noAdjustHandles="1" noChangeArrowheads="1" noChangeShapeType="1" noTextEdit="1"/>
              </p:cNvSpPr>
              <p:nvPr/>
            </p:nvSpPr>
            <p:spPr>
              <a:xfrm>
                <a:off x="3486944" y="5140362"/>
                <a:ext cx="2551033" cy="523220"/>
              </a:xfrm>
              <a:prstGeom prst="rect">
                <a:avLst/>
              </a:prstGeom>
              <a:blipFill>
                <a:blip r:embed="rId3"/>
                <a:stretch>
                  <a:fillRect l="-5024" t="-19767" b="-36047"/>
                </a:stretch>
              </a:blipFill>
            </p:spPr>
            <p:txBody>
              <a:bodyPr/>
              <a:lstStyle/>
              <a:p>
                <a:r>
                  <a:rPr lang="en-US">
                    <a:noFill/>
                  </a:rPr>
                  <a:t> </a:t>
                </a:r>
              </a:p>
            </p:txBody>
          </p:sp>
        </mc:Fallback>
      </mc:AlternateContent>
      <p:sp>
        <p:nvSpPr>
          <p:cNvPr id="52" name="TextBox 51"/>
          <p:cNvSpPr txBox="1"/>
          <p:nvPr/>
        </p:nvSpPr>
        <p:spPr>
          <a:xfrm>
            <a:off x="4973177" y="5136721"/>
            <a:ext cx="1091765" cy="523220"/>
          </a:xfrm>
          <a:prstGeom prst="rect">
            <a:avLst/>
          </a:prstGeom>
          <a:noFill/>
        </p:spPr>
        <p:txBody>
          <a:bodyPr wrap="square" rtlCol="0">
            <a:spAutoFit/>
          </a:bodyPr>
          <a:lstStyle/>
          <a:p>
            <a:r>
              <a:rPr lang="fa-IR" sz="2800" dirty="0">
                <a:solidFill>
                  <a:schemeClr val="accent2">
                    <a:lumMod val="75000"/>
                  </a:schemeClr>
                </a:solidFill>
                <a:cs typeface="B Koodak" panose="00000700000000000000" pitchFamily="2" charset="-78"/>
              </a:rPr>
              <a:t>2</a:t>
            </a:r>
            <a:endParaRPr lang="en-US" sz="2800" dirty="0">
              <a:solidFill>
                <a:schemeClr val="accent2">
                  <a:lumMod val="75000"/>
                </a:schemeClr>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53" name="TextBox 52"/>
              <p:cNvSpPr txBox="1"/>
              <p:nvPr/>
            </p:nvSpPr>
            <p:spPr>
              <a:xfrm>
                <a:off x="6464066" y="5133013"/>
                <a:ext cx="2345872" cy="523220"/>
              </a:xfrm>
              <a:prstGeom prst="rect">
                <a:avLst/>
              </a:prstGeom>
              <a:noFill/>
            </p:spPr>
            <p:txBody>
              <a:bodyPr wrap="square" rtlCol="0">
                <a:spAutoFit/>
              </a:bodyPr>
              <a:lstStyle/>
              <a:p>
                <a:r>
                  <a:rPr lang="fa-IR" sz="2800" dirty="0">
                    <a:cs typeface="B Koodak" panose="00000700000000000000" pitchFamily="2" charset="-78"/>
                  </a:rPr>
                  <a:t>12- </a:t>
                </a:r>
                <a14:m>
                  <m:oMath xmlns:m="http://schemas.openxmlformats.org/officeDocument/2006/math">
                    <m:r>
                      <a:rPr lang="fa-IR" sz="2800" i="1" smtClean="0">
                        <a:latin typeface="Cambria Math" panose="02040503050406030204" pitchFamily="18" charset="0"/>
                        <a:ea typeface="Cambria Math" panose="02040503050406030204" pitchFamily="18" charset="0"/>
                        <a:cs typeface="B Nazanin" panose="00000400000000000000" pitchFamily="2" charset="-78"/>
                      </a:rPr>
                      <m:t>÷</m:t>
                    </m:r>
                    <m:r>
                      <a:rPr lang="fa-IR" sz="2800" b="0" i="1" smtClean="0">
                        <a:latin typeface="Cambria Math" panose="02040503050406030204" pitchFamily="18" charset="0"/>
                        <a:ea typeface="Cambria Math" panose="02040503050406030204" pitchFamily="18" charset="0"/>
                        <a:cs typeface="B Nazanin" panose="00000400000000000000" pitchFamily="2" charset="-78"/>
                      </a:rPr>
                      <m:t> </m:t>
                    </m:r>
                  </m:oMath>
                </a14:m>
                <a:r>
                  <a:rPr lang="fa-IR" sz="2800" dirty="0">
                    <a:cs typeface="B Koodak" panose="00000700000000000000" pitchFamily="2" charset="-78"/>
                  </a:rPr>
                  <a:t>2</a:t>
                </a:r>
                <a:r>
                  <a:rPr lang="en-US" sz="2800" dirty="0">
                    <a:cs typeface="B Koodak" panose="00000700000000000000" pitchFamily="2" charset="-78"/>
                  </a:rPr>
                  <a:t>=</a:t>
                </a:r>
              </a:p>
            </p:txBody>
          </p:sp>
        </mc:Choice>
        <mc:Fallback xmlns="">
          <p:sp>
            <p:nvSpPr>
              <p:cNvPr id="53" name="TextBox 52"/>
              <p:cNvSpPr txBox="1">
                <a:spLocks noRot="1" noChangeAspect="1" noMove="1" noResize="1" noEditPoints="1" noAdjustHandles="1" noChangeArrowheads="1" noChangeShapeType="1" noTextEdit="1"/>
              </p:cNvSpPr>
              <p:nvPr/>
            </p:nvSpPr>
            <p:spPr>
              <a:xfrm>
                <a:off x="6464066" y="5133013"/>
                <a:ext cx="2345872" cy="523220"/>
              </a:xfrm>
              <a:prstGeom prst="rect">
                <a:avLst/>
              </a:prstGeom>
              <a:blipFill>
                <a:blip r:embed="rId4"/>
                <a:stretch>
                  <a:fillRect l="-5455" t="-19767" b="-36047"/>
                </a:stretch>
              </a:blipFill>
            </p:spPr>
            <p:txBody>
              <a:bodyPr/>
              <a:lstStyle/>
              <a:p>
                <a:r>
                  <a:rPr lang="en-US">
                    <a:noFill/>
                  </a:rPr>
                  <a:t> </a:t>
                </a:r>
              </a:p>
            </p:txBody>
          </p:sp>
        </mc:Fallback>
      </mc:AlternateContent>
      <p:sp>
        <p:nvSpPr>
          <p:cNvPr id="55" name="TextBox 54"/>
          <p:cNvSpPr txBox="1"/>
          <p:nvPr/>
        </p:nvSpPr>
        <p:spPr>
          <a:xfrm>
            <a:off x="7923958" y="5133013"/>
            <a:ext cx="1475014" cy="523220"/>
          </a:xfrm>
          <a:prstGeom prst="rect">
            <a:avLst/>
          </a:prstGeom>
          <a:noFill/>
        </p:spPr>
        <p:txBody>
          <a:bodyPr wrap="square" rtlCol="0">
            <a:spAutoFit/>
          </a:bodyPr>
          <a:lstStyle/>
          <a:p>
            <a:r>
              <a:rPr lang="fa-IR" sz="2800" dirty="0">
                <a:solidFill>
                  <a:schemeClr val="accent2">
                    <a:lumMod val="75000"/>
                  </a:schemeClr>
                </a:solidFill>
                <a:cs typeface="B Koodak" panose="00000700000000000000" pitchFamily="2" charset="-78"/>
              </a:rPr>
              <a:t>6-</a:t>
            </a:r>
            <a:endParaRPr lang="en-US" sz="2800" dirty="0">
              <a:solidFill>
                <a:schemeClr val="accent2">
                  <a:lumMod val="75000"/>
                </a:schemeClr>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57" name="Rectangle 56"/>
              <p:cNvSpPr/>
              <p:nvPr/>
            </p:nvSpPr>
            <p:spPr>
              <a:xfrm>
                <a:off x="9534636" y="5077054"/>
                <a:ext cx="1564852" cy="523220"/>
              </a:xfrm>
              <a:prstGeom prst="rect">
                <a:avLst/>
              </a:prstGeom>
            </p:spPr>
            <p:txBody>
              <a:bodyPr wrap="none">
                <a:spAutoFit/>
              </a:bodyPr>
              <a:lstStyle/>
              <a:p>
                <a:r>
                  <a:rPr lang="fa-IR" sz="2800" dirty="0">
                    <a:cs typeface="B Koodak" panose="00000700000000000000" pitchFamily="2" charset="-78"/>
                  </a:rPr>
                  <a:t>4 -  </a:t>
                </a:r>
                <a14:m>
                  <m:oMath xmlns:m="http://schemas.openxmlformats.org/officeDocument/2006/math">
                    <m:r>
                      <a:rPr lang="fa-IR" sz="2800" i="1" smtClean="0">
                        <a:latin typeface="Cambria Math" panose="02040503050406030204" pitchFamily="18" charset="0"/>
                        <a:ea typeface="Cambria Math" panose="02040503050406030204" pitchFamily="18" charset="0"/>
                        <a:cs typeface="B Nazanin" panose="00000400000000000000" pitchFamily="2" charset="-78"/>
                      </a:rPr>
                      <m:t>×</m:t>
                    </m:r>
                  </m:oMath>
                </a14:m>
                <a:r>
                  <a:rPr lang="en-US" sz="2800" dirty="0">
                    <a:cs typeface="B Koodak" panose="00000700000000000000" pitchFamily="2" charset="-78"/>
                  </a:rPr>
                  <a:t> </a:t>
                </a:r>
                <a:r>
                  <a:rPr lang="fa-IR" sz="2800" dirty="0">
                    <a:cs typeface="B Koodak" panose="00000700000000000000" pitchFamily="2" charset="-78"/>
                  </a:rPr>
                  <a:t>3</a:t>
                </a:r>
                <a:r>
                  <a:rPr lang="en-US" sz="2800" dirty="0">
                    <a:cs typeface="B Koodak" panose="00000700000000000000" pitchFamily="2" charset="-78"/>
                  </a:rPr>
                  <a:t> =</a:t>
                </a:r>
              </a:p>
            </p:txBody>
          </p:sp>
        </mc:Choice>
        <mc:Fallback xmlns="">
          <p:sp>
            <p:nvSpPr>
              <p:cNvPr id="57" name="Rectangle 56"/>
              <p:cNvSpPr>
                <a:spLocks noRot="1" noChangeAspect="1" noMove="1" noResize="1" noEditPoints="1" noAdjustHandles="1" noChangeArrowheads="1" noChangeShapeType="1" noTextEdit="1"/>
              </p:cNvSpPr>
              <p:nvPr/>
            </p:nvSpPr>
            <p:spPr>
              <a:xfrm>
                <a:off x="9534636" y="5077054"/>
                <a:ext cx="1564852" cy="523220"/>
              </a:xfrm>
              <a:prstGeom prst="rect">
                <a:avLst/>
              </a:prstGeom>
              <a:blipFill>
                <a:blip r:embed="rId5"/>
                <a:stretch>
                  <a:fillRect l="-8171" t="-20930" r="-7004" b="-36047"/>
                </a:stretch>
              </a:blipFill>
            </p:spPr>
            <p:txBody>
              <a:bodyPr/>
              <a:lstStyle/>
              <a:p>
                <a:r>
                  <a:rPr lang="en-US">
                    <a:noFill/>
                  </a:rPr>
                  <a:t> </a:t>
                </a:r>
              </a:p>
            </p:txBody>
          </p:sp>
        </mc:Fallback>
      </mc:AlternateContent>
      <p:sp>
        <p:nvSpPr>
          <p:cNvPr id="58" name="TextBox 57"/>
          <p:cNvSpPr txBox="1"/>
          <p:nvPr/>
        </p:nvSpPr>
        <p:spPr>
          <a:xfrm>
            <a:off x="10937424" y="5073641"/>
            <a:ext cx="1475014" cy="523220"/>
          </a:xfrm>
          <a:prstGeom prst="rect">
            <a:avLst/>
          </a:prstGeom>
          <a:noFill/>
        </p:spPr>
        <p:txBody>
          <a:bodyPr wrap="square" rtlCol="0">
            <a:spAutoFit/>
          </a:bodyPr>
          <a:lstStyle/>
          <a:p>
            <a:r>
              <a:rPr lang="fa-IR" sz="2800" dirty="0">
                <a:solidFill>
                  <a:schemeClr val="accent2">
                    <a:lumMod val="75000"/>
                  </a:schemeClr>
                </a:solidFill>
                <a:cs typeface="B Koodak" panose="00000700000000000000" pitchFamily="2" charset="-78"/>
              </a:rPr>
              <a:t>12-</a:t>
            </a:r>
            <a:endParaRPr lang="en-US" sz="2800" dirty="0">
              <a:solidFill>
                <a:schemeClr val="accent2">
                  <a:lumMod val="75000"/>
                </a:schemeClr>
              </a:solidFill>
              <a:cs typeface="B Koodak" panose="00000700000000000000" pitchFamily="2" charset="-78"/>
            </a:endParaRPr>
          </a:p>
        </p:txBody>
      </p:sp>
      <mc:AlternateContent xmlns:mc="http://schemas.openxmlformats.org/markup-compatibility/2006" xmlns:a14="http://schemas.microsoft.com/office/drawing/2010/main">
        <mc:Choice Requires="a14">
          <p:sp>
            <p:nvSpPr>
              <p:cNvPr id="20" name="TextBox 19"/>
              <p:cNvSpPr txBox="1"/>
              <p:nvPr/>
            </p:nvSpPr>
            <p:spPr>
              <a:xfrm>
                <a:off x="568961" y="3935338"/>
                <a:ext cx="1452321" cy="483466"/>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800" b="0" i="0" smtClean="0">
                          <a:latin typeface="Cambria Math" panose="02040503050406030204" pitchFamily="18" charset="0"/>
                          <a:cs typeface="B Koodak" panose="00000700000000000000" pitchFamily="2" charset="-78"/>
                        </a:rPr>
                        <m:t>−</m:t>
                      </m:r>
                      <m:r>
                        <m:rPr>
                          <m:nor/>
                        </m:rPr>
                        <a:rPr lang="fa-IR" sz="2800" i="0">
                          <a:latin typeface="Cambria Math" panose="02040503050406030204" pitchFamily="18" charset="0"/>
                          <a:cs typeface="B Koodak" panose="00000700000000000000" pitchFamily="2" charset="-78"/>
                        </a:rPr>
                        <m:t>16</m:t>
                      </m:r>
                      <m:r>
                        <m:rPr>
                          <m:nor/>
                        </m:rPr>
                        <a:rPr lang="fa-IR" sz="2800" i="0">
                          <a:latin typeface="Cambria Math" panose="02040503050406030204" pitchFamily="18" charset="0"/>
                          <a:cs typeface="B Koodak" panose="00000700000000000000" pitchFamily="2" charset="-78"/>
                        </a:rPr>
                        <m:t>+</m:t>
                      </m:r>
                      <m:r>
                        <m:rPr>
                          <m:nor/>
                        </m:rPr>
                        <a:rPr lang="fa-IR" sz="2800" i="0">
                          <a:latin typeface="Cambria Math" panose="02040503050406030204" pitchFamily="18" charset="0"/>
                          <a:cs typeface="B Koodak" panose="00000700000000000000" pitchFamily="2" charset="-78"/>
                        </a:rPr>
                        <m:t>12</m:t>
                      </m:r>
                      <m:r>
                        <m:rPr>
                          <m:nor/>
                        </m:rPr>
                        <a:rPr lang="fa-IR" sz="2800" b="0" i="0" smtClean="0">
                          <a:latin typeface="Cambria Math" panose="02040503050406030204" pitchFamily="18" charset="0"/>
                          <a:cs typeface="B Koodak" panose="00000700000000000000" pitchFamily="2" charset="-78"/>
                        </a:rPr>
                        <m:t>=</m:t>
                      </m:r>
                    </m:oMath>
                  </m:oMathPara>
                </a14:m>
                <a:endParaRPr lang="fa-IR" sz="2800" dirty="0">
                  <a:cs typeface="B Koodak" panose="00000700000000000000" pitchFamily="2" charset="-78"/>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68961" y="3935338"/>
                <a:ext cx="1452321" cy="48346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605284" y="3955215"/>
                <a:ext cx="1093248" cy="483466"/>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800" b="0" i="0" smtClean="0">
                          <a:latin typeface="Cambria Math" panose="02040503050406030204" pitchFamily="18" charset="0"/>
                          <a:cs typeface="B Koodak" panose="00000700000000000000" pitchFamily="2" charset="-78"/>
                        </a:rPr>
                        <m:t>8</m:t>
                      </m:r>
                      <m:r>
                        <m:rPr>
                          <m:nor/>
                        </m:rPr>
                        <a:rPr lang="fa-IR" sz="2800" b="0" i="0" smtClean="0">
                          <a:latin typeface="Cambria Math" panose="02040503050406030204" pitchFamily="18" charset="0"/>
                          <a:cs typeface="B Koodak" panose="00000700000000000000" pitchFamily="2" charset="-78"/>
                        </a:rPr>
                        <m:t>−</m:t>
                      </m:r>
                      <m:r>
                        <m:rPr>
                          <m:nor/>
                        </m:rPr>
                        <a:rPr lang="fa-IR" sz="2800" i="0">
                          <a:latin typeface="Cambria Math" panose="02040503050406030204" pitchFamily="18" charset="0"/>
                          <a:cs typeface="B Koodak" panose="00000700000000000000" pitchFamily="2" charset="-78"/>
                        </a:rPr>
                        <m:t>12</m:t>
                      </m:r>
                      <m:r>
                        <m:rPr>
                          <m:nor/>
                        </m:rPr>
                        <a:rPr lang="fa-IR" sz="2800" b="0" i="0" smtClean="0">
                          <a:latin typeface="Cambria Math" panose="02040503050406030204" pitchFamily="18" charset="0"/>
                          <a:cs typeface="B Koodak" panose="00000700000000000000" pitchFamily="2" charset="-78"/>
                        </a:rPr>
                        <m:t>=</m:t>
                      </m:r>
                    </m:oMath>
                  </m:oMathPara>
                </a14:m>
                <a:endParaRPr lang="fa-IR" sz="2800" dirty="0">
                  <a:cs typeface="B Koodak" panose="00000700000000000000" pitchFamily="2" charset="-78"/>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3605284" y="3955215"/>
                <a:ext cx="1093248" cy="48346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6622130" y="3943025"/>
                <a:ext cx="1061188" cy="483466"/>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800" b="0" i="0" smtClean="0">
                          <a:latin typeface="Cambria Math" panose="02040503050406030204" pitchFamily="18" charset="0"/>
                          <a:cs typeface="B Koodak" panose="00000700000000000000" pitchFamily="2" charset="-78"/>
                        </a:rPr>
                        <m:t>−</m:t>
                      </m:r>
                      <m:r>
                        <m:rPr>
                          <m:nor/>
                        </m:rPr>
                        <a:rPr lang="fa-IR" sz="2800" b="0" i="0" smtClean="0">
                          <a:latin typeface="Cambria Math" panose="02040503050406030204" pitchFamily="18" charset="0"/>
                          <a:cs typeface="B Koodak" panose="00000700000000000000" pitchFamily="2" charset="-78"/>
                        </a:rPr>
                        <m:t>3</m:t>
                      </m:r>
                      <m:r>
                        <m:rPr>
                          <m:nor/>
                        </m:rPr>
                        <a:rPr lang="fa-IR" sz="2800" b="0" i="0" smtClean="0">
                          <a:latin typeface="Cambria Math" panose="02040503050406030204" pitchFamily="18" charset="0"/>
                          <a:cs typeface="B Koodak" panose="00000700000000000000" pitchFamily="2" charset="-78"/>
                        </a:rPr>
                        <m:t>+</m:t>
                      </m:r>
                      <m:r>
                        <m:rPr>
                          <m:nor/>
                        </m:rPr>
                        <a:rPr lang="fa-IR" sz="2800" b="0" i="0" smtClean="0">
                          <a:latin typeface="Cambria Math" panose="02040503050406030204" pitchFamily="18" charset="0"/>
                          <a:cs typeface="B Koodak" panose="00000700000000000000" pitchFamily="2" charset="-78"/>
                        </a:rPr>
                        <m:t>9</m:t>
                      </m:r>
                      <m:r>
                        <m:rPr>
                          <m:nor/>
                        </m:rPr>
                        <a:rPr lang="fa-IR" sz="2800" b="0" i="0" smtClean="0">
                          <a:latin typeface="Cambria Math" panose="02040503050406030204" pitchFamily="18" charset="0"/>
                          <a:cs typeface="B Koodak" panose="00000700000000000000" pitchFamily="2" charset="-78"/>
                        </a:rPr>
                        <m:t>=</m:t>
                      </m:r>
                    </m:oMath>
                  </m:oMathPara>
                </a14:m>
                <a:endParaRPr lang="fa-IR" sz="2800" dirty="0">
                  <a:cs typeface="B Koodak" panose="00000700000000000000" pitchFamily="2" charset="-78"/>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6622130" y="3943025"/>
                <a:ext cx="1061188" cy="48346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9696700" y="3960104"/>
                <a:ext cx="1240724" cy="483466"/>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800" b="0" i="0" smtClean="0">
                          <a:latin typeface="Cambria Math" panose="02040503050406030204" pitchFamily="18" charset="0"/>
                          <a:cs typeface="B Koodak" panose="00000700000000000000" pitchFamily="2" charset="-78"/>
                        </a:rPr>
                        <m:t>−</m:t>
                      </m:r>
                      <m:r>
                        <m:rPr>
                          <m:nor/>
                        </m:rPr>
                        <a:rPr lang="fa-IR" sz="2800" b="0" i="0" smtClean="0">
                          <a:latin typeface="Cambria Math" panose="02040503050406030204" pitchFamily="18" charset="0"/>
                          <a:cs typeface="B Koodak" panose="00000700000000000000" pitchFamily="2" charset="-78"/>
                        </a:rPr>
                        <m:t>4</m:t>
                      </m:r>
                      <m:r>
                        <m:rPr>
                          <m:nor/>
                        </m:rPr>
                        <a:rPr lang="fa-IR" sz="2800" b="0" i="0" smtClean="0">
                          <a:latin typeface="Cambria Math" panose="02040503050406030204" pitchFamily="18" charset="0"/>
                          <a:cs typeface="B Koodak" panose="00000700000000000000" pitchFamily="2" charset="-78"/>
                        </a:rPr>
                        <m:t>−</m:t>
                      </m:r>
                      <m:r>
                        <m:rPr>
                          <m:nor/>
                        </m:rPr>
                        <a:rPr lang="fa-IR" sz="2800" b="0" i="0" smtClean="0">
                          <a:latin typeface="Cambria Math" panose="02040503050406030204" pitchFamily="18" charset="0"/>
                          <a:cs typeface="B Koodak" panose="00000700000000000000" pitchFamily="2" charset="-78"/>
                        </a:rPr>
                        <m:t>8 </m:t>
                      </m:r>
                      <m:r>
                        <m:rPr>
                          <m:nor/>
                        </m:rPr>
                        <a:rPr lang="fa-IR" sz="2800" b="0" i="0" smtClean="0">
                          <a:latin typeface="Cambria Math" panose="02040503050406030204" pitchFamily="18" charset="0"/>
                          <a:cs typeface="B Koodak" panose="00000700000000000000" pitchFamily="2" charset="-78"/>
                        </a:rPr>
                        <m:t>=</m:t>
                      </m:r>
                    </m:oMath>
                  </m:oMathPara>
                </a14:m>
                <a:endParaRPr lang="fa-IR" sz="2800" dirty="0">
                  <a:cs typeface="B Koodak" panose="00000700000000000000" pitchFamily="2" charset="-78"/>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9696700" y="3960104"/>
                <a:ext cx="1240724" cy="483466"/>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2616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down)">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down)">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down)">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1000"/>
                                        <p:tgtEl>
                                          <p:spTgt spid="41"/>
                                        </p:tgtEl>
                                      </p:cBhvr>
                                    </p:animEffect>
                                    <p:anim calcmode="lin" valueType="num">
                                      <p:cBhvr>
                                        <p:cTn id="53" dur="1000" fill="hold"/>
                                        <p:tgtEl>
                                          <p:spTgt spid="41"/>
                                        </p:tgtEl>
                                        <p:attrNameLst>
                                          <p:attrName>ppt_x</p:attrName>
                                        </p:attrNameLst>
                                      </p:cBhvr>
                                      <p:tavLst>
                                        <p:tav tm="0">
                                          <p:val>
                                            <p:strVal val="#ppt_x"/>
                                          </p:val>
                                        </p:tav>
                                        <p:tav tm="100000">
                                          <p:val>
                                            <p:strVal val="#ppt_x"/>
                                          </p:val>
                                        </p:tav>
                                      </p:tavLst>
                                    </p:anim>
                                    <p:anim calcmode="lin" valueType="num">
                                      <p:cBhvr>
                                        <p:cTn id="54" dur="1000" fill="hold"/>
                                        <p:tgtEl>
                                          <p:spTgt spid="41"/>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1000"/>
                                        <p:tgtEl>
                                          <p:spTgt spid="49"/>
                                        </p:tgtEl>
                                      </p:cBhvr>
                                    </p:animEffect>
                                    <p:anim calcmode="lin" valueType="num">
                                      <p:cBhvr>
                                        <p:cTn id="63" dur="1000" fill="hold"/>
                                        <p:tgtEl>
                                          <p:spTgt spid="49"/>
                                        </p:tgtEl>
                                        <p:attrNameLst>
                                          <p:attrName>ppt_x</p:attrName>
                                        </p:attrNameLst>
                                      </p:cBhvr>
                                      <p:tavLst>
                                        <p:tav tm="0">
                                          <p:val>
                                            <p:strVal val="#ppt_x"/>
                                          </p:val>
                                        </p:tav>
                                        <p:tav tm="100000">
                                          <p:val>
                                            <p:strVal val="#ppt_x"/>
                                          </p:val>
                                        </p:tav>
                                      </p:tavLst>
                                    </p:anim>
                                    <p:anim calcmode="lin" valueType="num">
                                      <p:cBhvr>
                                        <p:cTn id="64" dur="1000" fill="hold"/>
                                        <p:tgtEl>
                                          <p:spTgt spid="49"/>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1000" fill="hold"/>
                                        <p:tgtEl>
                                          <p:spTgt spid="53"/>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fade">
                                      <p:cBhvr>
                                        <p:cTn id="77" dur="1000"/>
                                        <p:tgtEl>
                                          <p:spTgt spid="57"/>
                                        </p:tgtEl>
                                      </p:cBhvr>
                                    </p:animEffect>
                                    <p:anim calcmode="lin" valueType="num">
                                      <p:cBhvr>
                                        <p:cTn id="78" dur="1000" fill="hold"/>
                                        <p:tgtEl>
                                          <p:spTgt spid="57"/>
                                        </p:tgtEl>
                                        <p:attrNameLst>
                                          <p:attrName>ppt_x</p:attrName>
                                        </p:attrNameLst>
                                      </p:cBhvr>
                                      <p:tavLst>
                                        <p:tav tm="0">
                                          <p:val>
                                            <p:strVal val="#ppt_x"/>
                                          </p:val>
                                        </p:tav>
                                        <p:tav tm="100000">
                                          <p:val>
                                            <p:strVal val="#ppt_x"/>
                                          </p:val>
                                        </p:tav>
                                      </p:tavLst>
                                    </p:anim>
                                    <p:anim calcmode="lin" valueType="num">
                                      <p:cBhvr>
                                        <p:cTn id="79"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barn(inVertical)">
                                      <p:cBhvr>
                                        <p:cTn id="84" dur="5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barn(inVertical)">
                                      <p:cBhvr>
                                        <p:cTn id="89" dur="500"/>
                                        <p:tgtEl>
                                          <p:spTgt spid="35"/>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barn(inVertical)">
                                      <p:cBhvr>
                                        <p:cTn id="94" dur="500"/>
                                        <p:tgtEl>
                                          <p:spTgt spid="38"/>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barn(inVertical)">
                                      <p:cBhvr>
                                        <p:cTn id="99" dur="500"/>
                                        <p:tgtEl>
                                          <p:spTgt spid="43"/>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barn(inVertical)">
                                      <p:cBhvr>
                                        <p:cTn id="104" dur="500"/>
                                        <p:tgtEl>
                                          <p:spTgt spid="50"/>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grpId="0" nodeType="click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barn(inVertical)">
                                      <p:cBhvr>
                                        <p:cTn id="109" dur="500"/>
                                        <p:tgtEl>
                                          <p:spTgt spid="52"/>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grpId="0" nodeType="click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barn(inVertical)">
                                      <p:cBhvr>
                                        <p:cTn id="114" dur="500"/>
                                        <p:tgtEl>
                                          <p:spTgt spid="55"/>
                                        </p:tgtEl>
                                      </p:cBhvr>
                                    </p:animEffect>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grpId="0" nodeType="clickEffect">
                                  <p:stCondLst>
                                    <p:cond delay="0"/>
                                  </p:stCondLst>
                                  <p:childTnLst>
                                    <p:set>
                                      <p:cBhvr>
                                        <p:cTn id="118" dur="1" fill="hold">
                                          <p:stCondLst>
                                            <p:cond delay="0"/>
                                          </p:stCondLst>
                                        </p:cTn>
                                        <p:tgtEl>
                                          <p:spTgt spid="58"/>
                                        </p:tgtEl>
                                        <p:attrNameLst>
                                          <p:attrName>style.visibility</p:attrName>
                                        </p:attrNameLst>
                                      </p:cBhvr>
                                      <p:to>
                                        <p:strVal val="visible"/>
                                      </p:to>
                                    </p:set>
                                    <p:animEffect transition="in" filter="barn(inVertical)">
                                      <p:cBhvr>
                                        <p:cTn id="11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p:bldP spid="35" grpId="0"/>
      <p:bldP spid="38" grpId="0"/>
      <p:bldP spid="43" grpId="0"/>
      <p:bldP spid="49" grpId="0"/>
      <p:bldP spid="50" grpId="0"/>
      <p:bldP spid="51" grpId="0"/>
      <p:bldP spid="52" grpId="0"/>
      <p:bldP spid="53" grpId="0"/>
      <p:bldP spid="55" grpId="0"/>
      <p:bldP spid="57" grpId="0"/>
      <p:bldP spid="58" grpId="0"/>
      <p:bldP spid="20" grpId="0"/>
      <p:bldP spid="37" grpId="0"/>
      <p:bldP spid="41" grpId="0"/>
      <p:bldP spid="4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1186906" y="5509975"/>
            <a:ext cx="594360" cy="67888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5" name="TextBox 4"/>
              <p:cNvSpPr txBox="1"/>
              <p:nvPr/>
            </p:nvSpPr>
            <p:spPr>
              <a:xfrm>
                <a:off x="2327148" y="769923"/>
                <a:ext cx="1970532" cy="478080"/>
              </a:xfrm>
              <a:prstGeom prst="rect">
                <a:avLst/>
              </a:prstGeom>
              <a:noFill/>
            </p:spPr>
            <p:txBody>
              <a:bodyPr wrap="square" lIns="0" tIns="0" rIns="0" bIns="0" rtlCol="1">
                <a:spAutoFit/>
              </a:bodyPr>
              <a:lstStyle/>
              <a:p>
                <a14:m>
                  <m:oMath xmlns:m="http://schemas.openxmlformats.org/officeDocument/2006/math">
                    <m:d>
                      <m:dPr>
                        <m:ctrlPr>
                          <a:rPr lang="fa-IR" sz="2000" i="1" smtClean="0">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6</m:t>
                            </m:r>
                          </m:num>
                          <m:den>
                            <m:r>
                              <m:rPr>
                                <m:nor/>
                              </m:rPr>
                              <a:rPr lang="fa-IR" sz="2000" b="0" i="0" smtClean="0">
                                <a:latin typeface="Cambria Math" panose="02040503050406030204" pitchFamily="18" charset="0"/>
                                <a:cs typeface="B Koodak" panose="00000700000000000000" pitchFamily="2" charset="-78"/>
                              </a:rPr>
                              <m:t>35</m:t>
                            </m:r>
                          </m:den>
                        </m:f>
                      </m:e>
                    </m:d>
                    <m:r>
                      <m:rPr>
                        <m:nor/>
                      </m:rPr>
                      <a:rPr lang="fa-IR" sz="2000" i="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8</m:t>
                            </m:r>
                          </m:num>
                          <m:den>
                            <m:r>
                              <m:rPr>
                                <m:nor/>
                              </m:rPr>
                              <a:rPr lang="fa-IR" sz="2000" b="0" i="0" smtClean="0">
                                <a:latin typeface="Cambria Math" panose="02040503050406030204" pitchFamily="18" charset="0"/>
                                <a:cs typeface="B Koodak" panose="00000700000000000000" pitchFamily="2" charset="-78"/>
                              </a:rPr>
                              <m:t>21</m:t>
                            </m:r>
                          </m:den>
                        </m:f>
                      </m:e>
                    </m:d>
                  </m:oMath>
                </a14:m>
                <a:r>
                  <a:rPr lang="fa-IR" sz="2000" dirty="0">
                    <a:cs typeface="B Koodak" panose="00000700000000000000" pitchFamily="2" charset="-78"/>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2327148" y="769923"/>
                <a:ext cx="1970532" cy="478080"/>
              </a:xfrm>
              <a:prstGeom prst="rect">
                <a:avLst/>
              </a:prstGeom>
              <a:blipFill>
                <a:blip r:embed="rId4"/>
                <a:stretch>
                  <a:fillRect b="-26582"/>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191413" y="769923"/>
                <a:ext cx="1349851" cy="478080"/>
              </a:xfrm>
              <a:prstGeom prst="rect">
                <a:avLst/>
              </a:prstGeom>
              <a:noFill/>
            </p:spPr>
            <p:txBody>
              <a:bodyPr wrap="square" lIns="0" tIns="0" rIns="0" bIns="0" rtlCol="1">
                <a:spAutoFit/>
              </a:bodyPr>
              <a:lstStyle/>
              <a:p>
                <a14:m>
                  <m:oMath xmlns:m="http://schemas.openxmlformats.org/officeDocument/2006/math">
                    <m:r>
                      <m:rPr>
                        <m:nor/>
                      </m:rPr>
                      <a:rPr lang="fa-IR" sz="2000" b="0" i="0" smtClean="0">
                        <a:solidFill>
                          <a:srgbClr val="7030A0"/>
                        </a:solidFill>
                        <a:latin typeface="Cambria Math" panose="02040503050406030204" pitchFamily="18" charset="0"/>
                        <a:cs typeface="B Koodak" panose="00000700000000000000" pitchFamily="2" charset="-78"/>
                      </a:rPr>
                      <m:t>+</m:t>
                    </m:r>
                    <m:d>
                      <m:dPr>
                        <m:ctrlPr>
                          <a:rPr lang="fa-IR" sz="2000" i="1">
                            <a:solidFill>
                              <a:srgbClr val="7030A0"/>
                            </a:solidFill>
                            <a:latin typeface="Cambria Math" panose="02040503050406030204" pitchFamily="18" charset="0"/>
                          </a:rPr>
                        </m:ctrlPr>
                      </m:dPr>
                      <m:e>
                        <m:f>
                          <m:fPr>
                            <m:ctrlPr>
                              <a:rPr lang="fa-IR" sz="2000" i="1">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6</m:t>
                            </m:r>
                          </m:num>
                          <m:den>
                            <m:r>
                              <m:rPr>
                                <m:nor/>
                              </m:rPr>
                              <a:rPr lang="fa-IR" sz="2000" b="0" i="0" smtClean="0">
                                <a:solidFill>
                                  <a:srgbClr val="7030A0"/>
                                </a:solidFill>
                                <a:latin typeface="Cambria Math" panose="02040503050406030204" pitchFamily="18" charset="0"/>
                                <a:cs typeface="B Koodak" panose="00000700000000000000" pitchFamily="2" charset="-78"/>
                              </a:rPr>
                              <m:t>35</m:t>
                            </m:r>
                          </m:den>
                        </m:f>
                        <m:r>
                          <m:rPr>
                            <m:nor/>
                          </m:rPr>
                          <a:rPr lang="fa-IR" sz="2000" i="0">
                            <a:solidFill>
                              <a:srgbClr val="7030A0"/>
                            </a:solidFill>
                            <a:latin typeface="Cambria Math" panose="02040503050406030204" pitchFamily="18" charset="0"/>
                            <a:cs typeface="B Koodak" panose="00000700000000000000" pitchFamily="2" charset="-78"/>
                          </a:rPr>
                          <m:t>÷</m:t>
                        </m:r>
                        <m:f>
                          <m:fPr>
                            <m:ctrlPr>
                              <a:rPr lang="fa-IR" sz="2000" i="1">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8</m:t>
                            </m:r>
                          </m:num>
                          <m:den>
                            <m:r>
                              <m:rPr>
                                <m:nor/>
                              </m:rPr>
                              <a:rPr lang="fa-IR" sz="2000" b="0" i="0" smtClean="0">
                                <a:solidFill>
                                  <a:srgbClr val="7030A0"/>
                                </a:solidFill>
                                <a:latin typeface="Cambria Math" panose="02040503050406030204" pitchFamily="18" charset="0"/>
                                <a:cs typeface="B Koodak" panose="00000700000000000000" pitchFamily="2" charset="-78"/>
                              </a:rPr>
                              <m:t>21</m:t>
                            </m:r>
                          </m:den>
                        </m:f>
                      </m:e>
                    </m:d>
                  </m:oMath>
                </a14:m>
                <a:r>
                  <a:rPr lang="fa-IR" sz="2000" dirty="0">
                    <a:solidFill>
                      <a:srgbClr val="7030A0"/>
                    </a:solidFill>
                    <a:cs typeface="B Koodak" panose="00000700000000000000" pitchFamily="2" charset="-78"/>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4191413" y="769923"/>
                <a:ext cx="1349851" cy="478080"/>
              </a:xfrm>
              <a:prstGeom prst="rect">
                <a:avLst/>
              </a:prstGeom>
              <a:blipFill>
                <a:blip r:embed="rId5"/>
                <a:stretch>
                  <a:fillRect r="-9502" b="-26582"/>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541264" y="721993"/>
                <a:ext cx="1527854" cy="573940"/>
              </a:xfrm>
              <a:prstGeom prst="rect">
                <a:avLst/>
              </a:prstGeom>
            </p:spPr>
            <p:txBody>
              <a:bodyPr wrap="none">
                <a:spAutoFit/>
              </a:bodyPr>
              <a:lstStyle/>
              <a:p>
                <a14:m>
                  <m:oMath xmlns:m="http://schemas.openxmlformats.org/officeDocument/2006/math">
                    <m:r>
                      <m:rPr>
                        <m:nor/>
                      </m:rPr>
                      <a:rPr lang="fa-IR" sz="2000" b="0" i="0" smtClean="0">
                        <a:solidFill>
                          <a:srgbClr val="7030A0"/>
                        </a:solidFill>
                        <a:latin typeface="Cambria Math" panose="02040503050406030204" pitchFamily="18" charset="0"/>
                        <a:cs typeface="B Koodak" panose="00000700000000000000" pitchFamily="2" charset="-78"/>
                      </a:rPr>
                      <m:t>+</m:t>
                    </m:r>
                    <m:d>
                      <m:dPr>
                        <m:ctrlPr>
                          <a:rPr lang="fa-IR" sz="2000" i="1">
                            <a:solidFill>
                              <a:srgbClr val="7030A0"/>
                            </a:solidFill>
                            <a:latin typeface="Cambria Math" panose="02040503050406030204" pitchFamily="18" charset="0"/>
                          </a:rPr>
                        </m:ctrlPr>
                      </m:dPr>
                      <m:e>
                        <m:f>
                          <m:fPr>
                            <m:ctrlPr>
                              <a:rPr lang="fa-IR" sz="2000" i="1">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6</m:t>
                            </m:r>
                          </m:num>
                          <m:den>
                            <m:r>
                              <m:rPr>
                                <m:nor/>
                              </m:rPr>
                              <a:rPr lang="fa-IR" sz="2000" b="0" i="0" smtClean="0">
                                <a:solidFill>
                                  <a:srgbClr val="7030A0"/>
                                </a:solidFill>
                                <a:latin typeface="Cambria Math" panose="02040503050406030204" pitchFamily="18" charset="0"/>
                                <a:cs typeface="B Koodak" panose="00000700000000000000" pitchFamily="2" charset="-78"/>
                              </a:rPr>
                              <m:t>35</m:t>
                            </m:r>
                          </m:den>
                        </m:f>
                        <m:r>
                          <m:rPr>
                            <m:nor/>
                          </m:rPr>
                          <a:rPr lang="fa-IR" sz="2000">
                            <a:solidFill>
                              <a:srgbClr val="7030A0"/>
                            </a:solidFill>
                            <a:latin typeface="Cambria Math" panose="02040503050406030204" pitchFamily="18" charset="0"/>
                            <a:cs typeface="B Koodak" panose="00000700000000000000" pitchFamily="2" charset="-78"/>
                          </a:rPr>
                          <m:t>×</m:t>
                        </m:r>
                        <m:f>
                          <m:fPr>
                            <m:ctrlPr>
                              <a:rPr lang="fa-IR" sz="2000" i="1">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21</m:t>
                            </m:r>
                          </m:num>
                          <m:den>
                            <m:r>
                              <m:rPr>
                                <m:nor/>
                              </m:rPr>
                              <a:rPr lang="fa-IR" sz="2000" b="0" i="0" smtClean="0">
                                <a:solidFill>
                                  <a:srgbClr val="7030A0"/>
                                </a:solidFill>
                                <a:latin typeface="Cambria Math" panose="02040503050406030204" pitchFamily="18" charset="0"/>
                                <a:cs typeface="B Koodak" panose="00000700000000000000" pitchFamily="2" charset="-78"/>
                              </a:rPr>
                              <m:t>8</m:t>
                            </m:r>
                          </m:den>
                        </m:f>
                      </m:e>
                    </m:d>
                  </m:oMath>
                </a14:m>
                <a:r>
                  <a:rPr lang="fa-IR" sz="2000" dirty="0">
                    <a:solidFill>
                      <a:srgbClr val="7030A0"/>
                    </a:solidFill>
                    <a:cs typeface="B Koodak" panose="00000700000000000000" pitchFamily="2" charset="-78"/>
                  </a:rPr>
                  <a:t>= </a:t>
                </a:r>
              </a:p>
            </p:txBody>
          </p:sp>
        </mc:Choice>
        <mc:Fallback xmlns="">
          <p:sp>
            <p:nvSpPr>
              <p:cNvPr id="7" name="Rectangle 6"/>
              <p:cNvSpPr>
                <a:spLocks noRot="1" noChangeAspect="1" noMove="1" noResize="1" noEditPoints="1" noAdjustHandles="1" noChangeArrowheads="1" noChangeShapeType="1" noTextEdit="1"/>
              </p:cNvSpPr>
              <p:nvPr/>
            </p:nvSpPr>
            <p:spPr>
              <a:xfrm>
                <a:off x="5541264" y="721993"/>
                <a:ext cx="1527854" cy="573940"/>
              </a:xfrm>
              <a:prstGeom prst="rect">
                <a:avLst/>
              </a:prstGeom>
              <a:blipFill>
                <a:blip r:embed="rId6"/>
                <a:stretch>
                  <a:fillRect r="-2390" b="-12632"/>
                </a:stretch>
              </a:blipFill>
            </p:spPr>
            <p:txBody>
              <a:bodyPr/>
              <a:lstStyle/>
              <a:p>
                <a:r>
                  <a:rPr lang="fa-IR">
                    <a:noFill/>
                  </a:rPr>
                  <a:t> </a:t>
                </a:r>
              </a:p>
            </p:txBody>
          </p:sp>
        </mc:Fallback>
      </mc:AlternateContent>
      <p:cxnSp>
        <p:nvCxnSpPr>
          <p:cNvPr id="9" name="Straight Connector 8"/>
          <p:cNvCxnSpPr/>
          <p:nvPr/>
        </p:nvCxnSpPr>
        <p:spPr>
          <a:xfrm flipH="1">
            <a:off x="6381401" y="721993"/>
            <a:ext cx="283464" cy="216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878481" y="1079933"/>
            <a:ext cx="283464" cy="216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349092" y="1065029"/>
            <a:ext cx="283464" cy="216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896150" y="721256"/>
            <a:ext cx="283464" cy="216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349092" y="2097816"/>
            <a:ext cx="283464" cy="216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371147" y="377229"/>
            <a:ext cx="523430" cy="400110"/>
          </a:xfrm>
          <a:prstGeom prst="rect">
            <a:avLst/>
          </a:prstGeom>
          <a:noFill/>
        </p:spPr>
        <p:txBody>
          <a:bodyPr wrap="square" rtlCol="1">
            <a:spAutoFit/>
          </a:bodyPr>
          <a:lstStyle/>
          <a:p>
            <a:r>
              <a:rPr lang="fa-IR" sz="2000" dirty="0">
                <a:solidFill>
                  <a:srgbClr val="7030A0"/>
                </a:solidFill>
                <a:cs typeface="B Koodak" panose="00000700000000000000" pitchFamily="2" charset="-78"/>
              </a:rPr>
              <a:t>3</a:t>
            </a:r>
          </a:p>
        </p:txBody>
      </p:sp>
      <p:sp>
        <p:nvSpPr>
          <p:cNvPr id="15" name="TextBox 14"/>
          <p:cNvSpPr txBox="1"/>
          <p:nvPr/>
        </p:nvSpPr>
        <p:spPr>
          <a:xfrm flipH="1">
            <a:off x="5922381" y="1295933"/>
            <a:ext cx="382810" cy="400110"/>
          </a:xfrm>
          <a:prstGeom prst="rect">
            <a:avLst/>
          </a:prstGeom>
          <a:noFill/>
        </p:spPr>
        <p:txBody>
          <a:bodyPr wrap="square" rtlCol="1">
            <a:spAutoFit/>
          </a:bodyPr>
          <a:lstStyle/>
          <a:p>
            <a:r>
              <a:rPr lang="fa-IR" sz="2000" dirty="0">
                <a:solidFill>
                  <a:srgbClr val="7030A0"/>
                </a:solidFill>
                <a:cs typeface="B Koodak" panose="00000700000000000000" pitchFamily="2" charset="-78"/>
              </a:rPr>
              <a:t>5</a:t>
            </a:r>
          </a:p>
        </p:txBody>
      </p:sp>
      <p:sp>
        <p:nvSpPr>
          <p:cNvPr id="16" name="TextBox 15"/>
          <p:cNvSpPr txBox="1"/>
          <p:nvPr/>
        </p:nvSpPr>
        <p:spPr>
          <a:xfrm flipH="1">
            <a:off x="6371146" y="1295933"/>
            <a:ext cx="382810" cy="400110"/>
          </a:xfrm>
          <a:prstGeom prst="rect">
            <a:avLst/>
          </a:prstGeom>
          <a:noFill/>
        </p:spPr>
        <p:txBody>
          <a:bodyPr wrap="square" rtlCol="1">
            <a:spAutoFit/>
          </a:bodyPr>
          <a:lstStyle/>
          <a:p>
            <a:r>
              <a:rPr lang="fa-IR" sz="2000" dirty="0">
                <a:solidFill>
                  <a:srgbClr val="7030A0"/>
                </a:solidFill>
                <a:cs typeface="B Koodak" panose="00000700000000000000" pitchFamily="2" charset="-78"/>
              </a:rPr>
              <a:t>4</a:t>
            </a:r>
          </a:p>
        </p:txBody>
      </p:sp>
      <p:sp>
        <p:nvSpPr>
          <p:cNvPr id="17" name="TextBox 16"/>
          <p:cNvSpPr txBox="1"/>
          <p:nvPr/>
        </p:nvSpPr>
        <p:spPr>
          <a:xfrm flipH="1">
            <a:off x="5878481" y="392853"/>
            <a:ext cx="382810" cy="400110"/>
          </a:xfrm>
          <a:prstGeom prst="rect">
            <a:avLst/>
          </a:prstGeom>
          <a:noFill/>
        </p:spPr>
        <p:txBody>
          <a:bodyPr wrap="square" rtlCol="1">
            <a:spAutoFit/>
          </a:bodyPr>
          <a:lstStyle/>
          <a:p>
            <a:r>
              <a:rPr lang="fa-IR" sz="2000" dirty="0">
                <a:solidFill>
                  <a:srgbClr val="7030A0"/>
                </a:solidFill>
                <a:cs typeface="B Koodak" panose="00000700000000000000" pitchFamily="2" charset="-78"/>
              </a:rPr>
              <a:t>3</a:t>
            </a:r>
          </a:p>
        </p:txBody>
      </p:sp>
      <p:sp>
        <p:nvSpPr>
          <p:cNvPr id="18" name="TextBox 17"/>
          <p:cNvSpPr txBox="1"/>
          <p:nvPr/>
        </p:nvSpPr>
        <p:spPr>
          <a:xfrm rot="10800000" flipH="1" flipV="1">
            <a:off x="6349092" y="1836198"/>
            <a:ext cx="600416" cy="400110"/>
          </a:xfrm>
          <a:prstGeom prst="rect">
            <a:avLst/>
          </a:prstGeom>
          <a:noFill/>
        </p:spPr>
        <p:txBody>
          <a:bodyPr wrap="square" rtlCol="1">
            <a:spAutoFit/>
          </a:bodyPr>
          <a:lstStyle/>
          <a:p>
            <a:r>
              <a:rPr lang="fa-IR" sz="2000" dirty="0">
                <a:solidFill>
                  <a:srgbClr val="7030A0"/>
                </a:solidFill>
                <a:cs typeface="B Koodak" panose="00000700000000000000" pitchFamily="2" charset="-78"/>
              </a:rPr>
              <a:t>3</a:t>
            </a:r>
          </a:p>
        </p:txBody>
      </p:sp>
      <mc:AlternateContent xmlns:mc="http://schemas.openxmlformats.org/markup-compatibility/2006" xmlns:a14="http://schemas.microsoft.com/office/drawing/2010/main">
        <mc:Choice Requires="a14">
          <p:sp>
            <p:nvSpPr>
              <p:cNvPr id="19" name="Rectangle 18"/>
              <p:cNvSpPr/>
              <p:nvPr/>
            </p:nvSpPr>
            <p:spPr>
              <a:xfrm>
                <a:off x="6932144" y="721256"/>
                <a:ext cx="518091" cy="6605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9</m:t>
                          </m:r>
                        </m:num>
                        <m:den>
                          <m:r>
                            <m:rPr>
                              <m:nor/>
                            </m:rPr>
                            <a:rPr lang="fa-IR" sz="2000" b="0" i="0" smtClean="0">
                              <a:solidFill>
                                <a:srgbClr val="7030A0"/>
                              </a:solidFill>
                              <a:latin typeface="Cambria Math" panose="02040503050406030204" pitchFamily="18" charset="0"/>
                              <a:cs typeface="B Koodak" panose="00000700000000000000" pitchFamily="2" charset="-78"/>
                            </a:rPr>
                            <m:t>20</m:t>
                          </m:r>
                        </m:den>
                      </m:f>
                    </m:oMath>
                  </m:oMathPara>
                </a14:m>
                <a:endParaRPr lang="fa-IR" sz="2000" dirty="0">
                  <a:solidFill>
                    <a:srgbClr val="7030A0"/>
                  </a:solidFill>
                  <a:cs typeface="B Koodak" panose="00000700000000000000" pitchFamily="2" charset="-78"/>
                </a:endParaRPr>
              </a:p>
            </p:txBody>
          </p:sp>
        </mc:Choice>
        <mc:Fallback xmlns="">
          <p:sp>
            <p:nvSpPr>
              <p:cNvPr id="19" name="Rectangle 18"/>
              <p:cNvSpPr>
                <a:spLocks noRot="1" noChangeAspect="1" noMove="1" noResize="1" noEditPoints="1" noAdjustHandles="1" noChangeArrowheads="1" noChangeShapeType="1" noTextEdit="1"/>
              </p:cNvSpPr>
              <p:nvPr/>
            </p:nvSpPr>
            <p:spPr>
              <a:xfrm>
                <a:off x="6932144" y="721256"/>
                <a:ext cx="518091" cy="660565"/>
              </a:xfrm>
              <a:prstGeom prst="rect">
                <a:avLst/>
              </a:prstGeom>
              <a:blipFill>
                <a:blip r:embed="rId7"/>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2297305" y="2116151"/>
                <a:ext cx="1759456" cy="523092"/>
              </a:xfrm>
              <a:prstGeom prst="rect">
                <a:avLst/>
              </a:prstGeom>
            </p:spPr>
            <p:txBody>
              <a:bodyPr wrap="none">
                <a:spAutoFit/>
              </a:bodyPr>
              <a:lstStyle/>
              <a:p>
                <a14:m>
                  <m:oMath xmlns:m="http://schemas.openxmlformats.org/officeDocument/2006/math">
                    <m:d>
                      <m:dPr>
                        <m:ctrlPr>
                          <a:rPr lang="fa-IR" i="1" smtClean="0">
                            <a:latin typeface="Cambria Math" panose="02040503050406030204" pitchFamily="18" charset="0"/>
                          </a:rPr>
                        </m:ctrlPr>
                      </m:dPr>
                      <m:e>
                        <m:r>
                          <m:rPr>
                            <m:nor/>
                          </m:rPr>
                          <a:rPr lang="fa-IR" b="0" i="0" smtClean="0">
                            <a:latin typeface="Cambria Math" panose="02040503050406030204" pitchFamily="18" charset="0"/>
                            <a:cs typeface="B Koodak" panose="00000700000000000000" pitchFamily="2" charset="-78"/>
                          </a:rPr>
                          <m:t>−</m:t>
                        </m:r>
                        <m:f>
                          <m:fPr>
                            <m:ctrlPr>
                              <a:rPr lang="fa-IR" i="1">
                                <a:latin typeface="Cambria Math" panose="02040503050406030204" pitchFamily="18" charset="0"/>
                              </a:rPr>
                            </m:ctrlPr>
                          </m:fPr>
                          <m:num>
                            <m:r>
                              <m:rPr>
                                <m:nor/>
                              </m:rPr>
                              <a:rPr lang="fa-IR" b="0" i="0" smtClean="0">
                                <a:latin typeface="Cambria Math" panose="02040503050406030204" pitchFamily="18" charset="0"/>
                                <a:cs typeface="B Koodak" panose="00000700000000000000" pitchFamily="2" charset="-78"/>
                              </a:rPr>
                              <m:t>15</m:t>
                            </m:r>
                          </m:num>
                          <m:den>
                            <m:r>
                              <m:rPr>
                                <m:nor/>
                              </m:rPr>
                              <a:rPr lang="fa-IR" b="0" i="0" smtClean="0">
                                <a:latin typeface="Cambria Math" panose="02040503050406030204" pitchFamily="18" charset="0"/>
                                <a:cs typeface="B Koodak" panose="00000700000000000000" pitchFamily="2" charset="-78"/>
                              </a:rPr>
                              <m:t>12</m:t>
                            </m:r>
                          </m:den>
                        </m:f>
                      </m:e>
                    </m:d>
                    <m:r>
                      <m:rPr>
                        <m:nor/>
                      </m:rPr>
                      <a:rPr lang="fa-IR">
                        <a:latin typeface="Cambria Math" panose="02040503050406030204" pitchFamily="18" charset="0"/>
                        <a:cs typeface="B Koodak" panose="00000700000000000000" pitchFamily="2" charset="-78"/>
                      </a:rPr>
                      <m:t>÷</m:t>
                    </m:r>
                    <m:d>
                      <m:dPr>
                        <m:ctrlPr>
                          <a:rPr lang="fa-IR" i="1">
                            <a:latin typeface="Cambria Math" panose="02040503050406030204" pitchFamily="18" charset="0"/>
                          </a:rPr>
                        </m:ctrlPr>
                      </m:dPr>
                      <m:e>
                        <m:r>
                          <m:rPr>
                            <m:nor/>
                          </m:rPr>
                          <a:rPr lang="fa-IR" b="0" i="0" smtClean="0">
                            <a:latin typeface="Cambria Math" panose="02040503050406030204" pitchFamily="18" charset="0"/>
                            <a:cs typeface="B Koodak" panose="00000700000000000000" pitchFamily="2" charset="-78"/>
                          </a:rPr>
                          <m:t>+</m:t>
                        </m:r>
                        <m:f>
                          <m:fPr>
                            <m:ctrlPr>
                              <a:rPr lang="fa-IR" i="1">
                                <a:latin typeface="Cambria Math" panose="02040503050406030204" pitchFamily="18" charset="0"/>
                              </a:rPr>
                            </m:ctrlPr>
                          </m:fPr>
                          <m:num>
                            <m:r>
                              <m:rPr>
                                <m:nor/>
                              </m:rPr>
                              <a:rPr lang="fa-IR" b="0" i="0" smtClean="0">
                                <a:latin typeface="Cambria Math" panose="02040503050406030204" pitchFamily="18" charset="0"/>
                                <a:cs typeface="B Koodak" panose="00000700000000000000" pitchFamily="2" charset="-78"/>
                              </a:rPr>
                              <m:t>10</m:t>
                            </m:r>
                          </m:num>
                          <m:den>
                            <m:r>
                              <m:rPr>
                                <m:nor/>
                              </m:rPr>
                              <a:rPr lang="fa-IR" b="0" i="0" smtClean="0">
                                <a:latin typeface="Cambria Math" panose="02040503050406030204" pitchFamily="18" charset="0"/>
                                <a:cs typeface="B Koodak" panose="00000700000000000000" pitchFamily="2" charset="-78"/>
                              </a:rPr>
                              <m:t>18</m:t>
                            </m:r>
                          </m:den>
                        </m:f>
                      </m:e>
                    </m:d>
                  </m:oMath>
                </a14:m>
                <a:r>
                  <a:rPr lang="fa-IR" dirty="0">
                    <a:cs typeface="B Koodak" panose="00000700000000000000" pitchFamily="2" charset="-78"/>
                  </a:rPr>
                  <a:t>= </a:t>
                </a:r>
              </a:p>
            </p:txBody>
          </p:sp>
        </mc:Choice>
        <mc:Fallback xmlns="">
          <p:sp>
            <p:nvSpPr>
              <p:cNvPr id="20" name="Rectangle 19"/>
              <p:cNvSpPr>
                <a:spLocks noRot="1" noChangeAspect="1" noMove="1" noResize="1" noEditPoints="1" noAdjustHandles="1" noChangeArrowheads="1" noChangeShapeType="1" noTextEdit="1"/>
              </p:cNvSpPr>
              <p:nvPr/>
            </p:nvSpPr>
            <p:spPr>
              <a:xfrm>
                <a:off x="2297305" y="2116151"/>
                <a:ext cx="1759456" cy="523092"/>
              </a:xfrm>
              <a:prstGeom prst="rect">
                <a:avLst/>
              </a:prstGeom>
              <a:blipFill>
                <a:blip r:embed="rId8"/>
                <a:stretch>
                  <a:fillRect r="-1736" b="-13953"/>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071367" y="2149625"/>
                <a:ext cx="1349851" cy="478080"/>
              </a:xfrm>
              <a:prstGeom prst="rect">
                <a:avLst/>
              </a:prstGeom>
              <a:noFill/>
            </p:spPr>
            <p:txBody>
              <a:bodyPr wrap="square" lIns="0" tIns="0" rIns="0" bIns="0" rtlCol="1">
                <a:spAutoFit/>
              </a:bodyPr>
              <a:lstStyle/>
              <a:p>
                <a14:m>
                  <m:oMath xmlns:m="http://schemas.openxmlformats.org/officeDocument/2006/math">
                    <m:r>
                      <m:rPr>
                        <m:nor/>
                      </m:rPr>
                      <a:rPr lang="fa-IR" sz="2000" b="0" i="0" smtClean="0">
                        <a:solidFill>
                          <a:srgbClr val="7030A0"/>
                        </a:solidFill>
                        <a:latin typeface="Cambria Math" panose="02040503050406030204" pitchFamily="18" charset="0"/>
                        <a:cs typeface="B Koodak" panose="00000700000000000000" pitchFamily="2" charset="-78"/>
                      </a:rPr>
                      <m:t>−</m:t>
                    </m:r>
                    <m:d>
                      <m:dPr>
                        <m:ctrlPr>
                          <a:rPr lang="fa-IR" sz="2000" i="1">
                            <a:solidFill>
                              <a:srgbClr val="7030A0"/>
                            </a:solidFill>
                            <a:latin typeface="Cambria Math" panose="02040503050406030204" pitchFamily="18" charset="0"/>
                          </a:rPr>
                        </m:ctrlPr>
                      </m:dPr>
                      <m:e>
                        <m:f>
                          <m:fPr>
                            <m:ctrlPr>
                              <a:rPr lang="fa-IR" sz="2000" i="1">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15</m:t>
                            </m:r>
                          </m:num>
                          <m:den>
                            <m:r>
                              <m:rPr>
                                <m:nor/>
                              </m:rPr>
                              <a:rPr lang="fa-IR" sz="2000" b="0" i="0" smtClean="0">
                                <a:solidFill>
                                  <a:srgbClr val="7030A0"/>
                                </a:solidFill>
                                <a:latin typeface="Cambria Math" panose="02040503050406030204" pitchFamily="18" charset="0"/>
                                <a:cs typeface="B Koodak" panose="00000700000000000000" pitchFamily="2" charset="-78"/>
                              </a:rPr>
                              <m:t>12</m:t>
                            </m:r>
                          </m:den>
                        </m:f>
                        <m:r>
                          <m:rPr>
                            <m:nor/>
                          </m:rPr>
                          <a:rPr lang="fa-IR" sz="2000" i="0">
                            <a:solidFill>
                              <a:srgbClr val="7030A0"/>
                            </a:solidFill>
                            <a:latin typeface="Cambria Math" panose="02040503050406030204" pitchFamily="18" charset="0"/>
                            <a:cs typeface="B Koodak" panose="00000700000000000000" pitchFamily="2" charset="-78"/>
                          </a:rPr>
                          <m:t>÷</m:t>
                        </m:r>
                        <m:f>
                          <m:fPr>
                            <m:ctrlPr>
                              <a:rPr lang="fa-IR" sz="2000" i="1">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10</m:t>
                            </m:r>
                          </m:num>
                          <m:den>
                            <m:r>
                              <m:rPr>
                                <m:nor/>
                              </m:rPr>
                              <a:rPr lang="fa-IR" sz="2000" b="0" i="0" smtClean="0">
                                <a:solidFill>
                                  <a:srgbClr val="7030A0"/>
                                </a:solidFill>
                                <a:latin typeface="Cambria Math" panose="02040503050406030204" pitchFamily="18" charset="0"/>
                                <a:cs typeface="B Koodak" panose="00000700000000000000" pitchFamily="2" charset="-78"/>
                              </a:rPr>
                              <m:t>18</m:t>
                            </m:r>
                          </m:den>
                        </m:f>
                      </m:e>
                    </m:d>
                  </m:oMath>
                </a14:m>
                <a:r>
                  <a:rPr lang="fa-IR" sz="2000" dirty="0">
                    <a:solidFill>
                      <a:srgbClr val="7030A0"/>
                    </a:solidFill>
                    <a:cs typeface="B Koodak" panose="00000700000000000000" pitchFamily="2" charset="-78"/>
                  </a:rPr>
                  <a:t>= </a:t>
                </a:r>
              </a:p>
            </p:txBody>
          </p:sp>
        </mc:Choice>
        <mc:Fallback xmlns="">
          <p:sp>
            <p:nvSpPr>
              <p:cNvPr id="21" name="TextBox 20"/>
              <p:cNvSpPr txBox="1">
                <a:spLocks noRot="1" noChangeAspect="1" noMove="1" noResize="1" noEditPoints="1" noAdjustHandles="1" noChangeArrowheads="1" noChangeShapeType="1" noTextEdit="1"/>
              </p:cNvSpPr>
              <p:nvPr/>
            </p:nvSpPr>
            <p:spPr>
              <a:xfrm>
                <a:off x="4071367" y="2149625"/>
                <a:ext cx="1349851" cy="478080"/>
              </a:xfrm>
              <a:prstGeom prst="rect">
                <a:avLst/>
              </a:prstGeom>
              <a:blipFill>
                <a:blip r:embed="rId9"/>
                <a:stretch>
                  <a:fillRect r="-9502" b="-26923"/>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5445530" y="2104804"/>
                <a:ext cx="1527854" cy="570990"/>
              </a:xfrm>
              <a:prstGeom prst="rect">
                <a:avLst/>
              </a:prstGeom>
            </p:spPr>
            <p:txBody>
              <a:bodyPr wrap="none">
                <a:spAutoFit/>
              </a:bodyPr>
              <a:lstStyle/>
              <a:p>
                <a14:m>
                  <m:oMath xmlns:m="http://schemas.openxmlformats.org/officeDocument/2006/math">
                    <m:r>
                      <m:rPr>
                        <m:nor/>
                      </m:rPr>
                      <a:rPr lang="fa-IR" sz="2000" b="0" i="0" smtClean="0">
                        <a:solidFill>
                          <a:srgbClr val="7030A0"/>
                        </a:solidFill>
                        <a:latin typeface="Cambria Math" panose="02040503050406030204" pitchFamily="18" charset="0"/>
                        <a:cs typeface="B Koodak" panose="00000700000000000000" pitchFamily="2" charset="-78"/>
                      </a:rPr>
                      <m:t>−</m:t>
                    </m:r>
                    <m:d>
                      <m:dPr>
                        <m:ctrlPr>
                          <a:rPr lang="fa-IR" sz="2000" i="1">
                            <a:solidFill>
                              <a:srgbClr val="7030A0"/>
                            </a:solidFill>
                            <a:latin typeface="Cambria Math" panose="02040503050406030204" pitchFamily="18" charset="0"/>
                          </a:rPr>
                        </m:ctrlPr>
                      </m:dPr>
                      <m:e>
                        <m:f>
                          <m:fPr>
                            <m:ctrlPr>
                              <a:rPr lang="fa-IR" sz="2000" i="1">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15</m:t>
                            </m:r>
                          </m:num>
                          <m:den>
                            <m:r>
                              <m:rPr>
                                <m:nor/>
                              </m:rPr>
                              <a:rPr lang="fa-IR" sz="2000" b="0" i="0" smtClean="0">
                                <a:solidFill>
                                  <a:srgbClr val="7030A0"/>
                                </a:solidFill>
                                <a:latin typeface="Cambria Math" panose="02040503050406030204" pitchFamily="18" charset="0"/>
                                <a:cs typeface="B Koodak" panose="00000700000000000000" pitchFamily="2" charset="-78"/>
                              </a:rPr>
                              <m:t>12</m:t>
                            </m:r>
                          </m:den>
                        </m:f>
                        <m:r>
                          <m:rPr>
                            <m:nor/>
                          </m:rPr>
                          <a:rPr lang="fa-IR" sz="2000">
                            <a:solidFill>
                              <a:srgbClr val="7030A0"/>
                            </a:solidFill>
                            <a:latin typeface="Cambria Math" panose="02040503050406030204" pitchFamily="18" charset="0"/>
                            <a:cs typeface="B Koodak" panose="00000700000000000000" pitchFamily="2" charset="-78"/>
                          </a:rPr>
                          <m:t>×</m:t>
                        </m:r>
                        <m:f>
                          <m:fPr>
                            <m:ctrlPr>
                              <a:rPr lang="fa-IR" sz="2000" i="1">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18</m:t>
                            </m:r>
                          </m:num>
                          <m:den>
                            <m:r>
                              <m:rPr>
                                <m:nor/>
                              </m:rPr>
                              <a:rPr lang="fa-IR" sz="2000" b="0" i="0" smtClean="0">
                                <a:solidFill>
                                  <a:srgbClr val="7030A0"/>
                                </a:solidFill>
                                <a:latin typeface="Cambria Math" panose="02040503050406030204" pitchFamily="18" charset="0"/>
                                <a:cs typeface="B Koodak" panose="00000700000000000000" pitchFamily="2" charset="-78"/>
                              </a:rPr>
                              <m:t>10</m:t>
                            </m:r>
                          </m:den>
                        </m:f>
                      </m:e>
                    </m:d>
                  </m:oMath>
                </a14:m>
                <a:r>
                  <a:rPr lang="fa-IR" sz="2000" dirty="0">
                    <a:solidFill>
                      <a:srgbClr val="7030A0"/>
                    </a:solidFill>
                    <a:cs typeface="B Koodak" panose="00000700000000000000" pitchFamily="2" charset="-78"/>
                  </a:rPr>
                  <a:t>= </a:t>
                </a:r>
              </a:p>
            </p:txBody>
          </p:sp>
        </mc:Choice>
        <mc:Fallback xmlns="">
          <p:sp>
            <p:nvSpPr>
              <p:cNvPr id="22" name="Rectangle 21"/>
              <p:cNvSpPr>
                <a:spLocks noRot="1" noChangeAspect="1" noMove="1" noResize="1" noEditPoints="1" noAdjustHandles="1" noChangeArrowheads="1" noChangeShapeType="1" noTextEdit="1"/>
              </p:cNvSpPr>
              <p:nvPr/>
            </p:nvSpPr>
            <p:spPr>
              <a:xfrm>
                <a:off x="5445530" y="2104804"/>
                <a:ext cx="1527854" cy="570990"/>
              </a:xfrm>
              <a:prstGeom prst="rect">
                <a:avLst/>
              </a:prstGeom>
              <a:blipFill>
                <a:blip r:embed="rId10"/>
                <a:stretch>
                  <a:fillRect r="-2789" b="-13830"/>
                </a:stretch>
              </a:blipFill>
            </p:spPr>
            <p:txBody>
              <a:bodyPr/>
              <a:lstStyle/>
              <a:p>
                <a:r>
                  <a:rPr lang="fa-IR">
                    <a:noFill/>
                  </a:rPr>
                  <a:t> </a:t>
                </a:r>
              </a:p>
            </p:txBody>
          </p:sp>
        </mc:Fallback>
      </mc:AlternateContent>
      <p:cxnSp>
        <p:nvCxnSpPr>
          <p:cNvPr id="23" name="Straight Connector 22"/>
          <p:cNvCxnSpPr/>
          <p:nvPr/>
        </p:nvCxnSpPr>
        <p:spPr>
          <a:xfrm flipH="1">
            <a:off x="5854298" y="2419780"/>
            <a:ext cx="283464" cy="216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358244" y="2430085"/>
            <a:ext cx="283464" cy="216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854298" y="2128308"/>
            <a:ext cx="283464" cy="216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flipH="1">
            <a:off x="5826647" y="1843186"/>
            <a:ext cx="382810" cy="400110"/>
          </a:xfrm>
          <a:prstGeom prst="rect">
            <a:avLst/>
          </a:prstGeom>
          <a:noFill/>
        </p:spPr>
        <p:txBody>
          <a:bodyPr wrap="square" rtlCol="1">
            <a:spAutoFit/>
          </a:bodyPr>
          <a:lstStyle/>
          <a:p>
            <a:r>
              <a:rPr lang="fa-IR" sz="2000" dirty="0">
                <a:solidFill>
                  <a:srgbClr val="7030A0"/>
                </a:solidFill>
                <a:cs typeface="B Koodak" panose="00000700000000000000" pitchFamily="2" charset="-78"/>
              </a:rPr>
              <a:t>3</a:t>
            </a:r>
          </a:p>
        </p:txBody>
      </p:sp>
      <p:sp>
        <p:nvSpPr>
          <p:cNvPr id="28" name="TextBox 27"/>
          <p:cNvSpPr txBox="1"/>
          <p:nvPr/>
        </p:nvSpPr>
        <p:spPr>
          <a:xfrm flipH="1">
            <a:off x="5873201" y="2678878"/>
            <a:ext cx="382810" cy="400110"/>
          </a:xfrm>
          <a:prstGeom prst="rect">
            <a:avLst/>
          </a:prstGeom>
          <a:noFill/>
        </p:spPr>
        <p:txBody>
          <a:bodyPr wrap="square" rtlCol="1">
            <a:spAutoFit/>
          </a:bodyPr>
          <a:lstStyle/>
          <a:p>
            <a:r>
              <a:rPr lang="fa-IR" sz="2000" dirty="0">
                <a:solidFill>
                  <a:srgbClr val="7030A0"/>
                </a:solidFill>
                <a:cs typeface="B Koodak" panose="00000700000000000000" pitchFamily="2" charset="-78"/>
              </a:rPr>
              <a:t>2</a:t>
            </a:r>
          </a:p>
        </p:txBody>
      </p:sp>
      <p:sp>
        <p:nvSpPr>
          <p:cNvPr id="29" name="TextBox 28"/>
          <p:cNvSpPr txBox="1"/>
          <p:nvPr/>
        </p:nvSpPr>
        <p:spPr>
          <a:xfrm flipH="1">
            <a:off x="6393387" y="2668806"/>
            <a:ext cx="382810" cy="400110"/>
          </a:xfrm>
          <a:prstGeom prst="rect">
            <a:avLst/>
          </a:prstGeom>
          <a:noFill/>
        </p:spPr>
        <p:txBody>
          <a:bodyPr wrap="square" rtlCol="1">
            <a:spAutoFit/>
          </a:bodyPr>
          <a:lstStyle/>
          <a:p>
            <a:r>
              <a:rPr lang="fa-IR" sz="2000" dirty="0">
                <a:solidFill>
                  <a:srgbClr val="7030A0"/>
                </a:solidFill>
                <a:cs typeface="B Koodak" panose="00000700000000000000" pitchFamily="2" charset="-78"/>
              </a:rPr>
              <a:t>2</a:t>
            </a:r>
          </a:p>
        </p:txBody>
      </p:sp>
      <mc:AlternateContent xmlns:mc="http://schemas.openxmlformats.org/markup-compatibility/2006" xmlns:a14="http://schemas.microsoft.com/office/drawing/2010/main">
        <mc:Choice Requires="a14">
          <p:sp>
            <p:nvSpPr>
              <p:cNvPr id="30" name="Rectangle 29"/>
              <p:cNvSpPr/>
              <p:nvPr/>
            </p:nvSpPr>
            <p:spPr>
              <a:xfrm>
                <a:off x="6939845" y="2036253"/>
                <a:ext cx="538417" cy="6605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rgbClr val="7030A0"/>
                          </a:solidFill>
                          <a:latin typeface="Cambria Math" panose="02040503050406030204" pitchFamily="18" charset="0"/>
                          <a:cs typeface="B Koodak" panose="00000700000000000000" pitchFamily="2" charset="-78"/>
                        </a:rPr>
                        <m:t>−</m:t>
                      </m:r>
                      <m:f>
                        <m:fPr>
                          <m:ctrlPr>
                            <a:rPr lang="fa-IR" sz="2000" i="1">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9</m:t>
                          </m:r>
                        </m:num>
                        <m:den>
                          <m:r>
                            <m:rPr>
                              <m:nor/>
                            </m:rPr>
                            <a:rPr lang="fa-IR" sz="2000" b="0" i="0" smtClean="0">
                              <a:solidFill>
                                <a:srgbClr val="7030A0"/>
                              </a:solidFill>
                              <a:latin typeface="Cambria Math" panose="02040503050406030204" pitchFamily="18" charset="0"/>
                              <a:cs typeface="B Koodak" panose="00000700000000000000" pitchFamily="2" charset="-78"/>
                            </a:rPr>
                            <m:t>4</m:t>
                          </m:r>
                        </m:den>
                      </m:f>
                    </m:oMath>
                  </m:oMathPara>
                </a14:m>
                <a:endParaRPr lang="fa-IR" sz="2000" dirty="0">
                  <a:solidFill>
                    <a:srgbClr val="7030A0"/>
                  </a:solidFill>
                  <a:cs typeface="B Koodak" panose="00000700000000000000" pitchFamily="2" charset="-78"/>
                </a:endParaRPr>
              </a:p>
            </p:txBody>
          </p:sp>
        </mc:Choice>
        <mc:Fallback xmlns="">
          <p:sp>
            <p:nvSpPr>
              <p:cNvPr id="30" name="Rectangle 29"/>
              <p:cNvSpPr>
                <a:spLocks noRot="1" noChangeAspect="1" noMove="1" noResize="1" noEditPoints="1" noAdjustHandles="1" noChangeArrowheads="1" noChangeShapeType="1" noTextEdit="1"/>
              </p:cNvSpPr>
              <p:nvPr/>
            </p:nvSpPr>
            <p:spPr>
              <a:xfrm>
                <a:off x="6939845" y="2036253"/>
                <a:ext cx="538417" cy="660565"/>
              </a:xfrm>
              <a:prstGeom prst="rect">
                <a:avLst/>
              </a:prstGeom>
              <a:blipFill>
                <a:blip r:embed="rId11"/>
                <a:stretch>
                  <a:fillRect/>
                </a:stretch>
              </a:blipFill>
            </p:spPr>
            <p:txBody>
              <a:bodyPr/>
              <a:lstStyle/>
              <a:p>
                <a:r>
                  <a:rPr lang="fa-IR">
                    <a:noFill/>
                  </a:rPr>
                  <a:t> </a:t>
                </a:r>
              </a:p>
            </p:txBody>
          </p:sp>
        </mc:Fallback>
      </mc:AlternateContent>
      <p:pic>
        <p:nvPicPr>
          <p:cNvPr id="31" name="Picture 30"/>
          <p:cNvPicPr>
            <a:picLocks noChangeAspect="1"/>
          </p:cNvPicPr>
          <p:nvPr/>
        </p:nvPicPr>
        <p:blipFill>
          <a:blip r:embed="rId12" cstate="print">
            <a:extLst>
              <a:ext uri="{BEBA8EAE-BF5A-486C-A8C5-ECC9F3942E4B}">
                <a14:imgProps xmlns:a14="http://schemas.microsoft.com/office/drawing/2010/main">
                  <a14:imgLayer r:embed="rId13">
                    <a14:imgEffect>
                      <a14:backgroundRemoval t="278" b="92685" l="0" r="99143">
                        <a14:foregroundMark x1="46143" y1="21852" x2="46143" y2="21852"/>
                        <a14:foregroundMark x1="48571" y1="22130" x2="48571" y2="22130"/>
                        <a14:foregroundMark x1="50571" y1="24259" x2="50571" y2="24259"/>
                        <a14:foregroundMark x1="35143" y1="87963" x2="35143" y2="87963"/>
                        <a14:foregroundMark x1="91429" y1="88981" x2="91429" y2="88981"/>
                        <a14:foregroundMark x1="76143" y1="89259" x2="76143" y2="89259"/>
                        <a14:foregroundMark x1="48143" y1="83519" x2="48143" y2="83519"/>
                        <a14:foregroundMark x1="40857" y1="84815" x2="40857" y2="84815"/>
                        <a14:foregroundMark x1="13286" y1="39722" x2="13286" y2="39722"/>
                        <a14:foregroundMark x1="13714" y1="36574" x2="13714" y2="37870"/>
                        <a14:foregroundMark x1="6429" y1="37037" x2="6429" y2="37037"/>
                        <a14:foregroundMark x1="20286" y1="37593" x2="20286" y2="37593"/>
                        <a14:foregroundMark x1="68857" y1="22407" x2="68857" y2="22407"/>
                      </a14:backgroundRemoval>
                    </a14:imgEffect>
                  </a14:imgLayer>
                </a14:imgProps>
              </a:ext>
              <a:ext uri="{28A0092B-C50C-407E-A947-70E740481C1C}">
                <a14:useLocalDpi xmlns:a14="http://schemas.microsoft.com/office/drawing/2010/main" val="0"/>
              </a:ext>
            </a:extLst>
          </a:blip>
          <a:stretch>
            <a:fillRect/>
          </a:stretch>
        </p:blipFill>
        <p:spPr>
          <a:xfrm>
            <a:off x="10546335" y="438421"/>
            <a:ext cx="1235297" cy="1905887"/>
          </a:xfrm>
          <a:prstGeom prst="rect">
            <a:avLst/>
          </a:prstGeom>
        </p:spPr>
      </p:pic>
      <p:sp>
        <p:nvSpPr>
          <p:cNvPr id="32" name="TextBox 31"/>
          <p:cNvSpPr txBox="1"/>
          <p:nvPr/>
        </p:nvSpPr>
        <p:spPr>
          <a:xfrm>
            <a:off x="8032062" y="3483102"/>
            <a:ext cx="3895344" cy="400110"/>
          </a:xfrm>
          <a:prstGeom prst="rect">
            <a:avLst/>
          </a:prstGeom>
          <a:noFill/>
        </p:spPr>
        <p:txBody>
          <a:bodyPr wrap="square" rtlCol="1">
            <a:spAutoFit/>
          </a:bodyPr>
          <a:lstStyle/>
          <a:p>
            <a:pPr algn="r"/>
            <a:r>
              <a:rPr lang="fa-IR" sz="2000" dirty="0">
                <a:cs typeface="B Koodak" panose="00000700000000000000" pitchFamily="2" charset="-78"/>
              </a:rPr>
              <a:t>3- جاهای خالی را با کسر مناسب پر کنید.</a:t>
            </a:r>
          </a:p>
        </p:txBody>
      </p:sp>
      <mc:AlternateContent xmlns:mc="http://schemas.openxmlformats.org/markup-compatibility/2006" xmlns:a14="http://schemas.microsoft.com/office/drawing/2010/main">
        <mc:Choice Requires="a14">
          <p:sp>
            <p:nvSpPr>
              <p:cNvPr id="34" name="TextBox 33"/>
              <p:cNvSpPr txBox="1"/>
              <p:nvPr/>
            </p:nvSpPr>
            <p:spPr>
              <a:xfrm>
                <a:off x="415906" y="4177564"/>
                <a:ext cx="652999" cy="564963"/>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latin typeface="Cambria Math" panose="02040503050406030204" pitchFamily="18" charset="0"/>
                          <a:cs typeface="B Koodak" panose="00000700000000000000" pitchFamily="2" charset="-78"/>
                        </a:rPr>
                        <m:t>−</m:t>
                      </m:r>
                      <m:r>
                        <m:rPr>
                          <m:nor/>
                        </m:rPr>
                        <a:rPr lang="fa-IR" sz="2000" i="0">
                          <a:latin typeface="Cambria Math" panose="02040503050406030204" pitchFamily="18" charset="0"/>
                          <a:cs typeface="B Koodak" panose="00000700000000000000" pitchFamily="2" charset="-78"/>
                        </a:rPr>
                        <m:t>2</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1</m:t>
                          </m:r>
                        </m:num>
                        <m:den>
                          <m:r>
                            <m:rPr>
                              <m:nor/>
                            </m:rPr>
                            <a:rPr lang="fa-IR" sz="2000" i="0">
                              <a:latin typeface="Cambria Math" panose="02040503050406030204" pitchFamily="18" charset="0"/>
                              <a:cs typeface="B Koodak" panose="00000700000000000000" pitchFamily="2" charset="-78"/>
                            </a:rPr>
                            <m:t>2</m:t>
                          </m:r>
                        </m:den>
                      </m:f>
                      <m:r>
                        <m:rPr>
                          <m:nor/>
                        </m:rPr>
                        <a:rPr lang="fa-IR" sz="2000" i="0">
                          <a:latin typeface="Cambria Math" panose="02040503050406030204" pitchFamily="18" charset="0"/>
                          <a:cs typeface="B Koodak" panose="00000700000000000000" pitchFamily="2" charset="-78"/>
                        </a:rPr>
                        <m:t>×</m:t>
                      </m:r>
                    </m:oMath>
                  </m:oMathPara>
                </a14:m>
                <a:endParaRPr lang="fa-IR" sz="2000" dirty="0">
                  <a:cs typeface="B Koodak" panose="00000700000000000000" pitchFamily="2" charset="-78"/>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415906" y="4177564"/>
                <a:ext cx="652999" cy="564963"/>
              </a:xfrm>
              <a:prstGeom prst="rect">
                <a:avLst/>
              </a:prstGeom>
              <a:blipFill>
                <a:blip r:embed="rId14"/>
                <a:stretch>
                  <a:fillRect/>
                </a:stretch>
              </a:blipFill>
            </p:spPr>
            <p:txBody>
              <a:bodyPr/>
              <a:lstStyle/>
              <a:p>
                <a:r>
                  <a:rPr lang="fa-IR">
                    <a:noFill/>
                  </a:rPr>
                  <a:t> </a:t>
                </a:r>
              </a:p>
            </p:txBody>
          </p:sp>
        </mc:Fallback>
      </mc:AlternateContent>
      <p:sp>
        <p:nvSpPr>
          <p:cNvPr id="37" name="Rounded Rectangle 36"/>
          <p:cNvSpPr/>
          <p:nvPr/>
        </p:nvSpPr>
        <p:spPr>
          <a:xfrm>
            <a:off x="1186906" y="4120604"/>
            <a:ext cx="594360" cy="67888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8" name="Rounded Rectangle 37"/>
          <p:cNvSpPr/>
          <p:nvPr/>
        </p:nvSpPr>
        <p:spPr>
          <a:xfrm>
            <a:off x="5698850" y="4111316"/>
            <a:ext cx="594360" cy="67888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9" name="Rounded Rectangle 38"/>
          <p:cNvSpPr/>
          <p:nvPr/>
        </p:nvSpPr>
        <p:spPr>
          <a:xfrm>
            <a:off x="5693689" y="5509975"/>
            <a:ext cx="594360" cy="67888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40" name="TextBox 39"/>
              <p:cNvSpPr txBox="1"/>
              <p:nvPr/>
            </p:nvSpPr>
            <p:spPr>
              <a:xfrm>
                <a:off x="1925336" y="4314632"/>
                <a:ext cx="310983" cy="307777"/>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i="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1</m:t>
                      </m:r>
                    </m:oMath>
                  </m:oMathPara>
                </a14:m>
                <a:endParaRPr lang="fa-IR" sz="2000" dirty="0">
                  <a:cs typeface="B Koodak" panose="00000700000000000000" pitchFamily="2" charset="-78"/>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925336" y="4314632"/>
                <a:ext cx="310983" cy="307777"/>
              </a:xfrm>
              <a:prstGeom prst="rect">
                <a:avLst/>
              </a:prstGeom>
              <a:blipFill>
                <a:blip r:embed="rId15"/>
                <a:stretch>
                  <a:fillRect l="-1961" r="-19608"/>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886643" y="5695527"/>
                <a:ext cx="310983" cy="307777"/>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i="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1</m:t>
                      </m:r>
                    </m:oMath>
                  </m:oMathPara>
                </a14:m>
                <a:endParaRPr lang="fa-IR" sz="2000" dirty="0">
                  <a:cs typeface="B Koodak" panose="00000700000000000000" pitchFamily="2" charset="-78"/>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1886643" y="5695527"/>
                <a:ext cx="310983" cy="307777"/>
              </a:xfrm>
              <a:prstGeom prst="rect">
                <a:avLst/>
              </a:prstGeom>
              <a:blipFill>
                <a:blip r:embed="rId16"/>
                <a:stretch>
                  <a:fillRect l="-1923" r="-17308"/>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1125563" y="4129889"/>
                <a:ext cx="538417" cy="660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rgbClr val="FF0000"/>
                          </a:solidFill>
                          <a:latin typeface="Cambria Math" panose="02040503050406030204" pitchFamily="18" charset="0"/>
                          <a:cs typeface="B Koodak" panose="00000700000000000000" pitchFamily="2" charset="-78"/>
                        </a:rPr>
                        <m:t>−</m:t>
                      </m:r>
                      <m:f>
                        <m:fPr>
                          <m:ctrlPr>
                            <a:rPr lang="fa-IR" sz="2000" i="1">
                              <a:solidFill>
                                <a:srgbClr val="FF0000"/>
                              </a:solidFill>
                              <a:latin typeface="Cambria Math" panose="02040503050406030204" pitchFamily="18" charset="0"/>
                            </a:rPr>
                          </m:ctrlPr>
                        </m:fPr>
                        <m:num>
                          <m:r>
                            <m:rPr>
                              <m:nor/>
                            </m:rPr>
                            <a:rPr lang="fa-IR" sz="2000" b="0" i="0" smtClean="0">
                              <a:solidFill>
                                <a:srgbClr val="FF0000"/>
                              </a:solidFill>
                              <a:latin typeface="Cambria Math" panose="02040503050406030204" pitchFamily="18" charset="0"/>
                              <a:cs typeface="B Koodak" panose="00000700000000000000" pitchFamily="2" charset="-78"/>
                            </a:rPr>
                            <m:t>2</m:t>
                          </m:r>
                        </m:num>
                        <m:den>
                          <m:r>
                            <m:rPr>
                              <m:nor/>
                            </m:rPr>
                            <a:rPr lang="fa-IR" sz="2000" b="0" i="0" smtClean="0">
                              <a:solidFill>
                                <a:srgbClr val="FF0000"/>
                              </a:solidFill>
                              <a:latin typeface="Cambria Math" panose="02040503050406030204" pitchFamily="18" charset="0"/>
                              <a:cs typeface="B Koodak" panose="00000700000000000000" pitchFamily="2" charset="-78"/>
                            </a:rPr>
                            <m:t>5</m:t>
                          </m:r>
                        </m:den>
                      </m:f>
                    </m:oMath>
                  </m:oMathPara>
                </a14:m>
                <a:endParaRPr lang="fa-IR" sz="2000" dirty="0">
                  <a:solidFill>
                    <a:srgbClr val="FF0000"/>
                  </a:solidFill>
                  <a:cs typeface="B Koodak" panose="00000700000000000000" pitchFamily="2" charset="-78"/>
                </a:endParaRPr>
              </a:p>
            </p:txBody>
          </p:sp>
        </mc:Choice>
        <mc:Fallback xmlns="">
          <p:sp>
            <p:nvSpPr>
              <p:cNvPr id="42" name="Rectangle 41"/>
              <p:cNvSpPr>
                <a:spLocks noRot="1" noChangeAspect="1" noMove="1" noResize="1" noEditPoints="1" noAdjustHandles="1" noChangeArrowheads="1" noChangeShapeType="1" noTextEdit="1"/>
              </p:cNvSpPr>
              <p:nvPr/>
            </p:nvSpPr>
            <p:spPr>
              <a:xfrm>
                <a:off x="1125563" y="4129889"/>
                <a:ext cx="538417" cy="660309"/>
              </a:xfrm>
              <a:prstGeom prst="rect">
                <a:avLst/>
              </a:prstGeom>
              <a:blipFill>
                <a:blip r:embed="rId17"/>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1163233" y="5518138"/>
                <a:ext cx="538417" cy="662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rgbClr val="FF0000"/>
                          </a:solidFill>
                          <a:latin typeface="Cambria Math" panose="02040503050406030204" pitchFamily="18" charset="0"/>
                          <a:cs typeface="B Koodak" panose="00000700000000000000" pitchFamily="2" charset="-78"/>
                        </a:rPr>
                        <m:t>+</m:t>
                      </m:r>
                      <m:f>
                        <m:fPr>
                          <m:ctrlPr>
                            <a:rPr lang="fa-IR" sz="2000" i="1">
                              <a:solidFill>
                                <a:srgbClr val="FF0000"/>
                              </a:solidFill>
                              <a:latin typeface="Cambria Math" panose="02040503050406030204" pitchFamily="18" charset="0"/>
                            </a:rPr>
                          </m:ctrlPr>
                        </m:fPr>
                        <m:num>
                          <m:r>
                            <m:rPr>
                              <m:nor/>
                            </m:rPr>
                            <a:rPr lang="fa-IR" sz="2000" b="0" i="0" smtClean="0">
                              <a:solidFill>
                                <a:srgbClr val="FF0000"/>
                              </a:solidFill>
                              <a:latin typeface="Cambria Math" panose="02040503050406030204" pitchFamily="18" charset="0"/>
                              <a:cs typeface="B Koodak" panose="00000700000000000000" pitchFamily="2" charset="-78"/>
                            </a:rPr>
                            <m:t>4</m:t>
                          </m:r>
                        </m:num>
                        <m:den>
                          <m:r>
                            <m:rPr>
                              <m:nor/>
                            </m:rPr>
                            <a:rPr lang="fa-IR" sz="2000" b="0" i="0" smtClean="0">
                              <a:solidFill>
                                <a:srgbClr val="FF0000"/>
                              </a:solidFill>
                              <a:latin typeface="Cambria Math" panose="02040503050406030204" pitchFamily="18" charset="0"/>
                              <a:cs typeface="B Koodak" panose="00000700000000000000" pitchFamily="2" charset="-78"/>
                            </a:rPr>
                            <m:t>5</m:t>
                          </m:r>
                        </m:den>
                      </m:f>
                    </m:oMath>
                  </m:oMathPara>
                </a14:m>
                <a:endParaRPr lang="fa-IR" sz="2000" dirty="0">
                  <a:solidFill>
                    <a:srgbClr val="FF0000"/>
                  </a:solidFill>
                  <a:cs typeface="B Koodak" panose="00000700000000000000" pitchFamily="2" charset="-78"/>
                </a:endParaRPr>
              </a:p>
            </p:txBody>
          </p:sp>
        </mc:Choice>
        <mc:Fallback xmlns="">
          <p:sp>
            <p:nvSpPr>
              <p:cNvPr id="43" name="Rectangle 42"/>
              <p:cNvSpPr>
                <a:spLocks noRot="1" noChangeAspect="1" noMove="1" noResize="1" noEditPoints="1" noAdjustHandles="1" noChangeArrowheads="1" noChangeShapeType="1" noTextEdit="1"/>
              </p:cNvSpPr>
              <p:nvPr/>
            </p:nvSpPr>
            <p:spPr>
              <a:xfrm>
                <a:off x="1163233" y="5518138"/>
                <a:ext cx="538417" cy="662554"/>
              </a:xfrm>
              <a:prstGeom prst="rect">
                <a:avLst/>
              </a:prstGeom>
              <a:blipFill>
                <a:blip r:embed="rId18"/>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5615502" y="4110311"/>
                <a:ext cx="538417" cy="6525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rgbClr val="FF0000"/>
                          </a:solidFill>
                          <a:latin typeface="Cambria Math" panose="02040503050406030204" pitchFamily="18" charset="0"/>
                          <a:cs typeface="B Koodak" panose="00000700000000000000" pitchFamily="2" charset="-78"/>
                        </a:rPr>
                        <m:t>−</m:t>
                      </m:r>
                      <m:f>
                        <m:fPr>
                          <m:ctrlPr>
                            <a:rPr lang="fa-IR" sz="2000" i="1">
                              <a:solidFill>
                                <a:srgbClr val="FF0000"/>
                              </a:solidFill>
                              <a:latin typeface="Cambria Math" panose="02040503050406030204" pitchFamily="18" charset="0"/>
                            </a:rPr>
                          </m:ctrlPr>
                        </m:fPr>
                        <m:num>
                          <m:r>
                            <m:rPr>
                              <m:nor/>
                            </m:rPr>
                            <a:rPr lang="fa-IR" sz="2000" b="0" i="0" smtClean="0">
                              <a:solidFill>
                                <a:srgbClr val="FF0000"/>
                              </a:solidFill>
                              <a:latin typeface="Cambria Math" panose="02040503050406030204" pitchFamily="18" charset="0"/>
                              <a:cs typeface="B Koodak" panose="00000700000000000000" pitchFamily="2" charset="-78"/>
                            </a:rPr>
                            <m:t>5</m:t>
                          </m:r>
                        </m:num>
                        <m:den>
                          <m:r>
                            <m:rPr>
                              <m:nor/>
                            </m:rPr>
                            <a:rPr lang="fa-IR" sz="2000" b="0" i="0" smtClean="0">
                              <a:solidFill>
                                <a:srgbClr val="FF0000"/>
                              </a:solidFill>
                              <a:latin typeface="Cambria Math" panose="02040503050406030204" pitchFamily="18" charset="0"/>
                              <a:cs typeface="B Koodak" panose="00000700000000000000" pitchFamily="2" charset="-78"/>
                            </a:rPr>
                            <m:t>3</m:t>
                          </m:r>
                        </m:den>
                      </m:f>
                    </m:oMath>
                  </m:oMathPara>
                </a14:m>
                <a:endParaRPr lang="fa-IR" sz="2000" dirty="0">
                  <a:solidFill>
                    <a:srgbClr val="FF0000"/>
                  </a:solidFill>
                  <a:cs typeface="B Koodak" panose="00000700000000000000" pitchFamily="2" charset="-78"/>
                </a:endParaRPr>
              </a:p>
            </p:txBody>
          </p:sp>
        </mc:Choice>
        <mc:Fallback xmlns="">
          <p:sp>
            <p:nvSpPr>
              <p:cNvPr id="44" name="Rectangle 43"/>
              <p:cNvSpPr>
                <a:spLocks noRot="1" noChangeAspect="1" noMove="1" noResize="1" noEditPoints="1" noAdjustHandles="1" noChangeArrowheads="1" noChangeShapeType="1" noTextEdit="1"/>
              </p:cNvSpPr>
              <p:nvPr/>
            </p:nvSpPr>
            <p:spPr>
              <a:xfrm>
                <a:off x="5615502" y="4110311"/>
                <a:ext cx="538417" cy="652551"/>
              </a:xfrm>
              <a:prstGeom prst="rect">
                <a:avLst/>
              </a:prstGeom>
              <a:blipFill>
                <a:blip r:embed="rId19"/>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407059" y="4306156"/>
                <a:ext cx="310983" cy="307777"/>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i="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1</m:t>
                      </m:r>
                    </m:oMath>
                  </m:oMathPara>
                </a14:m>
                <a:endParaRPr lang="fa-IR" sz="2000" dirty="0">
                  <a:cs typeface="B Koodak" panose="00000700000000000000" pitchFamily="2" charset="-78"/>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6407059" y="4306156"/>
                <a:ext cx="310983" cy="307777"/>
              </a:xfrm>
              <a:prstGeom prst="rect">
                <a:avLst/>
              </a:prstGeom>
              <a:blipFill>
                <a:blip r:embed="rId20"/>
                <a:stretch>
                  <a:fillRect l="-1961" r="-19608"/>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4920144" y="4121788"/>
                <a:ext cx="698204" cy="6579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3</m:t>
                          </m:r>
                        </m:num>
                        <m:den>
                          <m:r>
                            <m:rPr>
                              <m:nor/>
                            </m:rPr>
                            <a:rPr lang="fa-IR" sz="2000" b="0" i="0" smtClean="0">
                              <a:latin typeface="Cambria Math" panose="02040503050406030204" pitchFamily="18" charset="0"/>
                              <a:cs typeface="B Koodak" panose="00000700000000000000" pitchFamily="2" charset="-78"/>
                            </a:rPr>
                            <m:t>5</m:t>
                          </m:r>
                        </m:den>
                      </m:f>
                      <m:r>
                        <m:rPr>
                          <m:nor/>
                        </m:rPr>
                        <a:rPr lang="fa-IR" sz="2000">
                          <a:latin typeface="Cambria Math" panose="02040503050406030204" pitchFamily="18" charset="0"/>
                          <a:cs typeface="B Koodak" panose="00000700000000000000" pitchFamily="2" charset="-78"/>
                        </a:rPr>
                        <m:t>×</m:t>
                      </m:r>
                    </m:oMath>
                  </m:oMathPara>
                </a14:m>
                <a:endParaRPr lang="fa-IR" sz="2000" dirty="0">
                  <a:cs typeface="B Koodak" panose="00000700000000000000" pitchFamily="2" charset="-78"/>
                </a:endParaRPr>
              </a:p>
            </p:txBody>
          </p:sp>
        </mc:Choice>
        <mc:Fallback xmlns="">
          <p:sp>
            <p:nvSpPr>
              <p:cNvPr id="46" name="Rectangle 45"/>
              <p:cNvSpPr>
                <a:spLocks noRot="1" noChangeAspect="1" noMove="1" noResize="1" noEditPoints="1" noAdjustHandles="1" noChangeArrowheads="1" noChangeShapeType="1" noTextEdit="1"/>
              </p:cNvSpPr>
              <p:nvPr/>
            </p:nvSpPr>
            <p:spPr>
              <a:xfrm>
                <a:off x="4920144" y="4121788"/>
                <a:ext cx="698204" cy="657937"/>
              </a:xfrm>
              <a:prstGeom prst="rect">
                <a:avLst/>
              </a:prstGeom>
              <a:blipFill>
                <a:blip r:embed="rId21"/>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349241" y="5531561"/>
                <a:ext cx="837665" cy="6572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1</m:t>
                      </m:r>
                      <m:f>
                        <m:fPr>
                          <m:ctrlPr>
                            <a:rPr lang="fa-IR" sz="2000" i="1">
                              <a:latin typeface="Cambria Math" panose="02040503050406030204" pitchFamily="18" charset="0"/>
                            </a:rPr>
                          </m:ctrlPr>
                        </m:fPr>
                        <m:num>
                          <m:r>
                            <m:rPr>
                              <m:nor/>
                            </m:rPr>
                            <a:rPr lang="fa-IR" sz="2000">
                              <a:latin typeface="Cambria Math" panose="02040503050406030204" pitchFamily="18" charset="0"/>
                              <a:cs typeface="B Koodak" panose="00000700000000000000" pitchFamily="2" charset="-78"/>
                            </a:rPr>
                            <m:t>1</m:t>
                          </m:r>
                        </m:num>
                        <m:den>
                          <m:r>
                            <m:rPr>
                              <m:nor/>
                            </m:rPr>
                            <a:rPr lang="fa-IR" sz="2000" b="0" i="0" smtClean="0">
                              <a:latin typeface="Cambria Math" panose="02040503050406030204" pitchFamily="18" charset="0"/>
                              <a:cs typeface="B Koodak" panose="00000700000000000000" pitchFamily="2" charset="-78"/>
                            </a:rPr>
                            <m:t>4</m:t>
                          </m:r>
                        </m:den>
                      </m:f>
                      <m:r>
                        <m:rPr>
                          <m:nor/>
                        </m:rPr>
                        <a:rPr lang="fa-IR" sz="2000">
                          <a:latin typeface="Cambria Math" panose="02040503050406030204" pitchFamily="18" charset="0"/>
                          <a:cs typeface="B Koodak" panose="00000700000000000000" pitchFamily="2" charset="-78"/>
                        </a:rPr>
                        <m:t>×</m:t>
                      </m:r>
                    </m:oMath>
                  </m:oMathPara>
                </a14:m>
                <a:endParaRPr lang="fa-IR" sz="2000" dirty="0">
                  <a:cs typeface="B Koodak" panose="00000700000000000000" pitchFamily="2" charset="-78"/>
                </a:endParaRPr>
              </a:p>
            </p:txBody>
          </p:sp>
        </mc:Choice>
        <mc:Fallback xmlns="">
          <p:sp>
            <p:nvSpPr>
              <p:cNvPr id="47" name="Rectangle 46"/>
              <p:cNvSpPr>
                <a:spLocks noRot="1" noChangeAspect="1" noMove="1" noResize="1" noEditPoints="1" noAdjustHandles="1" noChangeArrowheads="1" noChangeShapeType="1" noTextEdit="1"/>
              </p:cNvSpPr>
              <p:nvPr/>
            </p:nvSpPr>
            <p:spPr>
              <a:xfrm>
                <a:off x="349241" y="5531561"/>
                <a:ext cx="837665" cy="657296"/>
              </a:xfrm>
              <a:prstGeom prst="rect">
                <a:avLst/>
              </a:prstGeom>
              <a:blipFill>
                <a:blip r:embed="rId22"/>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5671041" y="5509565"/>
                <a:ext cx="538416" cy="6622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rgbClr val="FF0000"/>
                          </a:solidFill>
                          <a:latin typeface="Cambria Math" panose="02040503050406030204" pitchFamily="18" charset="0"/>
                          <a:cs typeface="B Koodak" panose="00000700000000000000" pitchFamily="2" charset="-78"/>
                        </a:rPr>
                        <m:t>+</m:t>
                      </m:r>
                      <m:f>
                        <m:fPr>
                          <m:ctrlPr>
                            <a:rPr lang="fa-IR" sz="2000" i="1">
                              <a:solidFill>
                                <a:srgbClr val="FF0000"/>
                              </a:solidFill>
                              <a:latin typeface="Cambria Math" panose="02040503050406030204" pitchFamily="18" charset="0"/>
                            </a:rPr>
                          </m:ctrlPr>
                        </m:fPr>
                        <m:num>
                          <m:r>
                            <m:rPr>
                              <m:nor/>
                            </m:rPr>
                            <a:rPr lang="fa-IR" sz="2000" b="0" i="0" smtClean="0">
                              <a:solidFill>
                                <a:srgbClr val="FF0000"/>
                              </a:solidFill>
                              <a:latin typeface="Cambria Math" panose="02040503050406030204" pitchFamily="18" charset="0"/>
                              <a:cs typeface="B Koodak" panose="00000700000000000000" pitchFamily="2" charset="-78"/>
                            </a:rPr>
                            <m:t>4</m:t>
                          </m:r>
                        </m:num>
                        <m:den>
                          <m:r>
                            <m:rPr>
                              <m:nor/>
                            </m:rPr>
                            <a:rPr lang="fa-IR" sz="2000" b="0" i="0" smtClean="0">
                              <a:solidFill>
                                <a:srgbClr val="FF0000"/>
                              </a:solidFill>
                              <a:latin typeface="Cambria Math" panose="02040503050406030204" pitchFamily="18" charset="0"/>
                              <a:cs typeface="B Koodak" panose="00000700000000000000" pitchFamily="2" charset="-78"/>
                            </a:rPr>
                            <m:t>1</m:t>
                          </m:r>
                        </m:den>
                      </m:f>
                    </m:oMath>
                  </m:oMathPara>
                </a14:m>
                <a:endParaRPr lang="fa-IR" sz="2000" dirty="0">
                  <a:solidFill>
                    <a:srgbClr val="FF0000"/>
                  </a:solidFill>
                  <a:cs typeface="B Koodak" panose="00000700000000000000" pitchFamily="2" charset="-78"/>
                </a:endParaRPr>
              </a:p>
            </p:txBody>
          </p:sp>
        </mc:Choice>
        <mc:Fallback xmlns="">
          <p:sp>
            <p:nvSpPr>
              <p:cNvPr id="48" name="Rectangle 47"/>
              <p:cNvSpPr>
                <a:spLocks noRot="1" noChangeAspect="1" noMove="1" noResize="1" noEditPoints="1" noAdjustHandles="1" noChangeArrowheads="1" noChangeShapeType="1" noTextEdit="1"/>
              </p:cNvSpPr>
              <p:nvPr/>
            </p:nvSpPr>
            <p:spPr>
              <a:xfrm>
                <a:off x="5671041" y="5509565"/>
                <a:ext cx="538416" cy="662233"/>
              </a:xfrm>
              <a:prstGeom prst="rect">
                <a:avLst/>
              </a:prstGeom>
              <a:blipFill>
                <a:blip r:embed="rId23"/>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4995485" y="5509975"/>
                <a:ext cx="698204" cy="6572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a:latin typeface="Cambria Math" panose="02040503050406030204" pitchFamily="18" charset="0"/>
                              <a:cs typeface="B Koodak" panose="00000700000000000000" pitchFamily="2" charset="-78"/>
                            </a:rPr>
                            <m:t>1</m:t>
                          </m:r>
                        </m:num>
                        <m:den>
                          <m:r>
                            <m:rPr>
                              <m:nor/>
                            </m:rPr>
                            <a:rPr lang="fa-IR" sz="2000" b="0" i="0" smtClean="0">
                              <a:latin typeface="Cambria Math" panose="02040503050406030204" pitchFamily="18" charset="0"/>
                              <a:cs typeface="B Koodak" panose="00000700000000000000" pitchFamily="2" charset="-78"/>
                            </a:rPr>
                            <m:t>4</m:t>
                          </m:r>
                        </m:den>
                      </m:f>
                      <m:r>
                        <m:rPr>
                          <m:nor/>
                        </m:rPr>
                        <a:rPr lang="fa-IR" sz="2000">
                          <a:latin typeface="Cambria Math" panose="02040503050406030204" pitchFamily="18" charset="0"/>
                          <a:cs typeface="B Koodak" panose="00000700000000000000" pitchFamily="2" charset="-78"/>
                        </a:rPr>
                        <m:t>×</m:t>
                      </m:r>
                    </m:oMath>
                  </m:oMathPara>
                </a14:m>
                <a:endParaRPr lang="fa-IR" sz="2000" dirty="0">
                  <a:cs typeface="B Koodak" panose="00000700000000000000" pitchFamily="2" charset="-78"/>
                </a:endParaRPr>
              </a:p>
            </p:txBody>
          </p:sp>
        </mc:Choice>
        <mc:Fallback xmlns="">
          <p:sp>
            <p:nvSpPr>
              <p:cNvPr id="50" name="Rectangle 49"/>
              <p:cNvSpPr>
                <a:spLocks noRot="1" noChangeAspect="1" noMove="1" noResize="1" noEditPoints="1" noAdjustHandles="1" noChangeArrowheads="1" noChangeShapeType="1" noTextEdit="1"/>
              </p:cNvSpPr>
              <p:nvPr/>
            </p:nvSpPr>
            <p:spPr>
              <a:xfrm>
                <a:off x="4995485" y="5509975"/>
                <a:ext cx="698204" cy="657296"/>
              </a:xfrm>
              <a:prstGeom prst="rect">
                <a:avLst/>
              </a:prstGeom>
              <a:blipFill>
                <a:blip r:embed="rId24"/>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6429300" y="5706320"/>
                <a:ext cx="310983" cy="307777"/>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i="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1</m:t>
                      </m:r>
                    </m:oMath>
                  </m:oMathPara>
                </a14:m>
                <a:endParaRPr lang="fa-IR" sz="2000" dirty="0">
                  <a:cs typeface="B Koodak" panose="00000700000000000000" pitchFamily="2" charset="-78"/>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6429300" y="5706320"/>
                <a:ext cx="310983" cy="307777"/>
              </a:xfrm>
              <a:prstGeom prst="rect">
                <a:avLst/>
              </a:prstGeom>
              <a:blipFill>
                <a:blip r:embed="rId25"/>
                <a:stretch>
                  <a:fillRect l="-1961" r="-19608"/>
                </a:stretch>
              </a:blipFill>
            </p:spPr>
            <p:txBody>
              <a:bodyPr/>
              <a:lstStyle/>
              <a:p>
                <a:r>
                  <a:rPr lang="fa-IR">
                    <a:noFill/>
                  </a:rPr>
                  <a:t> </a:t>
                </a:r>
              </a:p>
            </p:txBody>
          </p:sp>
        </mc:Fallback>
      </mc:AlternateContent>
    </p:spTree>
    <p:extLst>
      <p:ext uri="{BB962C8B-B14F-4D97-AF65-F5344CB8AC3E}">
        <p14:creationId xmlns:p14="http://schemas.microsoft.com/office/powerpoint/2010/main" val="391436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par>
                                <p:cTn id="35" presetID="16" presetClass="entr" presetSubtype="21"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arn(inVertical)">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arn(inVertical)">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par>
                                <p:cTn id="61" presetID="16" presetClass="entr" presetSubtype="21"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barn(inVertical)">
                                      <p:cBhvr>
                                        <p:cTn id="63" dur="500"/>
                                        <p:tgtEl>
                                          <p:spTgt spid="13"/>
                                        </p:tgtEl>
                                      </p:cBhvr>
                                    </p:animEffect>
                                  </p:childTnLst>
                                </p:cTn>
                              </p:par>
                              <p:par>
                                <p:cTn id="64" presetID="16" presetClass="entr" presetSubtype="21" fill="hold"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barn(inVertical)">
                                      <p:cBhvr>
                                        <p:cTn id="66" dur="500"/>
                                        <p:tgtEl>
                                          <p:spTgt spid="23"/>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barn(inVertical)">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barn(inVertical)">
                                      <p:cBhvr>
                                        <p:cTn id="74" dur="500"/>
                                        <p:tgtEl>
                                          <p:spTgt spid="29"/>
                                        </p:tgtEl>
                                      </p:cBhvr>
                                    </p:animEffect>
                                  </p:childTnLst>
                                </p:cTn>
                              </p:par>
                              <p:par>
                                <p:cTn id="75" presetID="16" presetClass="entr" presetSubtype="21" fill="hold"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barn(inVertical)">
                                      <p:cBhvr>
                                        <p:cTn id="77" dur="500"/>
                                        <p:tgtEl>
                                          <p:spTgt spid="24"/>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barn(inVertical)">
                                      <p:cBhvr>
                                        <p:cTn id="80" dur="500"/>
                                        <p:tgtEl>
                                          <p:spTgt spid="26"/>
                                        </p:tgtEl>
                                      </p:cBhvr>
                                    </p:animEffect>
                                  </p:childTnLst>
                                </p:cTn>
                              </p:par>
                              <p:par>
                                <p:cTn id="81" presetID="16" presetClass="entr" presetSubtype="21" fill="hold"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barn(inVertical)">
                                      <p:cBhvr>
                                        <p:cTn id="83" dur="500"/>
                                        <p:tgtEl>
                                          <p:spTgt spid="25"/>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barn(inVertical)">
                                      <p:cBhvr>
                                        <p:cTn id="88" dur="500"/>
                                        <p:tgtEl>
                                          <p:spTgt spid="30"/>
                                        </p:tgtEl>
                                      </p:cBhvr>
                                    </p:animEffect>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1000"/>
                                        <p:tgtEl>
                                          <p:spTgt spid="32"/>
                                        </p:tgtEl>
                                      </p:cBhvr>
                                    </p:animEffect>
                                    <p:anim calcmode="lin" valueType="num">
                                      <p:cBhvr>
                                        <p:cTn id="94" dur="1000" fill="hold"/>
                                        <p:tgtEl>
                                          <p:spTgt spid="32"/>
                                        </p:tgtEl>
                                        <p:attrNameLst>
                                          <p:attrName>ppt_x</p:attrName>
                                        </p:attrNameLst>
                                      </p:cBhvr>
                                      <p:tavLst>
                                        <p:tav tm="0">
                                          <p:val>
                                            <p:strVal val="#ppt_x"/>
                                          </p:val>
                                        </p:tav>
                                        <p:tav tm="100000">
                                          <p:val>
                                            <p:strVal val="#ppt_x"/>
                                          </p:val>
                                        </p:tav>
                                      </p:tavLst>
                                    </p:anim>
                                    <p:anim calcmode="lin" valueType="num">
                                      <p:cBhvr>
                                        <p:cTn id="95" dur="1000" fill="hold"/>
                                        <p:tgtEl>
                                          <p:spTgt spid="32"/>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fade">
                                      <p:cBhvr>
                                        <p:cTn id="103" dur="1000"/>
                                        <p:tgtEl>
                                          <p:spTgt spid="37"/>
                                        </p:tgtEl>
                                      </p:cBhvr>
                                    </p:animEffect>
                                    <p:anim calcmode="lin" valueType="num">
                                      <p:cBhvr>
                                        <p:cTn id="104" dur="1000" fill="hold"/>
                                        <p:tgtEl>
                                          <p:spTgt spid="37"/>
                                        </p:tgtEl>
                                        <p:attrNameLst>
                                          <p:attrName>ppt_x</p:attrName>
                                        </p:attrNameLst>
                                      </p:cBhvr>
                                      <p:tavLst>
                                        <p:tav tm="0">
                                          <p:val>
                                            <p:strVal val="#ppt_x"/>
                                          </p:val>
                                        </p:tav>
                                        <p:tav tm="100000">
                                          <p:val>
                                            <p:strVal val="#ppt_x"/>
                                          </p:val>
                                        </p:tav>
                                      </p:tavLst>
                                    </p:anim>
                                    <p:anim calcmode="lin" valueType="num">
                                      <p:cBhvr>
                                        <p:cTn id="105" dur="1000" fill="hold"/>
                                        <p:tgtEl>
                                          <p:spTgt spid="37"/>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fade">
                                      <p:cBhvr>
                                        <p:cTn id="108" dur="1000"/>
                                        <p:tgtEl>
                                          <p:spTgt spid="40"/>
                                        </p:tgtEl>
                                      </p:cBhvr>
                                    </p:animEffect>
                                    <p:anim calcmode="lin" valueType="num">
                                      <p:cBhvr>
                                        <p:cTn id="109" dur="1000" fill="hold"/>
                                        <p:tgtEl>
                                          <p:spTgt spid="40"/>
                                        </p:tgtEl>
                                        <p:attrNameLst>
                                          <p:attrName>ppt_x</p:attrName>
                                        </p:attrNameLst>
                                      </p:cBhvr>
                                      <p:tavLst>
                                        <p:tav tm="0">
                                          <p:val>
                                            <p:strVal val="#ppt_x"/>
                                          </p:val>
                                        </p:tav>
                                        <p:tav tm="100000">
                                          <p:val>
                                            <p:strVal val="#ppt_x"/>
                                          </p:val>
                                        </p:tav>
                                      </p:tavLst>
                                    </p:anim>
                                    <p:anim calcmode="lin" valueType="num">
                                      <p:cBhvr>
                                        <p:cTn id="110" dur="1000" fill="hold"/>
                                        <p:tgtEl>
                                          <p:spTgt spid="40"/>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46"/>
                                        </p:tgtEl>
                                        <p:attrNameLst>
                                          <p:attrName>style.visibility</p:attrName>
                                        </p:attrNameLst>
                                      </p:cBhvr>
                                      <p:to>
                                        <p:strVal val="visible"/>
                                      </p:to>
                                    </p:set>
                                    <p:animEffect transition="in" filter="fade">
                                      <p:cBhvr>
                                        <p:cTn id="113" dur="1000"/>
                                        <p:tgtEl>
                                          <p:spTgt spid="46"/>
                                        </p:tgtEl>
                                      </p:cBhvr>
                                    </p:animEffect>
                                    <p:anim calcmode="lin" valueType="num">
                                      <p:cBhvr>
                                        <p:cTn id="114" dur="1000" fill="hold"/>
                                        <p:tgtEl>
                                          <p:spTgt spid="46"/>
                                        </p:tgtEl>
                                        <p:attrNameLst>
                                          <p:attrName>ppt_x</p:attrName>
                                        </p:attrNameLst>
                                      </p:cBhvr>
                                      <p:tavLst>
                                        <p:tav tm="0">
                                          <p:val>
                                            <p:strVal val="#ppt_x"/>
                                          </p:val>
                                        </p:tav>
                                        <p:tav tm="100000">
                                          <p:val>
                                            <p:strVal val="#ppt_x"/>
                                          </p:val>
                                        </p:tav>
                                      </p:tavLst>
                                    </p:anim>
                                    <p:anim calcmode="lin" valueType="num">
                                      <p:cBhvr>
                                        <p:cTn id="115" dur="1000" fill="hold"/>
                                        <p:tgtEl>
                                          <p:spTgt spid="46"/>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38"/>
                                        </p:tgtEl>
                                        <p:attrNameLst>
                                          <p:attrName>style.visibility</p:attrName>
                                        </p:attrNameLst>
                                      </p:cBhvr>
                                      <p:to>
                                        <p:strVal val="visible"/>
                                      </p:to>
                                    </p:set>
                                    <p:animEffect transition="in" filter="fade">
                                      <p:cBhvr>
                                        <p:cTn id="118" dur="1000"/>
                                        <p:tgtEl>
                                          <p:spTgt spid="38"/>
                                        </p:tgtEl>
                                      </p:cBhvr>
                                    </p:animEffect>
                                    <p:anim calcmode="lin" valueType="num">
                                      <p:cBhvr>
                                        <p:cTn id="119" dur="1000" fill="hold"/>
                                        <p:tgtEl>
                                          <p:spTgt spid="38"/>
                                        </p:tgtEl>
                                        <p:attrNameLst>
                                          <p:attrName>ppt_x</p:attrName>
                                        </p:attrNameLst>
                                      </p:cBhvr>
                                      <p:tavLst>
                                        <p:tav tm="0">
                                          <p:val>
                                            <p:strVal val="#ppt_x"/>
                                          </p:val>
                                        </p:tav>
                                        <p:tav tm="100000">
                                          <p:val>
                                            <p:strVal val="#ppt_x"/>
                                          </p:val>
                                        </p:tav>
                                      </p:tavLst>
                                    </p:anim>
                                    <p:anim calcmode="lin" valueType="num">
                                      <p:cBhvr>
                                        <p:cTn id="120" dur="1000" fill="hold"/>
                                        <p:tgtEl>
                                          <p:spTgt spid="38"/>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0"/>
                                  </p:stCondLst>
                                  <p:childTnLst>
                                    <p:set>
                                      <p:cBhvr>
                                        <p:cTn id="122" dur="1" fill="hold">
                                          <p:stCondLst>
                                            <p:cond delay="0"/>
                                          </p:stCondLst>
                                        </p:cTn>
                                        <p:tgtEl>
                                          <p:spTgt spid="45"/>
                                        </p:tgtEl>
                                        <p:attrNameLst>
                                          <p:attrName>style.visibility</p:attrName>
                                        </p:attrNameLst>
                                      </p:cBhvr>
                                      <p:to>
                                        <p:strVal val="visible"/>
                                      </p:to>
                                    </p:set>
                                    <p:animEffect transition="in" filter="fade">
                                      <p:cBhvr>
                                        <p:cTn id="123" dur="1000"/>
                                        <p:tgtEl>
                                          <p:spTgt spid="45"/>
                                        </p:tgtEl>
                                      </p:cBhvr>
                                    </p:animEffect>
                                    <p:anim calcmode="lin" valueType="num">
                                      <p:cBhvr>
                                        <p:cTn id="124" dur="1000" fill="hold"/>
                                        <p:tgtEl>
                                          <p:spTgt spid="45"/>
                                        </p:tgtEl>
                                        <p:attrNameLst>
                                          <p:attrName>ppt_x</p:attrName>
                                        </p:attrNameLst>
                                      </p:cBhvr>
                                      <p:tavLst>
                                        <p:tav tm="0">
                                          <p:val>
                                            <p:strVal val="#ppt_x"/>
                                          </p:val>
                                        </p:tav>
                                        <p:tav tm="100000">
                                          <p:val>
                                            <p:strVal val="#ppt_x"/>
                                          </p:val>
                                        </p:tav>
                                      </p:tavLst>
                                    </p:anim>
                                    <p:anim calcmode="lin" valueType="num">
                                      <p:cBhvr>
                                        <p:cTn id="125" dur="1000" fill="hold"/>
                                        <p:tgtEl>
                                          <p:spTgt spid="45"/>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fade">
                                      <p:cBhvr>
                                        <p:cTn id="128" dur="1000"/>
                                        <p:tgtEl>
                                          <p:spTgt spid="47"/>
                                        </p:tgtEl>
                                      </p:cBhvr>
                                    </p:animEffect>
                                    <p:anim calcmode="lin" valueType="num">
                                      <p:cBhvr>
                                        <p:cTn id="129" dur="1000" fill="hold"/>
                                        <p:tgtEl>
                                          <p:spTgt spid="47"/>
                                        </p:tgtEl>
                                        <p:attrNameLst>
                                          <p:attrName>ppt_x</p:attrName>
                                        </p:attrNameLst>
                                      </p:cBhvr>
                                      <p:tavLst>
                                        <p:tav tm="0">
                                          <p:val>
                                            <p:strVal val="#ppt_x"/>
                                          </p:val>
                                        </p:tav>
                                        <p:tav tm="100000">
                                          <p:val>
                                            <p:strVal val="#ppt_x"/>
                                          </p:val>
                                        </p:tav>
                                      </p:tavLst>
                                    </p:anim>
                                    <p:anim calcmode="lin" valueType="num">
                                      <p:cBhvr>
                                        <p:cTn id="130" dur="1000" fill="hold"/>
                                        <p:tgtEl>
                                          <p:spTgt spid="47"/>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9"/>
                                        </p:tgtEl>
                                        <p:attrNameLst>
                                          <p:attrName>style.visibility</p:attrName>
                                        </p:attrNameLst>
                                      </p:cBhvr>
                                      <p:to>
                                        <p:strVal val="visible"/>
                                      </p:to>
                                    </p:set>
                                    <p:animEffect transition="in" filter="fade">
                                      <p:cBhvr>
                                        <p:cTn id="133" dur="1000"/>
                                        <p:tgtEl>
                                          <p:spTgt spid="49"/>
                                        </p:tgtEl>
                                      </p:cBhvr>
                                    </p:animEffect>
                                    <p:anim calcmode="lin" valueType="num">
                                      <p:cBhvr>
                                        <p:cTn id="134" dur="1000" fill="hold"/>
                                        <p:tgtEl>
                                          <p:spTgt spid="49"/>
                                        </p:tgtEl>
                                        <p:attrNameLst>
                                          <p:attrName>ppt_x</p:attrName>
                                        </p:attrNameLst>
                                      </p:cBhvr>
                                      <p:tavLst>
                                        <p:tav tm="0">
                                          <p:val>
                                            <p:strVal val="#ppt_x"/>
                                          </p:val>
                                        </p:tav>
                                        <p:tav tm="100000">
                                          <p:val>
                                            <p:strVal val="#ppt_x"/>
                                          </p:val>
                                        </p:tav>
                                      </p:tavLst>
                                    </p:anim>
                                    <p:anim calcmode="lin" valueType="num">
                                      <p:cBhvr>
                                        <p:cTn id="135" dur="1000" fill="hold"/>
                                        <p:tgtEl>
                                          <p:spTgt spid="49"/>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41"/>
                                        </p:tgtEl>
                                        <p:attrNameLst>
                                          <p:attrName>style.visibility</p:attrName>
                                        </p:attrNameLst>
                                      </p:cBhvr>
                                      <p:to>
                                        <p:strVal val="visible"/>
                                      </p:to>
                                    </p:set>
                                    <p:animEffect transition="in" filter="fade">
                                      <p:cBhvr>
                                        <p:cTn id="138" dur="1000"/>
                                        <p:tgtEl>
                                          <p:spTgt spid="41"/>
                                        </p:tgtEl>
                                      </p:cBhvr>
                                    </p:animEffect>
                                    <p:anim calcmode="lin" valueType="num">
                                      <p:cBhvr>
                                        <p:cTn id="139" dur="1000" fill="hold"/>
                                        <p:tgtEl>
                                          <p:spTgt spid="41"/>
                                        </p:tgtEl>
                                        <p:attrNameLst>
                                          <p:attrName>ppt_x</p:attrName>
                                        </p:attrNameLst>
                                      </p:cBhvr>
                                      <p:tavLst>
                                        <p:tav tm="0">
                                          <p:val>
                                            <p:strVal val="#ppt_x"/>
                                          </p:val>
                                        </p:tav>
                                        <p:tav tm="100000">
                                          <p:val>
                                            <p:strVal val="#ppt_x"/>
                                          </p:val>
                                        </p:tav>
                                      </p:tavLst>
                                    </p:anim>
                                    <p:anim calcmode="lin" valueType="num">
                                      <p:cBhvr>
                                        <p:cTn id="140" dur="1000" fill="hold"/>
                                        <p:tgtEl>
                                          <p:spTgt spid="41"/>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50"/>
                                        </p:tgtEl>
                                        <p:attrNameLst>
                                          <p:attrName>style.visibility</p:attrName>
                                        </p:attrNameLst>
                                      </p:cBhvr>
                                      <p:to>
                                        <p:strVal val="visible"/>
                                      </p:to>
                                    </p:set>
                                    <p:animEffect transition="in" filter="fade">
                                      <p:cBhvr>
                                        <p:cTn id="143" dur="1000"/>
                                        <p:tgtEl>
                                          <p:spTgt spid="50"/>
                                        </p:tgtEl>
                                      </p:cBhvr>
                                    </p:animEffect>
                                    <p:anim calcmode="lin" valueType="num">
                                      <p:cBhvr>
                                        <p:cTn id="144" dur="1000" fill="hold"/>
                                        <p:tgtEl>
                                          <p:spTgt spid="50"/>
                                        </p:tgtEl>
                                        <p:attrNameLst>
                                          <p:attrName>ppt_x</p:attrName>
                                        </p:attrNameLst>
                                      </p:cBhvr>
                                      <p:tavLst>
                                        <p:tav tm="0">
                                          <p:val>
                                            <p:strVal val="#ppt_x"/>
                                          </p:val>
                                        </p:tav>
                                        <p:tav tm="100000">
                                          <p:val>
                                            <p:strVal val="#ppt_x"/>
                                          </p:val>
                                        </p:tav>
                                      </p:tavLst>
                                    </p:anim>
                                    <p:anim calcmode="lin" valueType="num">
                                      <p:cBhvr>
                                        <p:cTn id="145" dur="1000" fill="hold"/>
                                        <p:tgtEl>
                                          <p:spTgt spid="50"/>
                                        </p:tgtEl>
                                        <p:attrNameLst>
                                          <p:attrName>ppt_y</p:attrName>
                                        </p:attrNameLst>
                                      </p:cBhvr>
                                      <p:tavLst>
                                        <p:tav tm="0">
                                          <p:val>
                                            <p:strVal val="#ppt_y-.1"/>
                                          </p:val>
                                        </p:tav>
                                        <p:tav tm="100000">
                                          <p:val>
                                            <p:strVal val="#ppt_y"/>
                                          </p:val>
                                        </p:tav>
                                      </p:tavLst>
                                    </p:anim>
                                  </p:childTnLst>
                                </p:cTn>
                              </p:par>
                              <p:par>
                                <p:cTn id="146" presetID="47" presetClass="entr" presetSubtype="0" fill="hold" grpId="0" nodeType="withEffect">
                                  <p:stCondLst>
                                    <p:cond delay="0"/>
                                  </p:stCondLst>
                                  <p:childTnLst>
                                    <p:set>
                                      <p:cBhvr>
                                        <p:cTn id="147" dur="1" fill="hold">
                                          <p:stCondLst>
                                            <p:cond delay="0"/>
                                          </p:stCondLst>
                                        </p:cTn>
                                        <p:tgtEl>
                                          <p:spTgt spid="39"/>
                                        </p:tgtEl>
                                        <p:attrNameLst>
                                          <p:attrName>style.visibility</p:attrName>
                                        </p:attrNameLst>
                                      </p:cBhvr>
                                      <p:to>
                                        <p:strVal val="visible"/>
                                      </p:to>
                                    </p:set>
                                    <p:animEffect transition="in" filter="fade">
                                      <p:cBhvr>
                                        <p:cTn id="148" dur="1000"/>
                                        <p:tgtEl>
                                          <p:spTgt spid="39"/>
                                        </p:tgtEl>
                                      </p:cBhvr>
                                    </p:animEffect>
                                    <p:anim calcmode="lin" valueType="num">
                                      <p:cBhvr>
                                        <p:cTn id="149" dur="1000" fill="hold"/>
                                        <p:tgtEl>
                                          <p:spTgt spid="39"/>
                                        </p:tgtEl>
                                        <p:attrNameLst>
                                          <p:attrName>ppt_x</p:attrName>
                                        </p:attrNameLst>
                                      </p:cBhvr>
                                      <p:tavLst>
                                        <p:tav tm="0">
                                          <p:val>
                                            <p:strVal val="#ppt_x"/>
                                          </p:val>
                                        </p:tav>
                                        <p:tav tm="100000">
                                          <p:val>
                                            <p:strVal val="#ppt_x"/>
                                          </p:val>
                                        </p:tav>
                                      </p:tavLst>
                                    </p:anim>
                                    <p:anim calcmode="lin" valueType="num">
                                      <p:cBhvr>
                                        <p:cTn id="150" dur="1000" fill="hold"/>
                                        <p:tgtEl>
                                          <p:spTgt spid="39"/>
                                        </p:tgtEl>
                                        <p:attrNameLst>
                                          <p:attrName>ppt_y</p:attrName>
                                        </p:attrNameLst>
                                      </p:cBhvr>
                                      <p:tavLst>
                                        <p:tav tm="0">
                                          <p:val>
                                            <p:strVal val="#ppt_y-.1"/>
                                          </p:val>
                                        </p:tav>
                                        <p:tav tm="100000">
                                          <p:val>
                                            <p:strVal val="#ppt_y"/>
                                          </p:val>
                                        </p:tav>
                                      </p:tavLst>
                                    </p:anim>
                                  </p:childTnLst>
                                </p:cTn>
                              </p:par>
                              <p:par>
                                <p:cTn id="151" presetID="47" presetClass="entr" presetSubtype="0" fill="hold" grpId="0" nodeType="withEffect">
                                  <p:stCondLst>
                                    <p:cond delay="0"/>
                                  </p:stCondLst>
                                  <p:childTnLst>
                                    <p:set>
                                      <p:cBhvr>
                                        <p:cTn id="152" dur="1" fill="hold">
                                          <p:stCondLst>
                                            <p:cond delay="0"/>
                                          </p:stCondLst>
                                        </p:cTn>
                                        <p:tgtEl>
                                          <p:spTgt spid="51"/>
                                        </p:tgtEl>
                                        <p:attrNameLst>
                                          <p:attrName>style.visibility</p:attrName>
                                        </p:attrNameLst>
                                      </p:cBhvr>
                                      <p:to>
                                        <p:strVal val="visible"/>
                                      </p:to>
                                    </p:set>
                                    <p:animEffect transition="in" filter="fade">
                                      <p:cBhvr>
                                        <p:cTn id="153" dur="1000"/>
                                        <p:tgtEl>
                                          <p:spTgt spid="51"/>
                                        </p:tgtEl>
                                      </p:cBhvr>
                                    </p:animEffect>
                                    <p:anim calcmode="lin" valueType="num">
                                      <p:cBhvr>
                                        <p:cTn id="154" dur="1000" fill="hold"/>
                                        <p:tgtEl>
                                          <p:spTgt spid="51"/>
                                        </p:tgtEl>
                                        <p:attrNameLst>
                                          <p:attrName>ppt_x</p:attrName>
                                        </p:attrNameLst>
                                      </p:cBhvr>
                                      <p:tavLst>
                                        <p:tav tm="0">
                                          <p:val>
                                            <p:strVal val="#ppt_x"/>
                                          </p:val>
                                        </p:tav>
                                        <p:tav tm="100000">
                                          <p:val>
                                            <p:strVal val="#ppt_x"/>
                                          </p:val>
                                        </p:tav>
                                      </p:tavLst>
                                    </p:anim>
                                    <p:anim calcmode="lin" valueType="num">
                                      <p:cBhvr>
                                        <p:cTn id="15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16" presetClass="entr" presetSubtype="21" fill="hold" grpId="0" nodeType="clickEffect">
                                  <p:stCondLst>
                                    <p:cond delay="0"/>
                                  </p:stCondLst>
                                  <p:childTnLst>
                                    <p:set>
                                      <p:cBhvr>
                                        <p:cTn id="159" dur="1" fill="hold">
                                          <p:stCondLst>
                                            <p:cond delay="0"/>
                                          </p:stCondLst>
                                        </p:cTn>
                                        <p:tgtEl>
                                          <p:spTgt spid="42"/>
                                        </p:tgtEl>
                                        <p:attrNameLst>
                                          <p:attrName>style.visibility</p:attrName>
                                        </p:attrNameLst>
                                      </p:cBhvr>
                                      <p:to>
                                        <p:strVal val="visible"/>
                                      </p:to>
                                    </p:set>
                                    <p:animEffect transition="in" filter="barn(inVertical)">
                                      <p:cBhvr>
                                        <p:cTn id="160" dur="500"/>
                                        <p:tgtEl>
                                          <p:spTgt spid="42"/>
                                        </p:tgtEl>
                                      </p:cBhvr>
                                    </p:animEffect>
                                  </p:childTnLst>
                                </p:cTn>
                              </p:par>
                            </p:childTnLst>
                          </p:cTn>
                        </p:par>
                      </p:childTnLst>
                    </p:cTn>
                  </p:par>
                  <p:par>
                    <p:cTn id="161" fill="hold">
                      <p:stCondLst>
                        <p:cond delay="indefinite"/>
                      </p:stCondLst>
                      <p:childTnLst>
                        <p:par>
                          <p:cTn id="162" fill="hold">
                            <p:stCondLst>
                              <p:cond delay="0"/>
                            </p:stCondLst>
                            <p:childTnLst>
                              <p:par>
                                <p:cTn id="163" presetID="16" presetClass="entr" presetSubtype="21" fill="hold" grpId="0" nodeType="clickEffect">
                                  <p:stCondLst>
                                    <p:cond delay="0"/>
                                  </p:stCondLst>
                                  <p:childTnLst>
                                    <p:set>
                                      <p:cBhvr>
                                        <p:cTn id="164" dur="1" fill="hold">
                                          <p:stCondLst>
                                            <p:cond delay="0"/>
                                          </p:stCondLst>
                                        </p:cTn>
                                        <p:tgtEl>
                                          <p:spTgt spid="44"/>
                                        </p:tgtEl>
                                        <p:attrNameLst>
                                          <p:attrName>style.visibility</p:attrName>
                                        </p:attrNameLst>
                                      </p:cBhvr>
                                      <p:to>
                                        <p:strVal val="visible"/>
                                      </p:to>
                                    </p:set>
                                    <p:animEffect transition="in" filter="barn(inVertical)">
                                      <p:cBhvr>
                                        <p:cTn id="165" dur="500"/>
                                        <p:tgtEl>
                                          <p:spTgt spid="44"/>
                                        </p:tgtEl>
                                      </p:cBhvr>
                                    </p:animEffect>
                                  </p:childTnLst>
                                </p:cTn>
                              </p:par>
                            </p:childTnLst>
                          </p:cTn>
                        </p:par>
                      </p:childTnLst>
                    </p:cTn>
                  </p:par>
                  <p:par>
                    <p:cTn id="166" fill="hold">
                      <p:stCondLst>
                        <p:cond delay="indefinite"/>
                      </p:stCondLst>
                      <p:childTnLst>
                        <p:par>
                          <p:cTn id="167" fill="hold">
                            <p:stCondLst>
                              <p:cond delay="0"/>
                            </p:stCondLst>
                            <p:childTnLst>
                              <p:par>
                                <p:cTn id="168" presetID="16" presetClass="entr" presetSubtype="21" fill="hold" grpId="0" nodeType="clickEffect">
                                  <p:stCondLst>
                                    <p:cond delay="0"/>
                                  </p:stCondLst>
                                  <p:childTnLst>
                                    <p:set>
                                      <p:cBhvr>
                                        <p:cTn id="169" dur="1" fill="hold">
                                          <p:stCondLst>
                                            <p:cond delay="0"/>
                                          </p:stCondLst>
                                        </p:cTn>
                                        <p:tgtEl>
                                          <p:spTgt spid="43"/>
                                        </p:tgtEl>
                                        <p:attrNameLst>
                                          <p:attrName>style.visibility</p:attrName>
                                        </p:attrNameLst>
                                      </p:cBhvr>
                                      <p:to>
                                        <p:strVal val="visible"/>
                                      </p:to>
                                    </p:set>
                                    <p:animEffect transition="in" filter="barn(inVertical)">
                                      <p:cBhvr>
                                        <p:cTn id="170" dur="500"/>
                                        <p:tgtEl>
                                          <p:spTgt spid="43"/>
                                        </p:tgtEl>
                                      </p:cBhvr>
                                    </p:animEffect>
                                  </p:childTnLst>
                                </p:cTn>
                              </p:par>
                            </p:childTnLst>
                          </p:cTn>
                        </p:par>
                      </p:childTnLst>
                    </p:cTn>
                  </p:par>
                  <p:par>
                    <p:cTn id="171" fill="hold">
                      <p:stCondLst>
                        <p:cond delay="indefinite"/>
                      </p:stCondLst>
                      <p:childTnLst>
                        <p:par>
                          <p:cTn id="172" fill="hold">
                            <p:stCondLst>
                              <p:cond delay="0"/>
                            </p:stCondLst>
                            <p:childTnLst>
                              <p:par>
                                <p:cTn id="173" presetID="16" presetClass="entr" presetSubtype="21" fill="hold" grpId="0" nodeType="click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barn(inVertical)">
                                      <p:cBhvr>
                                        <p:cTn id="17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6" grpId="0"/>
      <p:bldP spid="7" grpId="0"/>
      <p:bldP spid="14" grpId="0"/>
      <p:bldP spid="15" grpId="0"/>
      <p:bldP spid="16" grpId="0"/>
      <p:bldP spid="17" grpId="0"/>
      <p:bldP spid="18" grpId="0"/>
      <p:bldP spid="19" grpId="0"/>
      <p:bldP spid="21" grpId="0"/>
      <p:bldP spid="22" grpId="0"/>
      <p:bldP spid="26" grpId="0"/>
      <p:bldP spid="28" grpId="0"/>
      <p:bldP spid="29" grpId="0"/>
      <p:bldP spid="30" grpId="0"/>
      <p:bldP spid="32" grpId="0"/>
      <p:bldP spid="34" grpId="0"/>
      <p:bldP spid="37" grpId="0" animBg="1"/>
      <p:bldP spid="38" grpId="0" animBg="1"/>
      <p:bldP spid="39" grpId="0" animBg="1"/>
      <p:bldP spid="40" grpId="0"/>
      <p:bldP spid="41" grpId="0"/>
      <p:bldP spid="42" grpId="0"/>
      <p:bldP spid="43" grpId="0"/>
      <p:bldP spid="44" grpId="0"/>
      <p:bldP spid="45" grpId="0"/>
      <p:bldP spid="46" grpId="0"/>
      <p:bldP spid="47" grpId="0"/>
      <p:bldP spid="48" grpId="0"/>
      <p:bldP spid="50" grpId="0"/>
      <p:bldP spid="5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429" b="99143" l="10000" r="90000">
                        <a14:foregroundMark x1="47627" y1="82000" x2="47627" y2="82000"/>
                        <a14:foregroundMark x1="51186" y1="84571" x2="51186" y2="84571"/>
                        <a14:foregroundMark x1="48983" y1="86000" x2="48983" y2="86000"/>
                        <a14:foregroundMark x1="65085" y1="84286" x2="65085" y2="84286"/>
                        <a14:foregroundMark x1="63729" y1="86857" x2="63729" y2="86857"/>
                      </a14:backgroundRemoval>
                    </a14:imgEffect>
                  </a14:imgLayer>
                </a14:imgProps>
              </a:ext>
              <a:ext uri="{28A0092B-C50C-407E-A947-70E740481C1C}">
                <a14:useLocalDpi xmlns:a14="http://schemas.microsoft.com/office/drawing/2010/main" val="0"/>
              </a:ext>
            </a:extLst>
          </a:blip>
          <a:stretch>
            <a:fillRect/>
          </a:stretch>
        </p:blipFill>
        <p:spPr>
          <a:xfrm>
            <a:off x="10550073" y="429544"/>
            <a:ext cx="1448230" cy="1718239"/>
          </a:xfrm>
          <a:prstGeom prst="rect">
            <a:avLst/>
          </a:prstGeom>
        </p:spPr>
      </p:pic>
      <p:sp>
        <p:nvSpPr>
          <p:cNvPr id="8" name="Flowchart: Alternate Process 7"/>
          <p:cNvSpPr/>
          <p:nvPr/>
        </p:nvSpPr>
        <p:spPr>
          <a:xfrm>
            <a:off x="2990088" y="470762"/>
            <a:ext cx="6483096" cy="1466933"/>
          </a:xfrm>
          <a:prstGeom prst="flowChartAlternateProcess">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Rectangle 9"/>
          <p:cNvSpPr/>
          <p:nvPr/>
        </p:nvSpPr>
        <p:spPr>
          <a:xfrm>
            <a:off x="3183636" y="924837"/>
            <a:ext cx="6096000" cy="707886"/>
          </a:xfrm>
          <a:prstGeom prst="rect">
            <a:avLst/>
          </a:prstGeom>
        </p:spPr>
        <p:txBody>
          <a:bodyPr>
            <a:spAutoFit/>
          </a:bodyPr>
          <a:lstStyle/>
          <a:p>
            <a:pPr algn="ctr"/>
            <a:r>
              <a:rPr lang="fa-IR" sz="2000" dirty="0">
                <a:latin typeface="IRAban" panose="02000503000000020002" pitchFamily="2" charset="-78"/>
                <a:cs typeface="IRAban" panose="02000503000000020002" pitchFamily="2" charset="-78"/>
              </a:rPr>
              <a:t>صفر تنها عددی است که معکوس ندارد؛چون کسری که مخرج آن صفر باشد،تعریف نشده است.</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0276" y="2369024"/>
            <a:ext cx="1040724" cy="1066944"/>
          </a:xfrm>
          <a:prstGeom prst="rect">
            <a:avLst/>
          </a:prstGeom>
        </p:spPr>
      </p:pic>
      <p:sp>
        <p:nvSpPr>
          <p:cNvPr id="12" name="TextBox 11"/>
          <p:cNvSpPr txBox="1"/>
          <p:nvPr/>
        </p:nvSpPr>
        <p:spPr>
          <a:xfrm>
            <a:off x="9250422" y="2756451"/>
            <a:ext cx="1745673" cy="400110"/>
          </a:xfrm>
          <a:prstGeom prst="rect">
            <a:avLst/>
          </a:prstGeom>
          <a:noFill/>
        </p:spPr>
        <p:txBody>
          <a:bodyPr wrap="square" rtlCol="1">
            <a:spAutoFit/>
          </a:bodyPr>
          <a:lstStyle/>
          <a:p>
            <a:pPr algn="r"/>
            <a:r>
              <a:rPr lang="fa-IR" sz="2000" dirty="0">
                <a:solidFill>
                  <a:schemeClr val="accent6"/>
                </a:solidFill>
                <a:latin typeface="IRAban" panose="02000503000000020002" pitchFamily="2" charset="-78"/>
                <a:cs typeface="IRAban" panose="02000503000000020002" pitchFamily="2" charset="-78"/>
              </a:rPr>
              <a:t>کار در کلاس </a:t>
            </a:r>
          </a:p>
        </p:txBody>
      </p:sp>
      <p:cxnSp>
        <p:nvCxnSpPr>
          <p:cNvPr id="13" name="Straight Connector 12"/>
          <p:cNvCxnSpPr/>
          <p:nvPr/>
        </p:nvCxnSpPr>
        <p:spPr>
          <a:xfrm flipH="1" flipV="1">
            <a:off x="4001184" y="2984215"/>
            <a:ext cx="5472000"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14" name="TextBox 13"/>
          <p:cNvSpPr txBox="1"/>
          <p:nvPr/>
        </p:nvSpPr>
        <p:spPr>
          <a:xfrm>
            <a:off x="8014188" y="3661962"/>
            <a:ext cx="3794760" cy="400110"/>
          </a:xfrm>
          <a:prstGeom prst="rect">
            <a:avLst/>
          </a:prstGeom>
          <a:noFill/>
        </p:spPr>
        <p:txBody>
          <a:bodyPr wrap="square" rtlCol="1">
            <a:spAutoFit/>
          </a:bodyPr>
          <a:lstStyle/>
          <a:p>
            <a:pPr algn="r"/>
            <a:r>
              <a:rPr lang="fa-IR" sz="2000" dirty="0">
                <a:cs typeface="B Koodak" panose="00000700000000000000" pitchFamily="2" charset="-78"/>
              </a:rPr>
              <a:t>1-حاصل تقسیم های زیر را حساب کنید.</a:t>
            </a:r>
          </a:p>
        </p:txBody>
      </p:sp>
      <mc:AlternateContent xmlns:mc="http://schemas.openxmlformats.org/markup-compatibility/2006" xmlns:a14="http://schemas.microsoft.com/office/drawing/2010/main">
        <mc:Choice Requires="a14">
          <p:sp>
            <p:nvSpPr>
              <p:cNvPr id="15" name="TextBox 14"/>
              <p:cNvSpPr txBox="1"/>
              <p:nvPr/>
            </p:nvSpPr>
            <p:spPr>
              <a:xfrm>
                <a:off x="405098" y="4354320"/>
                <a:ext cx="1279331" cy="475900"/>
              </a:xfrm>
              <a:prstGeom prst="rect">
                <a:avLst/>
              </a:prstGeom>
              <a:noFill/>
            </p:spPr>
            <p:txBody>
              <a:bodyPr wrap="square" lIns="0" tIns="0" rIns="0" bIns="0" rtlCol="1">
                <a:spAutoFit/>
              </a:bodyPr>
              <a:lstStyle/>
              <a:p>
                <a14:m>
                  <m:oMath xmlns:m="http://schemas.openxmlformats.org/officeDocument/2006/math">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8</m:t>
                        </m:r>
                      </m:num>
                      <m:den>
                        <m:r>
                          <m:rPr>
                            <m:nor/>
                          </m:rPr>
                          <a:rPr lang="fa-IR" sz="2000" b="0" i="0" smtClean="0">
                            <a:latin typeface="Cambria Math" panose="02040503050406030204" pitchFamily="18" charset="0"/>
                            <a:cs typeface="B Koodak" panose="00000700000000000000" pitchFamily="2" charset="-78"/>
                          </a:rPr>
                          <m:t>9</m:t>
                        </m:r>
                      </m:den>
                    </m:f>
                    <m:r>
                      <m:rPr>
                        <m:nor/>
                      </m:rPr>
                      <a:rPr lang="fa-IR" sz="2000" i="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8</m:t>
                        </m:r>
                      </m:e>
                    </m:d>
                  </m:oMath>
                </a14:m>
                <a:r>
                  <a:rPr lang="fa-IR" sz="2000" dirty="0">
                    <a:cs typeface="B Koodak" panose="00000700000000000000" pitchFamily="2" charset="-78"/>
                  </a:rPr>
                  <a:t>= </a:t>
                </a:r>
              </a:p>
            </p:txBody>
          </p:sp>
        </mc:Choice>
        <mc:Fallback xmlns="">
          <p:sp>
            <p:nvSpPr>
              <p:cNvPr id="15" name="TextBox 14"/>
              <p:cNvSpPr txBox="1">
                <a:spLocks noRot="1" noChangeAspect="1" noMove="1" noResize="1" noEditPoints="1" noAdjustHandles="1" noChangeArrowheads="1" noChangeShapeType="1" noTextEdit="1"/>
              </p:cNvSpPr>
              <p:nvPr/>
            </p:nvSpPr>
            <p:spPr>
              <a:xfrm>
                <a:off x="405098" y="4354320"/>
                <a:ext cx="1279331" cy="475900"/>
              </a:xfrm>
              <a:prstGeom prst="rect">
                <a:avLst/>
              </a:prstGeom>
              <a:blipFill>
                <a:blip r:embed="rId7"/>
                <a:stretch>
                  <a:fillRect b="-28205"/>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659636" y="4371666"/>
                <a:ext cx="762003" cy="476797"/>
              </a:xfrm>
              <a:prstGeom prst="rect">
                <a:avLst/>
              </a:prstGeom>
              <a:noFill/>
            </p:spPr>
            <p:txBody>
              <a:bodyPr wrap="none" lIns="0" tIns="0" rIns="0" bIns="0" rtlCol="1">
                <a:spAutoFit/>
              </a:bodyPr>
              <a:lstStyle/>
              <a:p>
                <a14:m>
                  <m:oMath xmlns:m="http://schemas.openxmlformats.org/officeDocument/2006/math">
                    <m:f>
                      <m:fPr>
                        <m:ctrlPr>
                          <a:rPr lang="fa-IR" sz="2000" i="1" smtClean="0">
                            <a:solidFill>
                              <a:srgbClr val="7030A0"/>
                            </a:solidFill>
                            <a:latin typeface="Cambria Math" panose="02040503050406030204" pitchFamily="18" charset="0"/>
                          </a:rPr>
                        </m:ctrlPr>
                      </m:fPr>
                      <m:num>
                        <m:r>
                          <m:rPr>
                            <m:nor/>
                          </m:rPr>
                          <a:rPr lang="fa-IR" sz="2000" i="0">
                            <a:solidFill>
                              <a:srgbClr val="7030A0"/>
                            </a:solidFill>
                            <a:latin typeface="Cambria Math" panose="02040503050406030204" pitchFamily="18" charset="0"/>
                            <a:cs typeface="B Koodak" panose="00000700000000000000" pitchFamily="2" charset="-78"/>
                          </a:rPr>
                          <m:t>8</m:t>
                        </m:r>
                      </m:num>
                      <m:den>
                        <m:r>
                          <m:rPr>
                            <m:nor/>
                          </m:rPr>
                          <a:rPr lang="fa-IR" sz="2000" i="0">
                            <a:solidFill>
                              <a:srgbClr val="7030A0"/>
                            </a:solidFill>
                            <a:latin typeface="Cambria Math" panose="02040503050406030204" pitchFamily="18" charset="0"/>
                            <a:cs typeface="B Koodak" panose="00000700000000000000" pitchFamily="2" charset="-78"/>
                          </a:rPr>
                          <m:t>9</m:t>
                        </m:r>
                      </m:den>
                    </m:f>
                    <m:r>
                      <m:rPr>
                        <m:nor/>
                      </m:rPr>
                      <a:rPr lang="fa-IR" sz="2000" i="0">
                        <a:solidFill>
                          <a:srgbClr val="7030A0"/>
                        </a:solidFill>
                        <a:latin typeface="Cambria Math" panose="02040503050406030204" pitchFamily="18" charset="0"/>
                        <a:cs typeface="B Koodak" panose="00000700000000000000" pitchFamily="2" charset="-78"/>
                      </a:rPr>
                      <m:t>×</m:t>
                    </m:r>
                    <m:f>
                      <m:fPr>
                        <m:ctrlPr>
                          <a:rPr lang="fa-IR" sz="2000" i="1">
                            <a:solidFill>
                              <a:srgbClr val="7030A0"/>
                            </a:solidFill>
                            <a:latin typeface="Cambria Math" panose="02040503050406030204" pitchFamily="18" charset="0"/>
                          </a:rPr>
                        </m:ctrlPr>
                      </m:fPr>
                      <m:num>
                        <m:r>
                          <m:rPr>
                            <m:nor/>
                          </m:rPr>
                          <a:rPr lang="fa-IR" sz="2000" i="0">
                            <a:solidFill>
                              <a:srgbClr val="7030A0"/>
                            </a:solidFill>
                            <a:latin typeface="Cambria Math" panose="02040503050406030204" pitchFamily="18" charset="0"/>
                            <a:cs typeface="B Koodak" panose="00000700000000000000" pitchFamily="2" charset="-78"/>
                          </a:rPr>
                          <m:t>1</m:t>
                        </m:r>
                      </m:num>
                      <m:den>
                        <m:r>
                          <m:rPr>
                            <m:nor/>
                          </m:rPr>
                          <a:rPr lang="fa-IR" sz="2000" i="0">
                            <a:solidFill>
                              <a:srgbClr val="7030A0"/>
                            </a:solidFill>
                            <a:latin typeface="Cambria Math" panose="02040503050406030204" pitchFamily="18" charset="0"/>
                            <a:cs typeface="B Koodak" panose="00000700000000000000" pitchFamily="2" charset="-78"/>
                          </a:rPr>
                          <m:t>8</m:t>
                        </m:r>
                      </m:den>
                    </m:f>
                  </m:oMath>
                </a14:m>
                <a:r>
                  <a:rPr lang="fa-IR" sz="2000" dirty="0">
                    <a:solidFill>
                      <a:srgbClr val="7030A0"/>
                    </a:solidFill>
                    <a:cs typeface="B Koodak" panose="00000700000000000000" pitchFamily="2" charset="-78"/>
                  </a:rPr>
                  <a:t>  = </a:t>
                </a:r>
              </a:p>
            </p:txBody>
          </p:sp>
        </mc:Choice>
        <mc:Fallback xmlns="">
          <p:sp>
            <p:nvSpPr>
              <p:cNvPr id="17" name="TextBox 16"/>
              <p:cNvSpPr txBox="1">
                <a:spLocks noRot="1" noChangeAspect="1" noMove="1" noResize="1" noEditPoints="1" noAdjustHandles="1" noChangeArrowheads="1" noChangeShapeType="1" noTextEdit="1"/>
              </p:cNvSpPr>
              <p:nvPr/>
            </p:nvSpPr>
            <p:spPr>
              <a:xfrm>
                <a:off x="1659636" y="4371666"/>
                <a:ext cx="762003" cy="476797"/>
              </a:xfrm>
              <a:prstGeom prst="rect">
                <a:avLst/>
              </a:prstGeom>
              <a:blipFill>
                <a:blip r:embed="rId8"/>
                <a:stretch>
                  <a:fillRect r="-19200" b="-28205"/>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252483" y="4320254"/>
                <a:ext cx="399275" cy="59913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fa-IR" i="1" smtClean="0">
                              <a:solidFill>
                                <a:srgbClr val="7030A0"/>
                              </a:solidFill>
                              <a:latin typeface="Cambria Math" panose="02040503050406030204" pitchFamily="18" charset="0"/>
                            </a:rPr>
                          </m:ctrlPr>
                        </m:fPr>
                        <m:num>
                          <m:r>
                            <m:rPr>
                              <m:nor/>
                            </m:rPr>
                            <a:rPr lang="fa-IR" b="0" i="0" smtClean="0">
                              <a:solidFill>
                                <a:srgbClr val="7030A0"/>
                              </a:solidFill>
                              <a:latin typeface="Cambria Math" panose="02040503050406030204" pitchFamily="18" charset="0"/>
                              <a:cs typeface="B Koodak" panose="00000700000000000000" pitchFamily="2" charset="-78"/>
                            </a:rPr>
                            <m:t>1</m:t>
                          </m:r>
                        </m:num>
                        <m:den>
                          <m:r>
                            <m:rPr>
                              <m:nor/>
                            </m:rPr>
                            <a:rPr lang="fa-IR" b="0" i="0" smtClean="0">
                              <a:solidFill>
                                <a:srgbClr val="7030A0"/>
                              </a:solidFill>
                              <a:latin typeface="Cambria Math" panose="02040503050406030204" pitchFamily="18" charset="0"/>
                              <a:cs typeface="B Koodak" panose="00000700000000000000" pitchFamily="2" charset="-78"/>
                            </a:rPr>
                            <m:t>9</m:t>
                          </m:r>
                        </m:den>
                      </m:f>
                    </m:oMath>
                  </m:oMathPara>
                </a14:m>
                <a:endParaRPr lang="fa-IR" sz="2000" dirty="0">
                  <a:solidFill>
                    <a:srgbClr val="7030A0"/>
                  </a:solidFill>
                  <a:cs typeface="B Koodak" panose="00000700000000000000" pitchFamily="2" charset="-78"/>
                </a:endParaRPr>
              </a:p>
            </p:txBody>
          </p:sp>
        </mc:Choice>
        <mc:Fallback xmlns="">
          <p:sp>
            <p:nvSpPr>
              <p:cNvPr id="18" name="Rectangle 17"/>
              <p:cNvSpPr>
                <a:spLocks noRot="1" noChangeAspect="1" noMove="1" noResize="1" noEditPoints="1" noAdjustHandles="1" noChangeArrowheads="1" noChangeShapeType="1" noTextEdit="1"/>
              </p:cNvSpPr>
              <p:nvPr/>
            </p:nvSpPr>
            <p:spPr>
              <a:xfrm>
                <a:off x="2252483" y="4320254"/>
                <a:ext cx="399275" cy="599138"/>
              </a:xfrm>
              <a:prstGeom prst="rect">
                <a:avLst/>
              </a:prstGeom>
              <a:blipFill>
                <a:blip r:embed="rId9"/>
                <a:stretch>
                  <a:fillRect/>
                </a:stretch>
              </a:blipFill>
            </p:spPr>
            <p:txBody>
              <a:bodyPr/>
              <a:lstStyle/>
              <a:p>
                <a:r>
                  <a:rPr lang="fa-IR">
                    <a:noFill/>
                  </a:rPr>
                  <a:t> </a:t>
                </a:r>
              </a:p>
            </p:txBody>
          </p:sp>
        </mc:Fallback>
      </mc:AlternateContent>
      <p:cxnSp>
        <p:nvCxnSpPr>
          <p:cNvPr id="20" name="Straight Connector 19"/>
          <p:cNvCxnSpPr/>
          <p:nvPr/>
        </p:nvCxnSpPr>
        <p:spPr>
          <a:xfrm flipH="1">
            <a:off x="1655666" y="4453128"/>
            <a:ext cx="205323" cy="1565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967862" y="4704064"/>
            <a:ext cx="205323" cy="1565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961975" y="4389753"/>
            <a:ext cx="205323" cy="1565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644245" y="4673701"/>
            <a:ext cx="205323" cy="1565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5988737" y="4860583"/>
                <a:ext cx="193964" cy="307777"/>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rgbClr val="7030A0"/>
                          </a:solidFill>
                          <a:latin typeface="Cambria Math" panose="02040503050406030204" pitchFamily="18" charset="0"/>
                          <a:cs typeface="B Koodak" panose="00000700000000000000" pitchFamily="2" charset="-78"/>
                        </a:rPr>
                        <m:t>1</m:t>
                      </m:r>
                    </m:oMath>
                  </m:oMathPara>
                </a14:m>
                <a:endParaRPr lang="fa-IR" sz="2000" dirty="0">
                  <a:solidFill>
                    <a:srgbClr val="7030A0"/>
                  </a:solidFill>
                  <a:cs typeface="B Koodak" panose="00000700000000000000" pitchFamily="2" charset="-78"/>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988737" y="4860583"/>
                <a:ext cx="193964" cy="307777"/>
              </a:xfrm>
              <a:prstGeom prst="rect">
                <a:avLst/>
              </a:prstGeom>
              <a:blipFill>
                <a:blip r:embed="rId10"/>
                <a:stretch>
                  <a:fillRect l="-28125" r="-31250"/>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013386" y="4885204"/>
                <a:ext cx="193964" cy="307777"/>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rgbClr val="7030A0"/>
                          </a:solidFill>
                          <a:latin typeface="Cambria Math" panose="02040503050406030204" pitchFamily="18" charset="0"/>
                          <a:cs typeface="B Koodak" panose="00000700000000000000" pitchFamily="2" charset="-78"/>
                        </a:rPr>
                        <m:t>1</m:t>
                      </m:r>
                    </m:oMath>
                  </m:oMathPara>
                </a14:m>
                <a:endParaRPr lang="fa-IR" sz="2000" dirty="0">
                  <a:solidFill>
                    <a:srgbClr val="7030A0"/>
                  </a:solidFill>
                  <a:cs typeface="B Koodak" panose="00000700000000000000" pitchFamily="2" charset="-78"/>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013386" y="4885204"/>
                <a:ext cx="193964" cy="307777"/>
              </a:xfrm>
              <a:prstGeom prst="rect">
                <a:avLst/>
              </a:prstGeom>
              <a:blipFill>
                <a:blip r:embed="rId11"/>
                <a:stretch>
                  <a:fillRect l="-28125" r="-31250"/>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599311" y="4068662"/>
                <a:ext cx="193964" cy="307777"/>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rgbClr val="7030A0"/>
                          </a:solidFill>
                          <a:latin typeface="Cambria Math" panose="02040503050406030204" pitchFamily="18" charset="0"/>
                          <a:cs typeface="B Koodak" panose="00000700000000000000" pitchFamily="2" charset="-78"/>
                        </a:rPr>
                        <m:t>1</m:t>
                      </m:r>
                    </m:oMath>
                  </m:oMathPara>
                </a14:m>
                <a:endParaRPr lang="fa-IR" sz="2000" dirty="0">
                  <a:solidFill>
                    <a:srgbClr val="7030A0"/>
                  </a:solidFill>
                  <a:cs typeface="B Koodak" panose="00000700000000000000" pitchFamily="2" charset="-78"/>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599311" y="4068662"/>
                <a:ext cx="193964" cy="307777"/>
              </a:xfrm>
              <a:prstGeom prst="rect">
                <a:avLst/>
              </a:prstGeom>
              <a:blipFill>
                <a:blip r:embed="rId12"/>
                <a:stretch>
                  <a:fillRect l="-28125" r="-31250"/>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796520" y="4370383"/>
                <a:ext cx="1970532" cy="483850"/>
              </a:xfrm>
              <a:prstGeom prst="rect">
                <a:avLst/>
              </a:prstGeom>
              <a:noFill/>
            </p:spPr>
            <p:txBody>
              <a:bodyPr wrap="square" lIns="0" tIns="0" rIns="0" bIns="0" rtlCol="1">
                <a:spAutoFit/>
              </a:bodyPr>
              <a:lstStyle/>
              <a:p>
                <a14:m>
                  <m:oMath xmlns:m="http://schemas.openxmlformats.org/officeDocument/2006/math">
                    <m:d>
                      <m:dPr>
                        <m:ctrlPr>
                          <a:rPr lang="fa-IR" sz="2000" i="1" smtClean="0">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4</m:t>
                            </m:r>
                          </m:num>
                          <m:den>
                            <m:r>
                              <m:rPr>
                                <m:nor/>
                              </m:rPr>
                              <a:rPr lang="fa-IR" sz="2000" b="0" i="0" smtClean="0">
                                <a:latin typeface="Cambria Math" panose="02040503050406030204" pitchFamily="18" charset="0"/>
                                <a:cs typeface="B Koodak" panose="00000700000000000000" pitchFamily="2" charset="-78"/>
                              </a:rPr>
                              <m:t>7</m:t>
                            </m:r>
                          </m:den>
                        </m:f>
                      </m:e>
                    </m:d>
                    <m:r>
                      <m:rPr>
                        <m:nor/>
                      </m:rPr>
                      <a:rPr lang="fa-IR" sz="2000" i="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5</m:t>
                            </m:r>
                          </m:num>
                          <m:den>
                            <m:r>
                              <m:rPr>
                                <m:nor/>
                              </m:rPr>
                              <a:rPr lang="fa-IR" sz="2000" b="0" i="0" smtClean="0">
                                <a:latin typeface="Cambria Math" panose="02040503050406030204" pitchFamily="18" charset="0"/>
                                <a:cs typeface="B Koodak" panose="00000700000000000000" pitchFamily="2" charset="-78"/>
                              </a:rPr>
                              <m:t>7</m:t>
                            </m:r>
                          </m:den>
                        </m:f>
                      </m:e>
                    </m:d>
                  </m:oMath>
                </a14:m>
                <a:r>
                  <a:rPr lang="fa-IR" sz="2000" dirty="0">
                    <a:cs typeface="B Koodak" panose="00000700000000000000" pitchFamily="2" charset="-78"/>
                  </a:rPr>
                  <a:t>= </a:t>
                </a:r>
              </a:p>
            </p:txBody>
          </p:sp>
        </mc:Choice>
        <mc:Fallback xmlns="">
          <p:sp>
            <p:nvSpPr>
              <p:cNvPr id="27" name="TextBox 26"/>
              <p:cNvSpPr txBox="1">
                <a:spLocks noRot="1" noChangeAspect="1" noMove="1" noResize="1" noEditPoints="1" noAdjustHandles="1" noChangeArrowheads="1" noChangeShapeType="1" noTextEdit="1"/>
              </p:cNvSpPr>
              <p:nvPr/>
            </p:nvSpPr>
            <p:spPr>
              <a:xfrm>
                <a:off x="3796520" y="4370383"/>
                <a:ext cx="1970532" cy="483850"/>
              </a:xfrm>
              <a:prstGeom prst="rect">
                <a:avLst/>
              </a:prstGeom>
              <a:blipFill>
                <a:blip r:embed="rId13"/>
                <a:stretch>
                  <a:fillRect b="-26582"/>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5352505" y="4320254"/>
                <a:ext cx="1248932" cy="576183"/>
              </a:xfrm>
              <a:prstGeom prst="rect">
                <a:avLst/>
              </a:prstGeom>
            </p:spPr>
            <p:txBody>
              <a:bodyPr wrap="none">
                <a:spAutoFit/>
              </a:bodyPr>
              <a:lstStyle/>
              <a:p>
                <a14:m>
                  <m:oMath xmlns:m="http://schemas.openxmlformats.org/officeDocument/2006/math">
                    <m:r>
                      <m:rPr>
                        <m:nor/>
                      </m:rPr>
                      <a:rPr lang="fa-IR" sz="2000" b="0" i="0" smtClean="0">
                        <a:solidFill>
                          <a:srgbClr val="7030A0"/>
                        </a:solidFill>
                        <a:latin typeface="Cambria Math" panose="02040503050406030204" pitchFamily="18" charset="0"/>
                        <a:cs typeface="B Koodak" panose="00000700000000000000" pitchFamily="2" charset="-78"/>
                      </a:rPr>
                      <m:t>+</m:t>
                    </m:r>
                    <m:d>
                      <m:dPr>
                        <m:ctrlPr>
                          <a:rPr lang="fa-IR" sz="2000" i="1">
                            <a:solidFill>
                              <a:srgbClr val="7030A0"/>
                            </a:solidFill>
                            <a:latin typeface="Cambria Math" panose="02040503050406030204" pitchFamily="18" charset="0"/>
                          </a:rPr>
                        </m:ctrlPr>
                      </m:dPr>
                      <m:e>
                        <m:f>
                          <m:fPr>
                            <m:ctrlPr>
                              <a:rPr lang="fa-IR" sz="2000" i="1">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4</m:t>
                            </m:r>
                          </m:num>
                          <m:den>
                            <m:r>
                              <m:rPr>
                                <m:nor/>
                              </m:rPr>
                              <a:rPr lang="fa-IR" sz="2000" b="0" i="0" smtClean="0">
                                <a:solidFill>
                                  <a:srgbClr val="7030A0"/>
                                </a:solidFill>
                                <a:latin typeface="Cambria Math" panose="02040503050406030204" pitchFamily="18" charset="0"/>
                                <a:cs typeface="B Koodak" panose="00000700000000000000" pitchFamily="2" charset="-78"/>
                              </a:rPr>
                              <m:t>7</m:t>
                            </m:r>
                          </m:den>
                        </m:f>
                        <m:r>
                          <m:rPr>
                            <m:nor/>
                          </m:rPr>
                          <a:rPr lang="fa-IR" sz="2000">
                            <a:solidFill>
                              <a:srgbClr val="7030A0"/>
                            </a:solidFill>
                            <a:latin typeface="Cambria Math" panose="02040503050406030204" pitchFamily="18" charset="0"/>
                            <a:cs typeface="B Koodak" panose="00000700000000000000" pitchFamily="2" charset="-78"/>
                          </a:rPr>
                          <m:t>×</m:t>
                        </m:r>
                        <m:f>
                          <m:fPr>
                            <m:ctrlPr>
                              <a:rPr lang="fa-IR" sz="2000" i="1">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7</m:t>
                            </m:r>
                          </m:num>
                          <m:den>
                            <m:r>
                              <m:rPr>
                                <m:nor/>
                              </m:rPr>
                              <a:rPr lang="fa-IR" sz="2000" b="0" i="0" smtClean="0">
                                <a:solidFill>
                                  <a:srgbClr val="7030A0"/>
                                </a:solidFill>
                                <a:latin typeface="Cambria Math" panose="02040503050406030204" pitchFamily="18" charset="0"/>
                                <a:cs typeface="B Koodak" panose="00000700000000000000" pitchFamily="2" charset="-78"/>
                              </a:rPr>
                              <m:t>5</m:t>
                            </m:r>
                          </m:den>
                        </m:f>
                      </m:e>
                    </m:d>
                  </m:oMath>
                </a14:m>
                <a:r>
                  <a:rPr lang="fa-IR" sz="2000" dirty="0">
                    <a:solidFill>
                      <a:srgbClr val="7030A0"/>
                    </a:solidFill>
                    <a:cs typeface="B Koodak" panose="00000700000000000000" pitchFamily="2" charset="-78"/>
                  </a:rPr>
                  <a:t>= </a:t>
                </a:r>
              </a:p>
            </p:txBody>
          </p:sp>
        </mc:Choice>
        <mc:Fallback xmlns="">
          <p:sp>
            <p:nvSpPr>
              <p:cNvPr id="28" name="Rectangle 27"/>
              <p:cNvSpPr>
                <a:spLocks noRot="1" noChangeAspect="1" noMove="1" noResize="1" noEditPoints="1" noAdjustHandles="1" noChangeArrowheads="1" noChangeShapeType="1" noTextEdit="1"/>
              </p:cNvSpPr>
              <p:nvPr/>
            </p:nvSpPr>
            <p:spPr>
              <a:xfrm>
                <a:off x="5352505" y="4320254"/>
                <a:ext cx="1248932" cy="576183"/>
              </a:xfrm>
              <a:prstGeom prst="rect">
                <a:avLst/>
              </a:prstGeom>
              <a:blipFill>
                <a:blip r:embed="rId14"/>
                <a:stretch>
                  <a:fillRect r="-3902" b="-14894"/>
                </a:stretch>
              </a:blipFill>
            </p:spPr>
            <p:txBody>
              <a:bodyPr/>
              <a:lstStyle/>
              <a:p>
                <a:r>
                  <a:rPr lang="fa-IR">
                    <a:noFill/>
                  </a:rPr>
                  <a:t> </a:t>
                </a:r>
              </a:p>
            </p:txBody>
          </p:sp>
        </mc:Fallback>
      </mc:AlternateContent>
      <p:cxnSp>
        <p:nvCxnSpPr>
          <p:cNvPr id="29" name="Straight Connector 28"/>
          <p:cNvCxnSpPr/>
          <p:nvPr/>
        </p:nvCxnSpPr>
        <p:spPr>
          <a:xfrm flipH="1">
            <a:off x="10089328" y="4673701"/>
            <a:ext cx="205323" cy="1565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509263" y="6015003"/>
            <a:ext cx="205323" cy="1565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10145268" y="4951024"/>
                <a:ext cx="193964" cy="307777"/>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rgbClr val="7030A0"/>
                          </a:solidFill>
                          <a:latin typeface="Cambria Math" panose="02040503050406030204" pitchFamily="18" charset="0"/>
                          <a:cs typeface="B Koodak" panose="00000700000000000000" pitchFamily="2" charset="-78"/>
                        </a:rPr>
                        <m:t>1</m:t>
                      </m:r>
                    </m:oMath>
                  </m:oMathPara>
                </a14:m>
                <a:endParaRPr lang="fa-IR" sz="2000" dirty="0">
                  <a:solidFill>
                    <a:srgbClr val="7030A0"/>
                  </a:solidFill>
                  <a:cs typeface="B Koodak" panose="00000700000000000000" pitchFamily="2" charset="-78"/>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10145268" y="4951024"/>
                <a:ext cx="193964" cy="307777"/>
              </a:xfrm>
              <a:prstGeom prst="rect">
                <a:avLst/>
              </a:prstGeom>
              <a:blipFill>
                <a:blip r:embed="rId15"/>
                <a:stretch>
                  <a:fillRect l="-28125" r="-31250"/>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flipH="1">
                <a:off x="5591015" y="4044441"/>
                <a:ext cx="322939" cy="307777"/>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rgbClr val="7030A0"/>
                          </a:solidFill>
                          <a:latin typeface="Cambria Math" panose="02040503050406030204" pitchFamily="18" charset="0"/>
                          <a:cs typeface="B Koodak" panose="00000700000000000000" pitchFamily="2" charset="-78"/>
                        </a:rPr>
                        <m:t>1</m:t>
                      </m:r>
                    </m:oMath>
                  </m:oMathPara>
                </a14:m>
                <a:endParaRPr lang="fa-IR" sz="2000" dirty="0">
                  <a:solidFill>
                    <a:srgbClr val="7030A0"/>
                  </a:solidFill>
                  <a:cs typeface="B Koodak" panose="00000700000000000000" pitchFamily="2" charset="-78"/>
                </a:endParaRPr>
              </a:p>
            </p:txBody>
          </p:sp>
        </mc:Choice>
        <mc:Fallback xmlns="">
          <p:sp>
            <p:nvSpPr>
              <p:cNvPr id="32" name="TextBox 31"/>
              <p:cNvSpPr txBox="1">
                <a:spLocks noRot="1" noChangeAspect="1" noMove="1" noResize="1" noEditPoints="1" noAdjustHandles="1" noChangeArrowheads="1" noChangeShapeType="1" noTextEdit="1"/>
              </p:cNvSpPr>
              <p:nvPr/>
            </p:nvSpPr>
            <p:spPr>
              <a:xfrm flipH="1">
                <a:off x="5591015" y="4044441"/>
                <a:ext cx="322939" cy="307777"/>
              </a:xfrm>
              <a:prstGeom prst="rect">
                <a:avLst/>
              </a:prstGeom>
              <a:blipFill>
                <a:blip r:embed="rId16"/>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6415873" y="4320776"/>
                <a:ext cx="394660" cy="662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4</m:t>
                          </m:r>
                        </m:num>
                        <m:den>
                          <m:r>
                            <m:rPr>
                              <m:nor/>
                            </m:rPr>
                            <a:rPr lang="fa-IR" sz="2000" b="0" i="0" smtClean="0">
                              <a:solidFill>
                                <a:srgbClr val="7030A0"/>
                              </a:solidFill>
                              <a:latin typeface="Cambria Math" panose="02040503050406030204" pitchFamily="18" charset="0"/>
                              <a:cs typeface="B Koodak" panose="00000700000000000000" pitchFamily="2" charset="-78"/>
                            </a:rPr>
                            <m:t>5</m:t>
                          </m:r>
                        </m:den>
                      </m:f>
                    </m:oMath>
                  </m:oMathPara>
                </a14:m>
                <a:endParaRPr lang="fa-IR" sz="2000" dirty="0">
                  <a:solidFill>
                    <a:srgbClr val="7030A0"/>
                  </a:solidFill>
                </a:endParaRPr>
              </a:p>
            </p:txBody>
          </p:sp>
        </mc:Choice>
        <mc:Fallback xmlns="">
          <p:sp>
            <p:nvSpPr>
              <p:cNvPr id="33" name="Rectangle 32"/>
              <p:cNvSpPr>
                <a:spLocks noRot="1" noChangeAspect="1" noMove="1" noResize="1" noEditPoints="1" noAdjustHandles="1" noChangeArrowheads="1" noChangeShapeType="1" noTextEdit="1"/>
              </p:cNvSpPr>
              <p:nvPr/>
            </p:nvSpPr>
            <p:spPr>
              <a:xfrm>
                <a:off x="6415873" y="4320776"/>
                <a:ext cx="394660" cy="662554"/>
              </a:xfrm>
              <a:prstGeom prst="rect">
                <a:avLst/>
              </a:prstGeom>
              <a:blipFill>
                <a:blip r:embed="rId17"/>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7936918" y="4367721"/>
                <a:ext cx="1970532" cy="483850"/>
              </a:xfrm>
              <a:prstGeom prst="rect">
                <a:avLst/>
              </a:prstGeom>
              <a:noFill/>
            </p:spPr>
            <p:txBody>
              <a:bodyPr wrap="square" lIns="0" tIns="0" rIns="0" bIns="0" rtlCol="1">
                <a:spAutoFit/>
              </a:bodyPr>
              <a:lstStyle/>
              <a:p>
                <a14:m>
                  <m:oMath xmlns:m="http://schemas.openxmlformats.org/officeDocument/2006/math">
                    <m:d>
                      <m:dPr>
                        <m:ctrlPr>
                          <a:rPr lang="fa-IR" sz="2000" i="1" smtClean="0">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f>
                          <m:fPr>
                            <m:ctrlPr>
                              <a:rPr lang="fa-IR" sz="2000" i="1" smtClean="0">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3</m:t>
                            </m:r>
                          </m:num>
                          <m:den>
                            <m:r>
                              <m:rPr>
                                <m:nor/>
                              </m:rPr>
                              <a:rPr lang="fa-IR" sz="2000" b="0" i="0" smtClean="0">
                                <a:latin typeface="Cambria Math" panose="02040503050406030204" pitchFamily="18" charset="0"/>
                                <a:cs typeface="B Koodak" panose="00000700000000000000" pitchFamily="2" charset="-78"/>
                              </a:rPr>
                              <m:t>8</m:t>
                            </m:r>
                          </m:den>
                        </m:f>
                      </m:e>
                    </m:d>
                    <m:r>
                      <m:rPr>
                        <m:nor/>
                      </m:rPr>
                      <a:rPr lang="fa-IR" sz="2000" i="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3</m:t>
                            </m:r>
                          </m:num>
                          <m:den>
                            <m:r>
                              <m:rPr>
                                <m:nor/>
                              </m:rPr>
                              <a:rPr lang="fa-IR" sz="2000" b="0" i="0" smtClean="0">
                                <a:latin typeface="Cambria Math" panose="02040503050406030204" pitchFamily="18" charset="0"/>
                                <a:cs typeface="B Koodak" panose="00000700000000000000" pitchFamily="2" charset="-78"/>
                              </a:rPr>
                              <m:t>8</m:t>
                            </m:r>
                          </m:den>
                        </m:f>
                      </m:e>
                    </m:d>
                  </m:oMath>
                </a14:m>
                <a:r>
                  <a:rPr lang="fa-IR" sz="2000" dirty="0">
                    <a:cs typeface="B Koodak" panose="00000700000000000000" pitchFamily="2" charset="-78"/>
                  </a:rPr>
                  <a:t>= </a:t>
                </a:r>
              </a:p>
            </p:txBody>
          </p:sp>
        </mc:Choice>
        <mc:Fallback xmlns="">
          <p:sp>
            <p:nvSpPr>
              <p:cNvPr id="34" name="TextBox 33"/>
              <p:cNvSpPr txBox="1">
                <a:spLocks noRot="1" noChangeAspect="1" noMove="1" noResize="1" noEditPoints="1" noAdjustHandles="1" noChangeArrowheads="1" noChangeShapeType="1" noTextEdit="1"/>
              </p:cNvSpPr>
              <p:nvPr/>
            </p:nvSpPr>
            <p:spPr>
              <a:xfrm>
                <a:off x="7936918" y="4367721"/>
                <a:ext cx="1970532" cy="483850"/>
              </a:xfrm>
              <a:prstGeom prst="rect">
                <a:avLst/>
              </a:prstGeom>
              <a:blipFill>
                <a:blip r:embed="rId18"/>
                <a:stretch>
                  <a:fillRect b="-25000"/>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9473184" y="4320254"/>
                <a:ext cx="1248932" cy="576183"/>
              </a:xfrm>
              <a:prstGeom prst="rect">
                <a:avLst/>
              </a:prstGeom>
            </p:spPr>
            <p:txBody>
              <a:bodyPr wrap="none">
                <a:spAutoFit/>
              </a:bodyPr>
              <a:lstStyle/>
              <a:p>
                <a14:m>
                  <m:oMath xmlns:m="http://schemas.openxmlformats.org/officeDocument/2006/math">
                    <m:r>
                      <m:rPr>
                        <m:nor/>
                      </m:rPr>
                      <a:rPr lang="fa-IR" sz="2000" b="0" i="0" smtClean="0">
                        <a:solidFill>
                          <a:srgbClr val="7030A0"/>
                        </a:solidFill>
                        <a:latin typeface="Cambria Math" panose="02040503050406030204" pitchFamily="18" charset="0"/>
                        <a:cs typeface="B Koodak" panose="00000700000000000000" pitchFamily="2" charset="-78"/>
                      </a:rPr>
                      <m:t>+</m:t>
                    </m:r>
                    <m:d>
                      <m:dPr>
                        <m:ctrlPr>
                          <a:rPr lang="fa-IR" sz="2000" i="1">
                            <a:solidFill>
                              <a:srgbClr val="7030A0"/>
                            </a:solidFill>
                            <a:latin typeface="Cambria Math" panose="02040503050406030204" pitchFamily="18" charset="0"/>
                          </a:rPr>
                        </m:ctrlPr>
                      </m:dPr>
                      <m:e>
                        <m:f>
                          <m:fPr>
                            <m:ctrlPr>
                              <a:rPr lang="fa-IR" sz="2000" i="1">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3</m:t>
                            </m:r>
                          </m:num>
                          <m:den>
                            <m:r>
                              <m:rPr>
                                <m:nor/>
                              </m:rPr>
                              <a:rPr lang="fa-IR" sz="2000" b="0" i="0" smtClean="0">
                                <a:solidFill>
                                  <a:srgbClr val="7030A0"/>
                                </a:solidFill>
                                <a:latin typeface="Cambria Math" panose="02040503050406030204" pitchFamily="18" charset="0"/>
                                <a:cs typeface="B Koodak" panose="00000700000000000000" pitchFamily="2" charset="-78"/>
                              </a:rPr>
                              <m:t>8</m:t>
                            </m:r>
                          </m:den>
                        </m:f>
                        <m:r>
                          <m:rPr>
                            <m:nor/>
                          </m:rPr>
                          <a:rPr lang="fa-IR" sz="2000">
                            <a:solidFill>
                              <a:srgbClr val="7030A0"/>
                            </a:solidFill>
                            <a:latin typeface="Cambria Math" panose="02040503050406030204" pitchFamily="18" charset="0"/>
                            <a:cs typeface="B Koodak" panose="00000700000000000000" pitchFamily="2" charset="-78"/>
                          </a:rPr>
                          <m:t>×</m:t>
                        </m:r>
                        <m:f>
                          <m:fPr>
                            <m:ctrlPr>
                              <a:rPr lang="fa-IR" sz="2000" i="1">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8</m:t>
                            </m:r>
                          </m:num>
                          <m:den>
                            <m:r>
                              <m:rPr>
                                <m:nor/>
                              </m:rPr>
                              <a:rPr lang="fa-IR" sz="2000" b="0" i="0" smtClean="0">
                                <a:solidFill>
                                  <a:srgbClr val="7030A0"/>
                                </a:solidFill>
                                <a:latin typeface="Cambria Math" panose="02040503050406030204" pitchFamily="18" charset="0"/>
                                <a:cs typeface="B Koodak" panose="00000700000000000000" pitchFamily="2" charset="-78"/>
                              </a:rPr>
                              <m:t>3</m:t>
                            </m:r>
                          </m:den>
                        </m:f>
                      </m:e>
                    </m:d>
                  </m:oMath>
                </a14:m>
                <a:r>
                  <a:rPr lang="fa-IR" sz="2000" dirty="0">
                    <a:solidFill>
                      <a:srgbClr val="7030A0"/>
                    </a:solidFill>
                    <a:cs typeface="B Koodak" panose="00000700000000000000" pitchFamily="2" charset="-78"/>
                  </a:rPr>
                  <a:t>= </a:t>
                </a:r>
              </a:p>
            </p:txBody>
          </p:sp>
        </mc:Choice>
        <mc:Fallback xmlns="">
          <p:sp>
            <p:nvSpPr>
              <p:cNvPr id="35" name="Rectangle 34"/>
              <p:cNvSpPr>
                <a:spLocks noRot="1" noChangeAspect="1" noMove="1" noResize="1" noEditPoints="1" noAdjustHandles="1" noChangeArrowheads="1" noChangeShapeType="1" noTextEdit="1"/>
              </p:cNvSpPr>
              <p:nvPr/>
            </p:nvSpPr>
            <p:spPr>
              <a:xfrm>
                <a:off x="9473184" y="4320254"/>
                <a:ext cx="1248932" cy="576183"/>
              </a:xfrm>
              <a:prstGeom prst="rect">
                <a:avLst/>
              </a:prstGeom>
              <a:blipFill>
                <a:blip r:embed="rId19"/>
                <a:stretch>
                  <a:fillRect r="-3415" b="-13830"/>
                </a:stretch>
              </a:blipFill>
            </p:spPr>
            <p:txBody>
              <a:bodyPr/>
              <a:lstStyle/>
              <a:p>
                <a:r>
                  <a:rPr lang="fa-IR">
                    <a:noFill/>
                  </a:rPr>
                  <a:t> </a:t>
                </a:r>
              </a:p>
            </p:txBody>
          </p:sp>
        </mc:Fallback>
      </mc:AlternateContent>
      <p:cxnSp>
        <p:nvCxnSpPr>
          <p:cNvPr id="36" name="Straight Connector 35"/>
          <p:cNvCxnSpPr/>
          <p:nvPr/>
        </p:nvCxnSpPr>
        <p:spPr>
          <a:xfrm flipH="1">
            <a:off x="10138591" y="4411272"/>
            <a:ext cx="205323" cy="1565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9744715" y="4710878"/>
            <a:ext cx="205323" cy="1565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9804788" y="4369727"/>
            <a:ext cx="205323" cy="1565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9770124" y="4969655"/>
                <a:ext cx="193964" cy="307777"/>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rgbClr val="7030A0"/>
                          </a:solidFill>
                          <a:latin typeface="Cambria Math" panose="02040503050406030204" pitchFamily="18" charset="0"/>
                          <a:cs typeface="B Koodak" panose="00000700000000000000" pitchFamily="2" charset="-78"/>
                        </a:rPr>
                        <m:t>1</m:t>
                      </m:r>
                    </m:oMath>
                  </m:oMathPara>
                </a14:m>
                <a:endParaRPr lang="fa-IR" sz="2000" dirty="0">
                  <a:solidFill>
                    <a:srgbClr val="7030A0"/>
                  </a:solidFill>
                  <a:cs typeface="B Koodak" panose="00000700000000000000" pitchFamily="2" charset="-78"/>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9770124" y="4969655"/>
                <a:ext cx="193964" cy="307777"/>
              </a:xfrm>
              <a:prstGeom prst="rect">
                <a:avLst/>
              </a:prstGeom>
              <a:blipFill>
                <a:blip r:embed="rId20"/>
                <a:stretch>
                  <a:fillRect l="-28125" r="-31250"/>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9750394" y="4131128"/>
                <a:ext cx="193964" cy="307777"/>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rgbClr val="7030A0"/>
                          </a:solidFill>
                          <a:latin typeface="Cambria Math" panose="02040503050406030204" pitchFamily="18" charset="0"/>
                          <a:cs typeface="B Koodak" panose="00000700000000000000" pitchFamily="2" charset="-78"/>
                        </a:rPr>
                        <m:t>1</m:t>
                      </m:r>
                    </m:oMath>
                  </m:oMathPara>
                </a14:m>
                <a:endParaRPr lang="fa-IR" sz="2000" dirty="0">
                  <a:solidFill>
                    <a:srgbClr val="7030A0"/>
                  </a:solidFill>
                  <a:cs typeface="B Koodak" panose="00000700000000000000" pitchFamily="2" charset="-78"/>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9750394" y="4131128"/>
                <a:ext cx="193964" cy="307777"/>
              </a:xfrm>
              <a:prstGeom prst="rect">
                <a:avLst/>
              </a:prstGeom>
              <a:blipFill>
                <a:blip r:embed="rId21"/>
                <a:stretch>
                  <a:fillRect l="-28125" r="-31250"/>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0155971" y="4133951"/>
                <a:ext cx="193964" cy="307777"/>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rgbClr val="7030A0"/>
                          </a:solidFill>
                          <a:latin typeface="Cambria Math" panose="02040503050406030204" pitchFamily="18" charset="0"/>
                          <a:cs typeface="B Koodak" panose="00000700000000000000" pitchFamily="2" charset="-78"/>
                        </a:rPr>
                        <m:t>1</m:t>
                      </m:r>
                    </m:oMath>
                  </m:oMathPara>
                </a14:m>
                <a:endParaRPr lang="fa-IR" sz="2000" dirty="0">
                  <a:solidFill>
                    <a:srgbClr val="7030A0"/>
                  </a:solidFill>
                  <a:cs typeface="B Koodak" panose="00000700000000000000" pitchFamily="2" charset="-78"/>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10155971" y="4133951"/>
                <a:ext cx="193964" cy="307777"/>
              </a:xfrm>
              <a:prstGeom prst="rect">
                <a:avLst/>
              </a:prstGeom>
              <a:blipFill>
                <a:blip r:embed="rId22"/>
                <a:stretch>
                  <a:fillRect l="-28125" r="-31250"/>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9609506" y="5384744"/>
                <a:ext cx="310983" cy="307777"/>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rgbClr val="7030A0"/>
                          </a:solidFill>
                          <a:latin typeface="Cambria Math" panose="02040503050406030204" pitchFamily="18" charset="0"/>
                          <a:cs typeface="B Koodak" panose="00000700000000000000" pitchFamily="2" charset="-78"/>
                        </a:rPr>
                        <m:t>−</m:t>
                      </m:r>
                      <m:r>
                        <m:rPr>
                          <m:nor/>
                        </m:rPr>
                        <a:rPr lang="fa-IR" sz="2000" b="0" i="0" smtClean="0">
                          <a:solidFill>
                            <a:srgbClr val="7030A0"/>
                          </a:solidFill>
                          <a:latin typeface="Cambria Math" panose="02040503050406030204" pitchFamily="18" charset="0"/>
                          <a:cs typeface="B Koodak" panose="00000700000000000000" pitchFamily="2" charset="-78"/>
                        </a:rPr>
                        <m:t>2</m:t>
                      </m:r>
                    </m:oMath>
                  </m:oMathPara>
                </a14:m>
                <a:endParaRPr lang="fa-IR" sz="2000" dirty="0">
                  <a:solidFill>
                    <a:srgbClr val="7030A0"/>
                  </a:solidFill>
                  <a:cs typeface="B Koodak" panose="00000700000000000000" pitchFamily="2" charset="-78"/>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9609506" y="5384744"/>
                <a:ext cx="310983" cy="307777"/>
              </a:xfrm>
              <a:prstGeom prst="rect">
                <a:avLst/>
              </a:prstGeom>
              <a:blipFill>
                <a:blip r:embed="rId23"/>
                <a:stretch>
                  <a:fillRect r="-19608"/>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9430377" y="6143455"/>
                <a:ext cx="1381080" cy="307777"/>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rgbClr val="7030A0"/>
                          </a:solidFill>
                          <a:latin typeface="Cambria Math" panose="02040503050406030204" pitchFamily="18" charset="0"/>
                          <a:cs typeface="B Koodak" panose="00000700000000000000" pitchFamily="2" charset="-78"/>
                        </a:rPr>
                        <m:t>1</m:t>
                      </m:r>
                    </m:oMath>
                  </m:oMathPara>
                </a14:m>
                <a:endParaRPr lang="fa-IR" sz="2000" dirty="0">
                  <a:solidFill>
                    <a:srgbClr val="7030A0"/>
                  </a:solidFill>
                  <a:cs typeface="B Koodak" panose="00000700000000000000" pitchFamily="2" charset="-78"/>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9430377" y="6143455"/>
                <a:ext cx="1381080" cy="307777"/>
              </a:xfrm>
              <a:prstGeom prst="rect">
                <a:avLst/>
              </a:prstGeom>
              <a:blipFill>
                <a:blip r:embed="rId24"/>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0550073" y="4514061"/>
                <a:ext cx="385775" cy="307777"/>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rgbClr val="7030A0"/>
                          </a:solidFill>
                          <a:latin typeface="Cambria Math" panose="02040503050406030204" pitchFamily="18" charset="0"/>
                          <a:cs typeface="B Koodak" panose="00000700000000000000" pitchFamily="2" charset="-78"/>
                        </a:rPr>
                        <m:t>1</m:t>
                      </m:r>
                    </m:oMath>
                  </m:oMathPara>
                </a14:m>
                <a:endParaRPr lang="fa-IR" sz="2000" dirty="0">
                  <a:solidFill>
                    <a:srgbClr val="7030A0"/>
                  </a:solidFill>
                  <a:cs typeface="B Koodak" panose="00000700000000000000" pitchFamily="2" charset="-78"/>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0550073" y="4514061"/>
                <a:ext cx="385775" cy="307777"/>
              </a:xfrm>
              <a:prstGeom prst="rect">
                <a:avLst/>
              </a:prstGeom>
              <a:blipFill>
                <a:blip r:embed="rId25"/>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61772" y="5662880"/>
                <a:ext cx="1970532" cy="483850"/>
              </a:xfrm>
              <a:prstGeom prst="rect">
                <a:avLst/>
              </a:prstGeom>
              <a:noFill/>
            </p:spPr>
            <p:txBody>
              <a:bodyPr wrap="square" lIns="0" tIns="0" rIns="0" bIns="0" rtlCol="1">
                <a:spAutoFit/>
              </a:bodyPr>
              <a:lstStyle/>
              <a:p>
                <a14:m>
                  <m:oMath xmlns:m="http://schemas.openxmlformats.org/officeDocument/2006/math">
                    <m:d>
                      <m:dPr>
                        <m:ctrlPr>
                          <a:rPr lang="fa-IR" sz="2000" i="1" smtClean="0">
                            <a:latin typeface="Cambria Math" panose="02040503050406030204" pitchFamily="18" charset="0"/>
                          </a:rPr>
                        </m:ctrlPr>
                      </m:dPr>
                      <m:e>
                        <m:f>
                          <m:fPr>
                            <m:ctrlPr>
                              <a:rPr lang="fa-IR" sz="2000" i="1" smtClean="0">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1</m:t>
                            </m:r>
                          </m:num>
                          <m:den>
                            <m:r>
                              <m:rPr>
                                <m:nor/>
                              </m:rPr>
                              <a:rPr lang="fa-IR" sz="2000" b="0" i="0" smtClean="0">
                                <a:latin typeface="Cambria Math" panose="02040503050406030204" pitchFamily="18" charset="0"/>
                                <a:cs typeface="B Koodak" panose="00000700000000000000" pitchFamily="2" charset="-78"/>
                              </a:rPr>
                              <m:t>1</m:t>
                            </m:r>
                          </m:den>
                        </m:f>
                      </m:e>
                    </m:d>
                    <m:r>
                      <m:rPr>
                        <m:nor/>
                      </m:rPr>
                      <a:rPr lang="fa-IR" sz="2000" i="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2</m:t>
                            </m:r>
                          </m:num>
                          <m:den>
                            <m:r>
                              <m:rPr>
                                <m:nor/>
                              </m:rPr>
                              <a:rPr lang="fa-IR" sz="2000" b="0" i="0" smtClean="0">
                                <a:latin typeface="Cambria Math" panose="02040503050406030204" pitchFamily="18" charset="0"/>
                                <a:cs typeface="B Koodak" panose="00000700000000000000" pitchFamily="2" charset="-78"/>
                              </a:rPr>
                              <m:t>3</m:t>
                            </m:r>
                          </m:den>
                        </m:f>
                      </m:e>
                    </m:d>
                  </m:oMath>
                </a14:m>
                <a:r>
                  <a:rPr lang="fa-IR" sz="2000" dirty="0">
                    <a:cs typeface="B Koodak" panose="00000700000000000000" pitchFamily="2" charset="-78"/>
                  </a:rPr>
                  <a:t>= </a:t>
                </a:r>
              </a:p>
            </p:txBody>
          </p:sp>
        </mc:Choice>
        <mc:Fallback xmlns="">
          <p:sp>
            <p:nvSpPr>
              <p:cNvPr id="46" name="TextBox 45"/>
              <p:cNvSpPr txBox="1">
                <a:spLocks noRot="1" noChangeAspect="1" noMove="1" noResize="1" noEditPoints="1" noAdjustHandles="1" noChangeArrowheads="1" noChangeShapeType="1" noTextEdit="1"/>
              </p:cNvSpPr>
              <p:nvPr/>
            </p:nvSpPr>
            <p:spPr>
              <a:xfrm>
                <a:off x="461772" y="5662880"/>
                <a:ext cx="1970532" cy="483850"/>
              </a:xfrm>
              <a:prstGeom prst="rect">
                <a:avLst/>
              </a:prstGeom>
              <a:blipFill>
                <a:blip r:embed="rId26"/>
                <a:stretch>
                  <a:fillRect b="-25316"/>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1914758" y="5675000"/>
                <a:ext cx="824521" cy="478914"/>
              </a:xfrm>
              <a:prstGeom prst="rect">
                <a:avLst/>
              </a:prstGeom>
              <a:noFill/>
            </p:spPr>
            <p:txBody>
              <a:bodyPr wrap="none" lIns="0" tIns="0" rIns="0" bIns="0" rtlCol="1">
                <a:spAutoFit/>
              </a:bodyPr>
              <a:lstStyle/>
              <a:p>
                <a14:m>
                  <m:oMath xmlns:m="http://schemas.openxmlformats.org/officeDocument/2006/math">
                    <m:f>
                      <m:fPr>
                        <m:ctrlPr>
                          <a:rPr lang="fa-IR" sz="2000" i="1" smtClean="0">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1</m:t>
                        </m:r>
                      </m:num>
                      <m:den>
                        <m:r>
                          <m:rPr>
                            <m:nor/>
                          </m:rPr>
                          <a:rPr lang="fa-IR" sz="2000" b="0" i="0" smtClean="0">
                            <a:solidFill>
                              <a:srgbClr val="7030A0"/>
                            </a:solidFill>
                            <a:latin typeface="Cambria Math" panose="02040503050406030204" pitchFamily="18" charset="0"/>
                            <a:cs typeface="B Koodak" panose="00000700000000000000" pitchFamily="2" charset="-78"/>
                          </a:rPr>
                          <m:t>1</m:t>
                        </m:r>
                      </m:den>
                    </m:f>
                    <m:r>
                      <m:rPr>
                        <m:nor/>
                      </m:rPr>
                      <a:rPr lang="fa-IR" sz="2000" i="0">
                        <a:solidFill>
                          <a:srgbClr val="7030A0"/>
                        </a:solidFill>
                        <a:latin typeface="Cambria Math" panose="02040503050406030204" pitchFamily="18" charset="0"/>
                        <a:cs typeface="B Koodak" panose="00000700000000000000" pitchFamily="2" charset="-78"/>
                      </a:rPr>
                      <m:t>×</m:t>
                    </m:r>
                    <m:r>
                      <m:rPr>
                        <m:nor/>
                      </m:rPr>
                      <a:rPr lang="fa-IR" sz="2000" b="0" i="0" smtClean="0">
                        <a:solidFill>
                          <a:srgbClr val="7030A0"/>
                        </a:solidFill>
                        <a:latin typeface="Cambria Math" panose="02040503050406030204" pitchFamily="18" charset="0"/>
                        <a:cs typeface="B Koodak" panose="00000700000000000000" pitchFamily="2" charset="-78"/>
                      </a:rPr>
                      <m:t>−</m:t>
                    </m:r>
                    <m:f>
                      <m:fPr>
                        <m:ctrlPr>
                          <a:rPr lang="fa-IR" sz="2000" i="1">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3</m:t>
                        </m:r>
                      </m:num>
                      <m:den>
                        <m:r>
                          <m:rPr>
                            <m:nor/>
                          </m:rPr>
                          <a:rPr lang="fa-IR" sz="2000" b="0" i="0" smtClean="0">
                            <a:solidFill>
                              <a:srgbClr val="7030A0"/>
                            </a:solidFill>
                            <a:latin typeface="Cambria Math" panose="02040503050406030204" pitchFamily="18" charset="0"/>
                            <a:cs typeface="B Koodak" panose="00000700000000000000" pitchFamily="2" charset="-78"/>
                          </a:rPr>
                          <m:t>2</m:t>
                        </m:r>
                      </m:den>
                    </m:f>
                  </m:oMath>
                </a14:m>
                <a:r>
                  <a:rPr lang="fa-IR" sz="2000" dirty="0">
                    <a:solidFill>
                      <a:srgbClr val="7030A0"/>
                    </a:solidFill>
                    <a:cs typeface="B Koodak" panose="00000700000000000000" pitchFamily="2" charset="-78"/>
                  </a:rPr>
                  <a:t>  =</a:t>
                </a:r>
              </a:p>
            </p:txBody>
          </p:sp>
        </mc:Choice>
        <mc:Fallback xmlns="">
          <p:sp>
            <p:nvSpPr>
              <p:cNvPr id="47" name="TextBox 46"/>
              <p:cNvSpPr txBox="1">
                <a:spLocks noRot="1" noChangeAspect="1" noMove="1" noResize="1" noEditPoints="1" noAdjustHandles="1" noChangeArrowheads="1" noChangeShapeType="1" noTextEdit="1"/>
              </p:cNvSpPr>
              <p:nvPr/>
            </p:nvSpPr>
            <p:spPr>
              <a:xfrm>
                <a:off x="1914758" y="5675000"/>
                <a:ext cx="824521" cy="478914"/>
              </a:xfrm>
              <a:prstGeom prst="rect">
                <a:avLst/>
              </a:prstGeom>
              <a:blipFill>
                <a:blip r:embed="rId27"/>
                <a:stretch>
                  <a:fillRect r="-17778" b="-25316"/>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2629760" y="5630060"/>
                <a:ext cx="569387" cy="600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mtClean="0">
                          <a:solidFill>
                            <a:srgbClr val="7030A0"/>
                          </a:solidFill>
                          <a:latin typeface="Cambria Math" panose="02040503050406030204" pitchFamily="18" charset="0"/>
                          <a:cs typeface="B Koodak" panose="00000700000000000000" pitchFamily="2" charset="-78"/>
                        </a:rPr>
                        <m:t>−</m:t>
                      </m:r>
                      <m:f>
                        <m:fPr>
                          <m:ctrlPr>
                            <a:rPr lang="fa-IR" i="1">
                              <a:solidFill>
                                <a:srgbClr val="7030A0"/>
                              </a:solidFill>
                              <a:latin typeface="Cambria Math" panose="02040503050406030204" pitchFamily="18" charset="0"/>
                            </a:rPr>
                          </m:ctrlPr>
                        </m:fPr>
                        <m:num>
                          <m:r>
                            <m:rPr>
                              <m:nor/>
                            </m:rPr>
                            <a:rPr lang="fa-IR" b="0" i="0" smtClean="0">
                              <a:solidFill>
                                <a:srgbClr val="7030A0"/>
                              </a:solidFill>
                              <a:latin typeface="Cambria Math" panose="02040503050406030204" pitchFamily="18" charset="0"/>
                              <a:cs typeface="B Koodak" panose="00000700000000000000" pitchFamily="2" charset="-78"/>
                            </a:rPr>
                            <m:t>3</m:t>
                          </m:r>
                        </m:num>
                        <m:den>
                          <m:r>
                            <m:rPr>
                              <m:nor/>
                            </m:rPr>
                            <a:rPr lang="fa-IR" b="0" i="0" smtClean="0">
                              <a:solidFill>
                                <a:srgbClr val="7030A0"/>
                              </a:solidFill>
                              <a:latin typeface="Cambria Math" panose="02040503050406030204" pitchFamily="18" charset="0"/>
                              <a:cs typeface="B Koodak" panose="00000700000000000000" pitchFamily="2" charset="-78"/>
                            </a:rPr>
                            <m:t>2</m:t>
                          </m:r>
                        </m:den>
                      </m:f>
                    </m:oMath>
                  </m:oMathPara>
                </a14:m>
                <a:endParaRPr lang="fa-IR" dirty="0">
                  <a:solidFill>
                    <a:srgbClr val="7030A0"/>
                  </a:solidFill>
                  <a:cs typeface="B Koodak" panose="00000700000000000000" pitchFamily="2" charset="-78"/>
                </a:endParaRPr>
              </a:p>
            </p:txBody>
          </p:sp>
        </mc:Choice>
        <mc:Fallback xmlns="">
          <p:sp>
            <p:nvSpPr>
              <p:cNvPr id="48" name="Rectangle 47"/>
              <p:cNvSpPr>
                <a:spLocks noRot="1" noChangeAspect="1" noMove="1" noResize="1" noEditPoints="1" noAdjustHandles="1" noChangeArrowheads="1" noChangeShapeType="1" noTextEdit="1"/>
              </p:cNvSpPr>
              <p:nvPr/>
            </p:nvSpPr>
            <p:spPr>
              <a:xfrm>
                <a:off x="2629760" y="5630060"/>
                <a:ext cx="569387" cy="600998"/>
              </a:xfrm>
              <a:prstGeom prst="rect">
                <a:avLst/>
              </a:prstGeom>
              <a:blipFill>
                <a:blip r:embed="rId28"/>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3836547" y="5859415"/>
                <a:ext cx="1802838" cy="307777"/>
              </a:xfrm>
              <a:prstGeom prst="rect">
                <a:avLst/>
              </a:prstGeom>
              <a:noFill/>
            </p:spPr>
            <p:txBody>
              <a:bodyPr wrap="square" lIns="0" tIns="0" rIns="0" bIns="0" rtlCol="1">
                <a:spAutoFit/>
              </a:bodyPr>
              <a:lstStyle/>
              <a:p>
                <a14:m>
                  <m:oMath xmlns:m="http://schemas.openxmlformats.org/officeDocument/2006/math">
                    <m:d>
                      <m:dPr>
                        <m:ctrlPr>
                          <a:rPr lang="fa-IR" sz="2000" i="1" smtClean="0">
                            <a:latin typeface="Cambria Math" panose="02040503050406030204" pitchFamily="18" charset="0"/>
                          </a:rPr>
                        </m:ctrlPr>
                      </m:dPr>
                      <m:e>
                        <m:r>
                          <m:rPr>
                            <m:nor/>
                          </m:rPr>
                          <a:rPr lang="fa-IR" sz="2000" i="0">
                            <a:latin typeface="Cambria Math" panose="02040503050406030204" pitchFamily="18" charset="0"/>
                            <a:cs typeface="B Koodak" panose="00000700000000000000" pitchFamily="2" charset="-78"/>
                          </a:rPr>
                          <m:t>+</m:t>
                        </m:r>
                        <m:f>
                          <m:fPr>
                            <m:type m:val="lin"/>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0</m:t>
                            </m:r>
                          </m:num>
                          <m:den>
                            <m:r>
                              <m:rPr>
                                <m:nor/>
                              </m:rPr>
                              <a:rPr lang="fa-IR" sz="2000" b="0" i="0" smtClean="0">
                                <a:latin typeface="Cambria Math" panose="02040503050406030204" pitchFamily="18" charset="0"/>
                                <a:cs typeface="B Koodak" panose="00000700000000000000" pitchFamily="2" charset="-78"/>
                              </a:rPr>
                              <m:t>4</m:t>
                            </m:r>
                          </m:den>
                        </m:f>
                      </m:e>
                    </m:d>
                    <m:r>
                      <m:rPr>
                        <m:nor/>
                      </m:rPr>
                      <a:rPr lang="fa-IR" sz="2000" i="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r>
                          <m:rPr>
                            <m:nor/>
                          </m:rPr>
                          <a:rPr lang="fa-IR" sz="2000" i="0">
                            <a:latin typeface="Cambria Math" panose="02040503050406030204" pitchFamily="18" charset="0"/>
                            <a:cs typeface="B Koodak" panose="00000700000000000000" pitchFamily="2" charset="-78"/>
                          </a:rPr>
                          <m:t>5</m:t>
                        </m:r>
                      </m:e>
                    </m:d>
                  </m:oMath>
                </a14:m>
                <a:r>
                  <a:rPr lang="fa-IR" sz="2000" dirty="0">
                    <a:cs typeface="B Koodak" panose="00000700000000000000" pitchFamily="2" charset="-78"/>
                  </a:rPr>
                  <a:t>= </a:t>
                </a:r>
              </a:p>
            </p:txBody>
          </p:sp>
        </mc:Choice>
        <mc:Fallback xmlns="">
          <p:sp>
            <p:nvSpPr>
              <p:cNvPr id="49" name="TextBox 48"/>
              <p:cNvSpPr txBox="1">
                <a:spLocks noRot="1" noChangeAspect="1" noMove="1" noResize="1" noEditPoints="1" noAdjustHandles="1" noChangeArrowheads="1" noChangeShapeType="1" noTextEdit="1"/>
              </p:cNvSpPr>
              <p:nvPr/>
            </p:nvSpPr>
            <p:spPr>
              <a:xfrm>
                <a:off x="3836547" y="5859415"/>
                <a:ext cx="1802838" cy="307777"/>
              </a:xfrm>
              <a:prstGeom prst="rect">
                <a:avLst/>
              </a:prstGeom>
              <a:blipFill>
                <a:blip r:embed="rId29"/>
                <a:stretch>
                  <a:fillRect l="-2703" t="-174510" b="-235294"/>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5504809" y="5729549"/>
                <a:ext cx="963982" cy="483530"/>
              </a:xfrm>
              <a:prstGeom prst="rect">
                <a:avLst/>
              </a:prstGeom>
              <a:noFill/>
            </p:spPr>
            <p:txBody>
              <a:bodyPr wrap="none" lIns="0" tIns="0" rIns="0" bIns="0" rtlCol="1">
                <a:spAutoFit/>
              </a:bodyPr>
              <a:lstStyle/>
              <a:p>
                <a14:m>
                  <m:oMath xmlns:m="http://schemas.openxmlformats.org/officeDocument/2006/math">
                    <m:f>
                      <m:fPr>
                        <m:ctrlPr>
                          <a:rPr lang="fa-IR" sz="2000" i="1" smtClean="0">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4</m:t>
                        </m:r>
                      </m:num>
                      <m:den>
                        <m:r>
                          <m:rPr>
                            <m:nor/>
                          </m:rPr>
                          <a:rPr lang="fa-IR" sz="2000" b="0" i="0" smtClean="0">
                            <a:solidFill>
                              <a:srgbClr val="7030A0"/>
                            </a:solidFill>
                            <a:latin typeface="Cambria Math" panose="02040503050406030204" pitchFamily="18" charset="0"/>
                            <a:cs typeface="B Koodak" panose="00000700000000000000" pitchFamily="2" charset="-78"/>
                          </a:rPr>
                          <m:t>10</m:t>
                        </m:r>
                      </m:den>
                    </m:f>
                    <m:r>
                      <m:rPr>
                        <m:nor/>
                      </m:rPr>
                      <a:rPr lang="fa-IR" sz="2000" i="0">
                        <a:solidFill>
                          <a:srgbClr val="7030A0"/>
                        </a:solidFill>
                        <a:latin typeface="Cambria Math" panose="02040503050406030204" pitchFamily="18" charset="0"/>
                        <a:cs typeface="B Koodak" panose="00000700000000000000" pitchFamily="2" charset="-78"/>
                      </a:rPr>
                      <m:t>×</m:t>
                    </m:r>
                    <m:r>
                      <m:rPr>
                        <m:nor/>
                      </m:rPr>
                      <a:rPr lang="fa-IR" sz="2000" b="0" i="0" smtClean="0">
                        <a:solidFill>
                          <a:srgbClr val="7030A0"/>
                        </a:solidFill>
                        <a:latin typeface="Cambria Math" panose="02040503050406030204" pitchFamily="18" charset="0"/>
                        <a:cs typeface="B Koodak" panose="00000700000000000000" pitchFamily="2" charset="-78"/>
                      </a:rPr>
                      <m:t>−</m:t>
                    </m:r>
                    <m:f>
                      <m:fPr>
                        <m:ctrlPr>
                          <a:rPr lang="fa-IR" sz="2000" i="1">
                            <a:solidFill>
                              <a:srgbClr val="7030A0"/>
                            </a:solidFill>
                            <a:latin typeface="Cambria Math" panose="02040503050406030204" pitchFamily="18" charset="0"/>
                          </a:rPr>
                        </m:ctrlPr>
                      </m:fPr>
                      <m:num>
                        <m:r>
                          <m:rPr>
                            <m:nor/>
                          </m:rPr>
                          <a:rPr lang="fa-IR" sz="2000" i="0">
                            <a:solidFill>
                              <a:srgbClr val="7030A0"/>
                            </a:solidFill>
                            <a:latin typeface="Cambria Math" panose="02040503050406030204" pitchFamily="18" charset="0"/>
                            <a:cs typeface="B Koodak" panose="00000700000000000000" pitchFamily="2" charset="-78"/>
                          </a:rPr>
                          <m:t>1</m:t>
                        </m:r>
                      </m:num>
                      <m:den>
                        <m:r>
                          <m:rPr>
                            <m:nor/>
                          </m:rPr>
                          <a:rPr lang="fa-IR" sz="2000" b="0" i="0" smtClean="0">
                            <a:solidFill>
                              <a:srgbClr val="7030A0"/>
                            </a:solidFill>
                            <a:latin typeface="Cambria Math" panose="02040503050406030204" pitchFamily="18" charset="0"/>
                            <a:cs typeface="B Koodak" panose="00000700000000000000" pitchFamily="2" charset="-78"/>
                          </a:rPr>
                          <m:t>5</m:t>
                        </m:r>
                      </m:den>
                    </m:f>
                  </m:oMath>
                </a14:m>
                <a:r>
                  <a:rPr lang="fa-IR" sz="2000" dirty="0">
                    <a:solidFill>
                      <a:srgbClr val="7030A0"/>
                    </a:solidFill>
                    <a:cs typeface="B Koodak" panose="00000700000000000000" pitchFamily="2" charset="-78"/>
                  </a:rPr>
                  <a:t>  =</a:t>
                </a:r>
              </a:p>
            </p:txBody>
          </p:sp>
        </mc:Choice>
        <mc:Fallback xmlns="">
          <p:sp>
            <p:nvSpPr>
              <p:cNvPr id="50" name="TextBox 49"/>
              <p:cNvSpPr txBox="1">
                <a:spLocks noRot="1" noChangeAspect="1" noMove="1" noResize="1" noEditPoints="1" noAdjustHandles="1" noChangeArrowheads="1" noChangeShapeType="1" noTextEdit="1"/>
              </p:cNvSpPr>
              <p:nvPr/>
            </p:nvSpPr>
            <p:spPr>
              <a:xfrm>
                <a:off x="5504809" y="5729549"/>
                <a:ext cx="963982" cy="483530"/>
              </a:xfrm>
              <a:prstGeom prst="rect">
                <a:avLst/>
              </a:prstGeom>
              <a:blipFill>
                <a:blip r:embed="rId30"/>
                <a:stretch>
                  <a:fillRect r="-15190" b="-26582"/>
                </a:stretch>
              </a:blipFill>
            </p:spPr>
            <p:txBody>
              <a:bodyPr/>
              <a:lstStyle/>
              <a:p>
                <a:r>
                  <a:rPr lang="fa-IR">
                    <a:noFill/>
                  </a:rPr>
                  <a:t> </a:t>
                </a:r>
              </a:p>
            </p:txBody>
          </p:sp>
        </mc:Fallback>
      </mc:AlternateContent>
      <p:cxnSp>
        <p:nvCxnSpPr>
          <p:cNvPr id="51" name="Straight Connector 50"/>
          <p:cNvCxnSpPr/>
          <p:nvPr/>
        </p:nvCxnSpPr>
        <p:spPr>
          <a:xfrm flipH="1">
            <a:off x="5543853" y="5727032"/>
            <a:ext cx="205323" cy="1565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p:cNvSpPr txBox="1"/>
              <p:nvPr/>
            </p:nvSpPr>
            <p:spPr>
              <a:xfrm>
                <a:off x="5239196" y="6322780"/>
                <a:ext cx="787450" cy="307777"/>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rgbClr val="7030A0"/>
                          </a:solidFill>
                          <a:latin typeface="Cambria Math" panose="02040503050406030204" pitchFamily="18" charset="0"/>
                          <a:cs typeface="B Koodak" panose="00000700000000000000" pitchFamily="2" charset="-78"/>
                        </a:rPr>
                        <m:t>5</m:t>
                      </m:r>
                    </m:oMath>
                  </m:oMathPara>
                </a14:m>
                <a:endParaRPr lang="fa-IR" sz="2000" dirty="0">
                  <a:solidFill>
                    <a:srgbClr val="7030A0"/>
                  </a:solidFill>
                  <a:cs typeface="B Koodak" panose="00000700000000000000" pitchFamily="2" charset="-78"/>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5239196" y="6322780"/>
                <a:ext cx="787450" cy="307777"/>
              </a:xfrm>
              <a:prstGeom prst="rect">
                <a:avLst/>
              </a:prstGeom>
              <a:blipFill>
                <a:blip r:embed="rId32"/>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5266675" y="5400380"/>
                <a:ext cx="775446" cy="307777"/>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rgbClr val="7030A0"/>
                          </a:solidFill>
                          <a:latin typeface="Cambria Math" panose="02040503050406030204" pitchFamily="18" charset="0"/>
                          <a:cs typeface="B Koodak" panose="00000700000000000000" pitchFamily="2" charset="-78"/>
                        </a:rPr>
                        <m:t>2</m:t>
                      </m:r>
                    </m:oMath>
                  </m:oMathPara>
                </a14:m>
                <a:endParaRPr lang="fa-IR" sz="2000" dirty="0">
                  <a:solidFill>
                    <a:srgbClr val="7030A0"/>
                  </a:solidFill>
                  <a:cs typeface="B Koodak" panose="00000700000000000000" pitchFamily="2" charset="-78"/>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5266675" y="5400380"/>
                <a:ext cx="775446" cy="307777"/>
              </a:xfrm>
              <a:prstGeom prst="rect">
                <a:avLst/>
              </a:prstGeom>
              <a:blipFill>
                <a:blip r:embed="rId33"/>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6415873" y="5669564"/>
                <a:ext cx="627095" cy="603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b="0" i="0" smtClean="0">
                          <a:solidFill>
                            <a:srgbClr val="7030A0"/>
                          </a:solidFill>
                          <a:latin typeface="Cambria Math" panose="02040503050406030204" pitchFamily="18" charset="0"/>
                          <a:cs typeface="B Koodak" panose="00000700000000000000" pitchFamily="2" charset="-78"/>
                        </a:rPr>
                        <m:t>−</m:t>
                      </m:r>
                      <m:f>
                        <m:fPr>
                          <m:ctrlPr>
                            <a:rPr lang="fa-IR" i="1">
                              <a:solidFill>
                                <a:srgbClr val="7030A0"/>
                              </a:solidFill>
                              <a:latin typeface="Cambria Math" panose="02040503050406030204" pitchFamily="18" charset="0"/>
                            </a:rPr>
                          </m:ctrlPr>
                        </m:fPr>
                        <m:num>
                          <m:r>
                            <m:rPr>
                              <m:nor/>
                            </m:rPr>
                            <a:rPr lang="fa-IR" b="0" i="0" smtClean="0">
                              <a:solidFill>
                                <a:srgbClr val="7030A0"/>
                              </a:solidFill>
                              <a:latin typeface="Cambria Math" panose="02040503050406030204" pitchFamily="18" charset="0"/>
                              <a:cs typeface="B Koodak" panose="00000700000000000000" pitchFamily="2" charset="-78"/>
                            </a:rPr>
                            <m:t>2</m:t>
                          </m:r>
                        </m:num>
                        <m:den>
                          <m:r>
                            <m:rPr>
                              <m:nor/>
                            </m:rPr>
                            <a:rPr lang="fa-IR" b="0" i="0" smtClean="0">
                              <a:solidFill>
                                <a:srgbClr val="7030A0"/>
                              </a:solidFill>
                              <a:latin typeface="Cambria Math" panose="02040503050406030204" pitchFamily="18" charset="0"/>
                              <a:cs typeface="B Koodak" panose="00000700000000000000" pitchFamily="2" charset="-78"/>
                            </a:rPr>
                            <m:t>25</m:t>
                          </m:r>
                        </m:den>
                      </m:f>
                    </m:oMath>
                  </m:oMathPara>
                </a14:m>
                <a:endParaRPr lang="fa-IR" dirty="0">
                  <a:solidFill>
                    <a:srgbClr val="7030A0"/>
                  </a:solidFill>
                  <a:cs typeface="B Koodak" panose="00000700000000000000" pitchFamily="2" charset="-78"/>
                </a:endParaRPr>
              </a:p>
            </p:txBody>
          </p:sp>
        </mc:Choice>
        <mc:Fallback xmlns="">
          <p:sp>
            <p:nvSpPr>
              <p:cNvPr id="56" name="Rectangle 55"/>
              <p:cNvSpPr>
                <a:spLocks noRot="1" noChangeAspect="1" noMove="1" noResize="1" noEditPoints="1" noAdjustHandles="1" noChangeArrowheads="1" noChangeShapeType="1" noTextEdit="1"/>
              </p:cNvSpPr>
              <p:nvPr/>
            </p:nvSpPr>
            <p:spPr>
              <a:xfrm>
                <a:off x="6415873" y="5669564"/>
                <a:ext cx="627095" cy="603499"/>
              </a:xfrm>
              <a:prstGeom prst="rect">
                <a:avLst/>
              </a:prstGeom>
              <a:blipFill>
                <a:blip r:embed="rId3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8000632" y="5717594"/>
                <a:ext cx="1802838" cy="307777"/>
              </a:xfrm>
              <a:prstGeom prst="rect">
                <a:avLst/>
              </a:prstGeom>
              <a:noFill/>
            </p:spPr>
            <p:txBody>
              <a:bodyPr wrap="square" lIns="0" tIns="0" rIns="0" bIns="0" rtlCol="1">
                <a:spAutoFit/>
              </a:bodyPr>
              <a:lstStyle/>
              <a:p>
                <a14:m>
                  <m:oMath xmlns:m="http://schemas.openxmlformats.org/officeDocument/2006/math">
                    <m:d>
                      <m:dPr>
                        <m:ctrlPr>
                          <a:rPr lang="fa-IR" i="1" smtClean="0">
                            <a:latin typeface="Cambria Math" panose="02040503050406030204" pitchFamily="18" charset="0"/>
                          </a:rPr>
                        </m:ctrlPr>
                      </m:dPr>
                      <m:e>
                        <m:r>
                          <m:rPr>
                            <m:nor/>
                          </m:rPr>
                          <a:rPr lang="fa-IR" b="0" i="0" smtClean="0">
                            <a:latin typeface="Cambria Math" panose="02040503050406030204" pitchFamily="18" charset="0"/>
                            <a:cs typeface="B Koodak" panose="00000700000000000000" pitchFamily="2" charset="-78"/>
                          </a:rPr>
                          <m:t>−</m:t>
                        </m:r>
                        <m:f>
                          <m:fPr>
                            <m:type m:val="lin"/>
                            <m:ctrlPr>
                              <a:rPr lang="fa-IR" i="1">
                                <a:latin typeface="Cambria Math" panose="02040503050406030204" pitchFamily="18" charset="0"/>
                              </a:rPr>
                            </m:ctrlPr>
                          </m:fPr>
                          <m:num>
                            <m:r>
                              <m:rPr>
                                <m:nor/>
                              </m:rPr>
                              <a:rPr lang="fa-IR" b="0" i="0" smtClean="0">
                                <a:latin typeface="Cambria Math" panose="02040503050406030204" pitchFamily="18" charset="0"/>
                                <a:cs typeface="B Koodak" panose="00000700000000000000" pitchFamily="2" charset="-78"/>
                              </a:rPr>
                              <m:t>0</m:t>
                            </m:r>
                          </m:num>
                          <m:den>
                            <m:r>
                              <m:rPr>
                                <m:nor/>
                              </m:rPr>
                              <a:rPr lang="fa-IR" b="0" i="0" smtClean="0">
                                <a:latin typeface="Cambria Math" panose="02040503050406030204" pitchFamily="18" charset="0"/>
                                <a:cs typeface="B Koodak" panose="00000700000000000000" pitchFamily="2" charset="-78"/>
                              </a:rPr>
                              <m:t>8</m:t>
                            </m:r>
                          </m:den>
                        </m:f>
                      </m:e>
                    </m:d>
                    <m:r>
                      <m:rPr>
                        <m:nor/>
                      </m:rPr>
                      <a:rPr lang="fa-IR" i="0">
                        <a:latin typeface="Cambria Math" panose="02040503050406030204" pitchFamily="18" charset="0"/>
                        <a:cs typeface="B Koodak" panose="00000700000000000000" pitchFamily="2" charset="-78"/>
                      </a:rPr>
                      <m:t>÷</m:t>
                    </m:r>
                    <m:d>
                      <m:dPr>
                        <m:ctrlPr>
                          <a:rPr lang="fa-IR" i="1">
                            <a:latin typeface="Cambria Math" panose="02040503050406030204" pitchFamily="18" charset="0"/>
                          </a:rPr>
                        </m:ctrlPr>
                      </m:dPr>
                      <m:e>
                        <m:r>
                          <m:rPr>
                            <m:nor/>
                          </m:rPr>
                          <a:rPr lang="fa-IR" b="0" i="0" smtClean="0">
                            <a:latin typeface="Cambria Math" panose="02040503050406030204" pitchFamily="18" charset="0"/>
                            <a:cs typeface="B Koodak" panose="00000700000000000000" pitchFamily="2" charset="-78"/>
                          </a:rPr>
                          <m:t>4</m:t>
                        </m:r>
                      </m:e>
                    </m:d>
                  </m:oMath>
                </a14:m>
                <a:r>
                  <a:rPr lang="fa-IR" sz="2000" dirty="0">
                    <a:cs typeface="B Koodak" panose="00000700000000000000" pitchFamily="2" charset="-78"/>
                  </a:rPr>
                  <a:t>= </a:t>
                </a:r>
              </a:p>
            </p:txBody>
          </p:sp>
        </mc:Choice>
        <mc:Fallback xmlns="">
          <p:sp>
            <p:nvSpPr>
              <p:cNvPr id="57" name="TextBox 56"/>
              <p:cNvSpPr txBox="1">
                <a:spLocks noRot="1" noChangeAspect="1" noMove="1" noResize="1" noEditPoints="1" noAdjustHandles="1" noChangeArrowheads="1" noChangeShapeType="1" noTextEdit="1"/>
              </p:cNvSpPr>
              <p:nvPr/>
            </p:nvSpPr>
            <p:spPr>
              <a:xfrm>
                <a:off x="8000632" y="5717594"/>
                <a:ext cx="1802838" cy="307777"/>
              </a:xfrm>
              <a:prstGeom prst="rect">
                <a:avLst/>
              </a:prstGeom>
              <a:blipFill>
                <a:blip r:embed="rId35"/>
                <a:stretch>
                  <a:fillRect l="-3041" t="-164000" b="-214000"/>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9548677" y="5608421"/>
                <a:ext cx="846963" cy="478657"/>
              </a:xfrm>
              <a:prstGeom prst="rect">
                <a:avLst/>
              </a:prstGeom>
              <a:noFill/>
            </p:spPr>
            <p:txBody>
              <a:bodyPr wrap="none" lIns="0" tIns="0" rIns="0" bIns="0" rtlCol="1">
                <a:spAutoFit/>
              </a:bodyPr>
              <a:lstStyle/>
              <a:p>
                <a14:m>
                  <m:oMath xmlns:m="http://schemas.openxmlformats.org/officeDocument/2006/math">
                    <m:f>
                      <m:fPr>
                        <m:ctrlPr>
                          <a:rPr lang="fa-IR" sz="2000" i="1" smtClean="0">
                            <a:solidFill>
                              <a:srgbClr val="7030A0"/>
                            </a:solidFill>
                            <a:latin typeface="Cambria Math" panose="02040503050406030204" pitchFamily="18" charset="0"/>
                          </a:rPr>
                        </m:ctrlPr>
                      </m:fPr>
                      <m:num>
                        <m:r>
                          <m:rPr>
                            <m:nor/>
                          </m:rPr>
                          <a:rPr lang="fa-IR" sz="2000" dirty="0">
                            <a:solidFill>
                              <a:srgbClr val="7030A0"/>
                            </a:solidFill>
                          </a:rPr>
                          <m:t>−</m:t>
                        </m:r>
                        <m:r>
                          <m:rPr>
                            <m:nor/>
                          </m:rPr>
                          <a:rPr lang="fa-IR" sz="2000" i="0">
                            <a:solidFill>
                              <a:srgbClr val="7030A0"/>
                            </a:solidFill>
                            <a:latin typeface="Cambria Math" panose="02040503050406030204" pitchFamily="18" charset="0"/>
                            <a:cs typeface="B Koodak" panose="00000700000000000000" pitchFamily="2" charset="-78"/>
                          </a:rPr>
                          <m:t>8</m:t>
                        </m:r>
                      </m:num>
                      <m:den>
                        <m:r>
                          <m:rPr>
                            <m:nor/>
                          </m:rPr>
                          <a:rPr lang="fa-IR" sz="2000" b="0" i="0" smtClean="0">
                            <a:solidFill>
                              <a:srgbClr val="7030A0"/>
                            </a:solidFill>
                            <a:latin typeface="Cambria Math" panose="02040503050406030204" pitchFamily="18" charset="0"/>
                            <a:cs typeface="B Koodak" panose="00000700000000000000" pitchFamily="2" charset="-78"/>
                          </a:rPr>
                          <m:t>10</m:t>
                        </m:r>
                      </m:den>
                    </m:f>
                    <m:r>
                      <m:rPr>
                        <m:nor/>
                      </m:rPr>
                      <a:rPr lang="fa-IR" sz="2000" i="0">
                        <a:solidFill>
                          <a:srgbClr val="7030A0"/>
                        </a:solidFill>
                        <a:latin typeface="Cambria Math" panose="02040503050406030204" pitchFamily="18" charset="0"/>
                        <a:cs typeface="B Koodak" panose="00000700000000000000" pitchFamily="2" charset="-78"/>
                      </a:rPr>
                      <m:t>×</m:t>
                    </m:r>
                    <m:f>
                      <m:fPr>
                        <m:ctrlPr>
                          <a:rPr lang="fa-IR" sz="2000" i="1">
                            <a:solidFill>
                              <a:srgbClr val="7030A0"/>
                            </a:solidFill>
                            <a:latin typeface="Cambria Math" panose="02040503050406030204" pitchFamily="18" charset="0"/>
                          </a:rPr>
                        </m:ctrlPr>
                      </m:fPr>
                      <m:num>
                        <m:r>
                          <m:rPr>
                            <m:nor/>
                          </m:rPr>
                          <a:rPr lang="fa-IR" sz="2000" i="0">
                            <a:solidFill>
                              <a:srgbClr val="7030A0"/>
                            </a:solidFill>
                            <a:latin typeface="Cambria Math" panose="02040503050406030204" pitchFamily="18" charset="0"/>
                            <a:cs typeface="B Koodak" panose="00000700000000000000" pitchFamily="2" charset="-78"/>
                          </a:rPr>
                          <m:t>1</m:t>
                        </m:r>
                      </m:num>
                      <m:den>
                        <m:r>
                          <m:rPr>
                            <m:nor/>
                          </m:rPr>
                          <a:rPr lang="fa-IR" sz="2000" b="0" i="0" smtClean="0">
                            <a:solidFill>
                              <a:srgbClr val="7030A0"/>
                            </a:solidFill>
                            <a:latin typeface="Cambria Math" panose="02040503050406030204" pitchFamily="18" charset="0"/>
                            <a:cs typeface="B Koodak" panose="00000700000000000000" pitchFamily="2" charset="-78"/>
                          </a:rPr>
                          <m:t>4</m:t>
                        </m:r>
                      </m:den>
                    </m:f>
                  </m:oMath>
                </a14:m>
                <a:r>
                  <a:rPr lang="fa-IR" sz="2000" dirty="0">
                    <a:solidFill>
                      <a:srgbClr val="7030A0"/>
                    </a:solidFill>
                    <a:cs typeface="B Koodak" panose="00000700000000000000" pitchFamily="2" charset="-78"/>
                  </a:rPr>
                  <a:t>  =</a:t>
                </a:r>
              </a:p>
            </p:txBody>
          </p:sp>
        </mc:Choice>
        <mc:Fallback xmlns="">
          <p:sp>
            <p:nvSpPr>
              <p:cNvPr id="58" name="TextBox 57"/>
              <p:cNvSpPr txBox="1">
                <a:spLocks noRot="1" noChangeAspect="1" noMove="1" noResize="1" noEditPoints="1" noAdjustHandles="1" noChangeArrowheads="1" noChangeShapeType="1" noTextEdit="1"/>
              </p:cNvSpPr>
              <p:nvPr/>
            </p:nvSpPr>
            <p:spPr>
              <a:xfrm>
                <a:off x="9548677" y="5608421"/>
                <a:ext cx="846963" cy="478657"/>
              </a:xfrm>
              <a:prstGeom prst="rect">
                <a:avLst/>
              </a:prstGeom>
              <a:blipFill>
                <a:blip r:embed="rId36"/>
                <a:stretch>
                  <a:fillRect r="-17266" b="-26582"/>
                </a:stretch>
              </a:blipFill>
            </p:spPr>
            <p:txBody>
              <a:bodyPr/>
              <a:lstStyle/>
              <a:p>
                <a:r>
                  <a:rPr lang="fa-IR">
                    <a:noFill/>
                  </a:rPr>
                  <a:t> </a:t>
                </a:r>
              </a:p>
            </p:txBody>
          </p:sp>
        </mc:Fallback>
      </mc:AlternateContent>
      <p:cxnSp>
        <p:nvCxnSpPr>
          <p:cNvPr id="59" name="Straight Connector 58"/>
          <p:cNvCxnSpPr/>
          <p:nvPr/>
        </p:nvCxnSpPr>
        <p:spPr>
          <a:xfrm flipH="1">
            <a:off x="9964088" y="5930559"/>
            <a:ext cx="205323" cy="1565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9621301" y="5654412"/>
            <a:ext cx="205323" cy="1565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Rectangle 51"/>
              <p:cNvSpPr/>
              <p:nvPr/>
            </p:nvSpPr>
            <p:spPr>
              <a:xfrm>
                <a:off x="10366155" y="5475296"/>
                <a:ext cx="534121" cy="6599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m:t>
                          </m:r>
                          <m:r>
                            <m:rPr>
                              <m:nor/>
                            </m:rPr>
                            <a:rPr lang="fa-IR" sz="2000" b="0" i="0" smtClean="0">
                              <a:solidFill>
                                <a:srgbClr val="7030A0"/>
                              </a:solidFill>
                              <a:latin typeface="Cambria Math" panose="02040503050406030204" pitchFamily="18" charset="0"/>
                              <a:cs typeface="B Koodak" panose="00000700000000000000" pitchFamily="2" charset="-78"/>
                            </a:rPr>
                            <m:t>2</m:t>
                          </m:r>
                        </m:num>
                        <m:den>
                          <m:r>
                            <m:rPr>
                              <m:nor/>
                            </m:rPr>
                            <a:rPr lang="fa-IR" sz="2000" b="0" i="0" smtClean="0">
                              <a:solidFill>
                                <a:srgbClr val="7030A0"/>
                              </a:solidFill>
                              <a:latin typeface="Cambria Math" panose="02040503050406030204" pitchFamily="18" charset="0"/>
                              <a:cs typeface="B Koodak" panose="00000700000000000000" pitchFamily="2" charset="-78"/>
                            </a:rPr>
                            <m:t>10</m:t>
                          </m:r>
                        </m:den>
                      </m:f>
                    </m:oMath>
                  </m:oMathPara>
                </a14:m>
                <a:endParaRPr lang="fa-IR" sz="2000" dirty="0">
                  <a:solidFill>
                    <a:srgbClr val="7030A0"/>
                  </a:solidFill>
                </a:endParaRPr>
              </a:p>
            </p:txBody>
          </p:sp>
        </mc:Choice>
        <mc:Fallback xmlns="">
          <p:sp>
            <p:nvSpPr>
              <p:cNvPr id="52" name="Rectangle 51"/>
              <p:cNvSpPr>
                <a:spLocks noRot="1" noChangeAspect="1" noMove="1" noResize="1" noEditPoints="1" noAdjustHandles="1" noChangeArrowheads="1" noChangeShapeType="1" noTextEdit="1"/>
              </p:cNvSpPr>
              <p:nvPr/>
            </p:nvSpPr>
            <p:spPr>
              <a:xfrm>
                <a:off x="10366155" y="5475296"/>
                <a:ext cx="534121" cy="659989"/>
              </a:xfrm>
              <a:prstGeom prst="rect">
                <a:avLst/>
              </a:prstGeom>
              <a:blipFill>
                <a:blip r:embed="rId37"/>
                <a:stretch>
                  <a:fillRect b="-7407"/>
                </a:stretch>
              </a:blipFill>
            </p:spPr>
            <p:txBody>
              <a:bodyPr/>
              <a:lstStyle/>
              <a:p>
                <a:r>
                  <a:rPr lang="en-US">
                    <a:noFill/>
                  </a:rPr>
                  <a:t> </a:t>
                </a:r>
              </a:p>
            </p:txBody>
          </p:sp>
        </mc:Fallback>
      </mc:AlternateContent>
    </p:spTree>
    <p:extLst>
      <p:ext uri="{BB962C8B-B14F-4D97-AF65-F5344CB8AC3E}">
        <p14:creationId xmlns:p14="http://schemas.microsoft.com/office/powerpoint/2010/main" val="155680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ssolve">
                                      <p:cBhvr>
                                        <p:cTn id="22" dur="500"/>
                                        <p:tgtEl>
                                          <p:spTgt spid="2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dissolve">
                                      <p:cBhvr>
                                        <p:cTn id="25" dur="500"/>
                                        <p:tgtEl>
                                          <p:spTgt spid="3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dissolve">
                                      <p:cBhvr>
                                        <p:cTn id="28" dur="500"/>
                                        <p:tgtEl>
                                          <p:spTgt spid="4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dissolve">
                                      <p:cBhvr>
                                        <p:cTn id="31" dur="500"/>
                                        <p:tgtEl>
                                          <p:spTgt spid="49"/>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dissolve">
                                      <p:cBhvr>
                                        <p:cTn id="34" dur="500"/>
                                        <p:tgtEl>
                                          <p:spTgt spid="5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arn(inVertical)">
                                      <p:cBhvr>
                                        <p:cTn id="44" dur="500"/>
                                        <p:tgtEl>
                                          <p:spTgt spid="26"/>
                                        </p:tgtEl>
                                      </p:cBhvr>
                                    </p:animEffect>
                                  </p:childTnLst>
                                </p:cTn>
                              </p:par>
                              <p:par>
                                <p:cTn id="45" presetID="16" presetClass="entr" presetSubtype="21"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par>
                                <p:cTn id="48" presetID="16" presetClass="entr" presetSubtype="21"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arn(inVertical)">
                                      <p:cBhvr>
                                        <p:cTn id="50" dur="500"/>
                                        <p:tgtEl>
                                          <p:spTgt spid="21"/>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barn(inVertical)">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barn(inVertical)">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arn(inVertical)">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arn(inVertical)">
                                      <p:cBhvr>
                                        <p:cTn id="68" dur="500"/>
                                        <p:tgtEl>
                                          <p:spTgt spid="23"/>
                                        </p:tgtEl>
                                      </p:cBhvr>
                                    </p:animEffect>
                                  </p:childTnLst>
                                </p:cTn>
                              </p:par>
                              <p:par>
                                <p:cTn id="69" presetID="16" presetClass="entr" presetSubtype="21" fill="hold"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barn(inVertical)">
                                      <p:cBhvr>
                                        <p:cTn id="71" dur="500"/>
                                        <p:tgtEl>
                                          <p:spTgt spid="22"/>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barn(inVertical)">
                                      <p:cBhvr>
                                        <p:cTn id="74" dur="500"/>
                                        <p:tgtEl>
                                          <p:spTgt spid="32"/>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barn(inVertical)">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barn(inVertical)">
                                      <p:cBhvr>
                                        <p:cTn id="82" dur="500"/>
                                        <p:tgtEl>
                                          <p:spTgt spid="33"/>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barn(inVertical)">
                                      <p:cBhvr>
                                        <p:cTn id="87" dur="500"/>
                                        <p:tgtEl>
                                          <p:spTgt spid="35"/>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barn(inVertical)">
                                      <p:cBhvr>
                                        <p:cTn id="92" dur="500"/>
                                        <p:tgtEl>
                                          <p:spTgt spid="41"/>
                                        </p:tgtEl>
                                      </p:cBhvr>
                                    </p:animEffect>
                                  </p:childTnLst>
                                </p:cTn>
                              </p:par>
                              <p:par>
                                <p:cTn id="93" presetID="16" presetClass="entr" presetSubtype="21" fill="hold" nodeType="with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barn(inVertical)">
                                      <p:cBhvr>
                                        <p:cTn id="95" dur="500"/>
                                        <p:tgtEl>
                                          <p:spTgt spid="36"/>
                                        </p:tgtEl>
                                      </p:cBhvr>
                                    </p:animEffect>
                                  </p:childTnLst>
                                </p:cTn>
                              </p:par>
                              <p:par>
                                <p:cTn id="96" presetID="16" presetClass="entr" presetSubtype="21" fill="hold" nodeType="with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barn(inVertical)">
                                      <p:cBhvr>
                                        <p:cTn id="98" dur="500"/>
                                        <p:tgtEl>
                                          <p:spTgt spid="37"/>
                                        </p:tgtEl>
                                      </p:cBhvr>
                                    </p:animEffect>
                                  </p:childTnLst>
                                </p:cTn>
                              </p:par>
                              <p:par>
                                <p:cTn id="99" presetID="16" presetClass="entr" presetSubtype="21"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barn(inVertical)">
                                      <p:cBhvr>
                                        <p:cTn id="101" dur="500"/>
                                        <p:tgtEl>
                                          <p:spTgt spid="39"/>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barn(inVertical)">
                                      <p:cBhvr>
                                        <p:cTn id="106" dur="500"/>
                                        <p:tgtEl>
                                          <p:spTgt spid="40"/>
                                        </p:tgtEl>
                                      </p:cBhvr>
                                    </p:animEffect>
                                  </p:childTnLst>
                                </p:cTn>
                              </p:par>
                              <p:par>
                                <p:cTn id="107" presetID="16" presetClass="entr" presetSubtype="21" fill="hold" nodeType="with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barn(inVertical)">
                                      <p:cBhvr>
                                        <p:cTn id="109" dur="500"/>
                                        <p:tgtEl>
                                          <p:spTgt spid="38"/>
                                        </p:tgtEl>
                                      </p:cBhvr>
                                    </p:animEffect>
                                  </p:childTnLst>
                                </p:cTn>
                              </p:par>
                              <p:par>
                                <p:cTn id="110" presetID="16" presetClass="entr" presetSubtype="21" fill="hold" nodeType="with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barn(inVertical)">
                                      <p:cBhvr>
                                        <p:cTn id="112" dur="500"/>
                                        <p:tgtEl>
                                          <p:spTgt spid="29"/>
                                        </p:tgtEl>
                                      </p:cBhvr>
                                    </p:animEffect>
                                  </p:childTnLst>
                                </p:cTn>
                              </p:par>
                              <p:par>
                                <p:cTn id="113" presetID="16" presetClass="entr" presetSubtype="21" fill="hold" grpId="0" nodeType="with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barn(inVertical)">
                                      <p:cBhvr>
                                        <p:cTn id="115" dur="500"/>
                                        <p:tgtEl>
                                          <p:spTgt spid="31"/>
                                        </p:tgtEl>
                                      </p:cBhvr>
                                    </p:animEffect>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44"/>
                                        </p:tgtEl>
                                        <p:attrNameLst>
                                          <p:attrName>style.visibility</p:attrName>
                                        </p:attrNameLst>
                                      </p:cBhvr>
                                      <p:to>
                                        <p:strVal val="visible"/>
                                      </p:to>
                                    </p:set>
                                    <p:animEffect transition="in" filter="barn(inVertical)">
                                      <p:cBhvr>
                                        <p:cTn id="120" dur="500"/>
                                        <p:tgtEl>
                                          <p:spTgt spid="44"/>
                                        </p:tgtEl>
                                      </p:cBhvr>
                                    </p:animEffect>
                                  </p:childTnLst>
                                </p:cTn>
                              </p:par>
                            </p:childTnLst>
                          </p:cTn>
                        </p:par>
                      </p:childTnLst>
                    </p:cTn>
                  </p:par>
                  <p:par>
                    <p:cTn id="121" fill="hold">
                      <p:stCondLst>
                        <p:cond delay="indefinite"/>
                      </p:stCondLst>
                      <p:childTnLst>
                        <p:par>
                          <p:cTn id="122" fill="hold">
                            <p:stCondLst>
                              <p:cond delay="0"/>
                            </p:stCondLst>
                            <p:childTnLst>
                              <p:par>
                                <p:cTn id="123" presetID="16" presetClass="entr" presetSubtype="21" fill="hold" grpId="0" nodeType="click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barn(inVertical)">
                                      <p:cBhvr>
                                        <p:cTn id="125" dur="500"/>
                                        <p:tgtEl>
                                          <p:spTgt spid="47"/>
                                        </p:tgtEl>
                                      </p:cBhvr>
                                    </p:animEffect>
                                  </p:childTnLst>
                                </p:cTn>
                              </p:par>
                            </p:childTnLst>
                          </p:cTn>
                        </p:par>
                      </p:childTnLst>
                    </p:cTn>
                  </p:par>
                  <p:par>
                    <p:cTn id="126" fill="hold">
                      <p:stCondLst>
                        <p:cond delay="indefinite"/>
                      </p:stCondLst>
                      <p:childTnLst>
                        <p:par>
                          <p:cTn id="127" fill="hold">
                            <p:stCondLst>
                              <p:cond delay="0"/>
                            </p:stCondLst>
                            <p:childTnLst>
                              <p:par>
                                <p:cTn id="128" presetID="16" presetClass="entr" presetSubtype="21" fill="hold" grpId="0" nodeType="clickEffect">
                                  <p:stCondLst>
                                    <p:cond delay="0"/>
                                  </p:stCondLst>
                                  <p:childTnLst>
                                    <p:set>
                                      <p:cBhvr>
                                        <p:cTn id="129" dur="1" fill="hold">
                                          <p:stCondLst>
                                            <p:cond delay="0"/>
                                          </p:stCondLst>
                                        </p:cTn>
                                        <p:tgtEl>
                                          <p:spTgt spid="48"/>
                                        </p:tgtEl>
                                        <p:attrNameLst>
                                          <p:attrName>style.visibility</p:attrName>
                                        </p:attrNameLst>
                                      </p:cBhvr>
                                      <p:to>
                                        <p:strVal val="visible"/>
                                      </p:to>
                                    </p:set>
                                    <p:animEffect transition="in" filter="barn(inVertical)">
                                      <p:cBhvr>
                                        <p:cTn id="130" dur="500"/>
                                        <p:tgtEl>
                                          <p:spTgt spid="48"/>
                                        </p:tgtEl>
                                      </p:cBhvr>
                                    </p:animEffect>
                                  </p:childTnLst>
                                </p:cTn>
                              </p:par>
                            </p:childTnLst>
                          </p:cTn>
                        </p:par>
                      </p:childTnLst>
                    </p:cTn>
                  </p:par>
                  <p:par>
                    <p:cTn id="131" fill="hold">
                      <p:stCondLst>
                        <p:cond delay="indefinite"/>
                      </p:stCondLst>
                      <p:childTnLst>
                        <p:par>
                          <p:cTn id="132" fill="hold">
                            <p:stCondLst>
                              <p:cond delay="0"/>
                            </p:stCondLst>
                            <p:childTnLst>
                              <p:par>
                                <p:cTn id="133" presetID="16" presetClass="entr" presetSubtype="21" fill="hold" grpId="0" nodeType="clickEffect">
                                  <p:stCondLst>
                                    <p:cond delay="0"/>
                                  </p:stCondLst>
                                  <p:childTnLst>
                                    <p:set>
                                      <p:cBhvr>
                                        <p:cTn id="134" dur="1" fill="hold">
                                          <p:stCondLst>
                                            <p:cond delay="0"/>
                                          </p:stCondLst>
                                        </p:cTn>
                                        <p:tgtEl>
                                          <p:spTgt spid="50"/>
                                        </p:tgtEl>
                                        <p:attrNameLst>
                                          <p:attrName>style.visibility</p:attrName>
                                        </p:attrNameLst>
                                      </p:cBhvr>
                                      <p:to>
                                        <p:strVal val="visible"/>
                                      </p:to>
                                    </p:set>
                                    <p:animEffect transition="in" filter="barn(inVertical)">
                                      <p:cBhvr>
                                        <p:cTn id="135" dur="500"/>
                                        <p:tgtEl>
                                          <p:spTgt spid="50"/>
                                        </p:tgtEl>
                                      </p:cBhvr>
                                    </p:animEffect>
                                  </p:childTnLst>
                                </p:cTn>
                              </p:par>
                            </p:childTnLst>
                          </p:cTn>
                        </p:par>
                      </p:childTnLst>
                    </p:cTn>
                  </p:par>
                  <p:par>
                    <p:cTn id="136" fill="hold">
                      <p:stCondLst>
                        <p:cond delay="indefinite"/>
                      </p:stCondLst>
                      <p:childTnLst>
                        <p:par>
                          <p:cTn id="137" fill="hold">
                            <p:stCondLst>
                              <p:cond delay="0"/>
                            </p:stCondLst>
                            <p:childTnLst>
                              <p:par>
                                <p:cTn id="138" presetID="16" presetClass="entr" presetSubtype="21" fill="hold" grpId="0" nodeType="clickEffect">
                                  <p:stCondLst>
                                    <p:cond delay="0"/>
                                  </p:stCondLst>
                                  <p:childTnLst>
                                    <p:set>
                                      <p:cBhvr>
                                        <p:cTn id="139" dur="1" fill="hold">
                                          <p:stCondLst>
                                            <p:cond delay="0"/>
                                          </p:stCondLst>
                                        </p:cTn>
                                        <p:tgtEl>
                                          <p:spTgt spid="53"/>
                                        </p:tgtEl>
                                        <p:attrNameLst>
                                          <p:attrName>style.visibility</p:attrName>
                                        </p:attrNameLst>
                                      </p:cBhvr>
                                      <p:to>
                                        <p:strVal val="visible"/>
                                      </p:to>
                                    </p:set>
                                    <p:animEffect transition="in" filter="barn(inVertical)">
                                      <p:cBhvr>
                                        <p:cTn id="140" dur="500"/>
                                        <p:tgtEl>
                                          <p:spTgt spid="53"/>
                                        </p:tgtEl>
                                      </p:cBhvr>
                                    </p:animEffect>
                                  </p:childTnLst>
                                </p:cTn>
                              </p:par>
                              <p:par>
                                <p:cTn id="141" presetID="16" presetClass="entr" presetSubtype="21" fill="hold" nodeType="withEffect">
                                  <p:stCondLst>
                                    <p:cond delay="0"/>
                                  </p:stCondLst>
                                  <p:childTnLst>
                                    <p:set>
                                      <p:cBhvr>
                                        <p:cTn id="142" dur="1" fill="hold">
                                          <p:stCondLst>
                                            <p:cond delay="0"/>
                                          </p:stCondLst>
                                        </p:cTn>
                                        <p:tgtEl>
                                          <p:spTgt spid="30"/>
                                        </p:tgtEl>
                                        <p:attrNameLst>
                                          <p:attrName>style.visibility</p:attrName>
                                        </p:attrNameLst>
                                      </p:cBhvr>
                                      <p:to>
                                        <p:strVal val="visible"/>
                                      </p:to>
                                    </p:set>
                                    <p:animEffect transition="in" filter="barn(inVertical)">
                                      <p:cBhvr>
                                        <p:cTn id="143" dur="500"/>
                                        <p:tgtEl>
                                          <p:spTgt spid="30"/>
                                        </p:tgtEl>
                                      </p:cBhvr>
                                    </p:animEffect>
                                  </p:childTnLst>
                                </p:cTn>
                              </p:par>
                              <p:par>
                                <p:cTn id="144" presetID="16" presetClass="entr" presetSubtype="21" fill="hold" grpId="0" nodeType="withEffect">
                                  <p:stCondLst>
                                    <p:cond delay="0"/>
                                  </p:stCondLst>
                                  <p:childTnLst>
                                    <p:set>
                                      <p:cBhvr>
                                        <p:cTn id="145" dur="1" fill="hold">
                                          <p:stCondLst>
                                            <p:cond delay="0"/>
                                          </p:stCondLst>
                                        </p:cTn>
                                        <p:tgtEl>
                                          <p:spTgt spid="55"/>
                                        </p:tgtEl>
                                        <p:attrNameLst>
                                          <p:attrName>style.visibility</p:attrName>
                                        </p:attrNameLst>
                                      </p:cBhvr>
                                      <p:to>
                                        <p:strVal val="visible"/>
                                      </p:to>
                                    </p:set>
                                    <p:animEffect transition="in" filter="barn(inVertical)">
                                      <p:cBhvr>
                                        <p:cTn id="146" dur="500"/>
                                        <p:tgtEl>
                                          <p:spTgt spid="55"/>
                                        </p:tgtEl>
                                      </p:cBhvr>
                                    </p:animEffect>
                                  </p:childTnLst>
                                </p:cTn>
                              </p:par>
                              <p:par>
                                <p:cTn id="147" presetID="16" presetClass="entr" presetSubtype="21" fill="hold" nodeType="withEffect">
                                  <p:stCondLst>
                                    <p:cond delay="0"/>
                                  </p:stCondLst>
                                  <p:childTnLst>
                                    <p:set>
                                      <p:cBhvr>
                                        <p:cTn id="148" dur="1" fill="hold">
                                          <p:stCondLst>
                                            <p:cond delay="0"/>
                                          </p:stCondLst>
                                        </p:cTn>
                                        <p:tgtEl>
                                          <p:spTgt spid="51"/>
                                        </p:tgtEl>
                                        <p:attrNameLst>
                                          <p:attrName>style.visibility</p:attrName>
                                        </p:attrNameLst>
                                      </p:cBhvr>
                                      <p:to>
                                        <p:strVal val="visible"/>
                                      </p:to>
                                    </p:set>
                                    <p:animEffect transition="in" filter="barn(inVertical)">
                                      <p:cBhvr>
                                        <p:cTn id="149" dur="500"/>
                                        <p:tgtEl>
                                          <p:spTgt spid="51"/>
                                        </p:tgtEl>
                                      </p:cBhvr>
                                    </p:animEffect>
                                  </p:childTnLst>
                                </p:cTn>
                              </p:par>
                            </p:childTnLst>
                          </p:cTn>
                        </p:par>
                      </p:childTnLst>
                    </p:cTn>
                  </p:par>
                  <p:par>
                    <p:cTn id="150" fill="hold">
                      <p:stCondLst>
                        <p:cond delay="indefinite"/>
                      </p:stCondLst>
                      <p:childTnLst>
                        <p:par>
                          <p:cTn id="151" fill="hold">
                            <p:stCondLst>
                              <p:cond delay="0"/>
                            </p:stCondLst>
                            <p:childTnLst>
                              <p:par>
                                <p:cTn id="152" presetID="16" presetClass="entr" presetSubtype="21" fill="hold" grpId="0" nodeType="click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barn(inVertical)">
                                      <p:cBhvr>
                                        <p:cTn id="154" dur="500"/>
                                        <p:tgtEl>
                                          <p:spTgt spid="56"/>
                                        </p:tgtEl>
                                      </p:cBhvr>
                                    </p:animEffect>
                                  </p:childTnLst>
                                </p:cTn>
                              </p:par>
                            </p:childTnLst>
                          </p:cTn>
                        </p:par>
                      </p:childTnLst>
                    </p:cTn>
                  </p:par>
                  <p:par>
                    <p:cTn id="155" fill="hold">
                      <p:stCondLst>
                        <p:cond delay="indefinite"/>
                      </p:stCondLst>
                      <p:childTnLst>
                        <p:par>
                          <p:cTn id="156" fill="hold">
                            <p:stCondLst>
                              <p:cond delay="0"/>
                            </p:stCondLst>
                            <p:childTnLst>
                              <p:par>
                                <p:cTn id="157" presetID="16" presetClass="entr" presetSubtype="21" fill="hold" nodeType="clickEffect">
                                  <p:stCondLst>
                                    <p:cond delay="0"/>
                                  </p:stCondLst>
                                  <p:childTnLst>
                                    <p:set>
                                      <p:cBhvr>
                                        <p:cTn id="158" dur="1" fill="hold">
                                          <p:stCondLst>
                                            <p:cond delay="0"/>
                                          </p:stCondLst>
                                        </p:cTn>
                                        <p:tgtEl>
                                          <p:spTgt spid="58">
                                            <p:txEl>
                                              <p:pRg st="0" end="0"/>
                                            </p:txEl>
                                          </p:spTgt>
                                        </p:tgtEl>
                                        <p:attrNameLst>
                                          <p:attrName>style.visibility</p:attrName>
                                        </p:attrNameLst>
                                      </p:cBhvr>
                                      <p:to>
                                        <p:strVal val="visible"/>
                                      </p:to>
                                    </p:set>
                                    <p:animEffect transition="in" filter="barn(inVertical)">
                                      <p:cBhvr>
                                        <p:cTn id="159" dur="500"/>
                                        <p:tgtEl>
                                          <p:spTgt spid="58">
                                            <p:txEl>
                                              <p:pRg st="0" end="0"/>
                                            </p:txEl>
                                          </p:spTgt>
                                        </p:tgtEl>
                                      </p:cBhvr>
                                    </p:animEffect>
                                  </p:childTnLst>
                                </p:cTn>
                              </p:par>
                            </p:childTnLst>
                          </p:cTn>
                        </p:par>
                      </p:childTnLst>
                    </p:cTn>
                  </p:par>
                  <p:par>
                    <p:cTn id="160" fill="hold">
                      <p:stCondLst>
                        <p:cond delay="indefinite"/>
                      </p:stCondLst>
                      <p:childTnLst>
                        <p:par>
                          <p:cTn id="161" fill="hold">
                            <p:stCondLst>
                              <p:cond delay="0"/>
                            </p:stCondLst>
                            <p:childTnLst>
                              <p:par>
                                <p:cTn id="162" presetID="16" presetClass="entr" presetSubtype="21" fill="hold" grpId="0" nodeType="clickEffect">
                                  <p:stCondLst>
                                    <p:cond delay="0"/>
                                  </p:stCondLst>
                                  <p:childTnLst>
                                    <p:set>
                                      <p:cBhvr>
                                        <p:cTn id="163" dur="1" fill="hold">
                                          <p:stCondLst>
                                            <p:cond delay="0"/>
                                          </p:stCondLst>
                                        </p:cTn>
                                        <p:tgtEl>
                                          <p:spTgt spid="43"/>
                                        </p:tgtEl>
                                        <p:attrNameLst>
                                          <p:attrName>style.visibility</p:attrName>
                                        </p:attrNameLst>
                                      </p:cBhvr>
                                      <p:to>
                                        <p:strVal val="visible"/>
                                      </p:to>
                                    </p:set>
                                    <p:animEffect transition="in" filter="barn(inVertical)">
                                      <p:cBhvr>
                                        <p:cTn id="164" dur="500"/>
                                        <p:tgtEl>
                                          <p:spTgt spid="43"/>
                                        </p:tgtEl>
                                      </p:cBhvr>
                                    </p:animEffect>
                                  </p:childTnLst>
                                </p:cTn>
                              </p:par>
                              <p:par>
                                <p:cTn id="165" presetID="16" presetClass="entr" presetSubtype="21" fill="hold" nodeType="withEffect">
                                  <p:stCondLst>
                                    <p:cond delay="0"/>
                                  </p:stCondLst>
                                  <p:childTnLst>
                                    <p:set>
                                      <p:cBhvr>
                                        <p:cTn id="166" dur="1" fill="hold">
                                          <p:stCondLst>
                                            <p:cond delay="0"/>
                                          </p:stCondLst>
                                        </p:cTn>
                                        <p:tgtEl>
                                          <p:spTgt spid="59"/>
                                        </p:tgtEl>
                                        <p:attrNameLst>
                                          <p:attrName>style.visibility</p:attrName>
                                        </p:attrNameLst>
                                      </p:cBhvr>
                                      <p:to>
                                        <p:strVal val="visible"/>
                                      </p:to>
                                    </p:set>
                                    <p:animEffect transition="in" filter="barn(inVertical)">
                                      <p:cBhvr>
                                        <p:cTn id="167" dur="500"/>
                                        <p:tgtEl>
                                          <p:spTgt spid="59"/>
                                        </p:tgtEl>
                                      </p:cBhvr>
                                    </p:animEffect>
                                  </p:childTnLst>
                                </p:cTn>
                              </p:par>
                              <p:par>
                                <p:cTn id="168" presetID="16" presetClass="entr" presetSubtype="21" fill="hold" nodeType="withEffect">
                                  <p:stCondLst>
                                    <p:cond delay="0"/>
                                  </p:stCondLst>
                                  <p:childTnLst>
                                    <p:set>
                                      <p:cBhvr>
                                        <p:cTn id="169" dur="1" fill="hold">
                                          <p:stCondLst>
                                            <p:cond delay="0"/>
                                          </p:stCondLst>
                                        </p:cTn>
                                        <p:tgtEl>
                                          <p:spTgt spid="60"/>
                                        </p:tgtEl>
                                        <p:attrNameLst>
                                          <p:attrName>style.visibility</p:attrName>
                                        </p:attrNameLst>
                                      </p:cBhvr>
                                      <p:to>
                                        <p:strVal val="visible"/>
                                      </p:to>
                                    </p:set>
                                    <p:animEffect transition="in" filter="barn(inVertical)">
                                      <p:cBhvr>
                                        <p:cTn id="170" dur="500"/>
                                        <p:tgtEl>
                                          <p:spTgt spid="60"/>
                                        </p:tgtEl>
                                      </p:cBhvr>
                                    </p:animEffect>
                                  </p:childTnLst>
                                </p:cTn>
                              </p:par>
                              <p:par>
                                <p:cTn id="171" presetID="16" presetClass="entr" presetSubtype="21" fill="hold" grpId="0" nodeType="withEffect">
                                  <p:stCondLst>
                                    <p:cond delay="0"/>
                                  </p:stCondLst>
                                  <p:childTnLst>
                                    <p:set>
                                      <p:cBhvr>
                                        <p:cTn id="172" dur="1" fill="hold">
                                          <p:stCondLst>
                                            <p:cond delay="0"/>
                                          </p:stCondLst>
                                        </p:cTn>
                                        <p:tgtEl>
                                          <p:spTgt spid="42"/>
                                        </p:tgtEl>
                                        <p:attrNameLst>
                                          <p:attrName>style.visibility</p:attrName>
                                        </p:attrNameLst>
                                      </p:cBhvr>
                                      <p:to>
                                        <p:strVal val="visible"/>
                                      </p:to>
                                    </p:set>
                                    <p:animEffect transition="in" filter="barn(inVertical)">
                                      <p:cBhvr>
                                        <p:cTn id="173" dur="500"/>
                                        <p:tgtEl>
                                          <p:spTgt spid="42"/>
                                        </p:tgtEl>
                                      </p:cBhvr>
                                    </p:animEffect>
                                  </p:childTnLst>
                                </p:cTn>
                              </p:par>
                            </p:childTnLst>
                          </p:cTn>
                        </p:par>
                      </p:childTnLst>
                    </p:cTn>
                  </p:par>
                  <p:par>
                    <p:cTn id="174" fill="hold">
                      <p:stCondLst>
                        <p:cond delay="indefinite"/>
                      </p:stCondLst>
                      <p:childTnLst>
                        <p:par>
                          <p:cTn id="175" fill="hold">
                            <p:stCondLst>
                              <p:cond delay="0"/>
                            </p:stCondLst>
                            <p:childTnLst>
                              <p:par>
                                <p:cTn id="176" presetID="16" presetClass="entr" presetSubtype="21" fill="hold" grpId="0" nodeType="clickEffect">
                                  <p:stCondLst>
                                    <p:cond delay="0"/>
                                  </p:stCondLst>
                                  <p:childTnLst>
                                    <p:set>
                                      <p:cBhvr>
                                        <p:cTn id="177" dur="1" fill="hold">
                                          <p:stCondLst>
                                            <p:cond delay="0"/>
                                          </p:stCondLst>
                                        </p:cTn>
                                        <p:tgtEl>
                                          <p:spTgt spid="52"/>
                                        </p:tgtEl>
                                        <p:attrNameLst>
                                          <p:attrName>style.visibility</p:attrName>
                                        </p:attrNameLst>
                                      </p:cBhvr>
                                      <p:to>
                                        <p:strVal val="visible"/>
                                      </p:to>
                                    </p:set>
                                    <p:animEffect transition="in" filter="barn(inVertical)">
                                      <p:cBhvr>
                                        <p:cTn id="17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7" grpId="0"/>
      <p:bldP spid="18" grpId="0"/>
      <p:bldP spid="24" grpId="0"/>
      <p:bldP spid="25" grpId="0"/>
      <p:bldP spid="26" grpId="0"/>
      <p:bldP spid="27" grpId="0"/>
      <p:bldP spid="28" grpId="0"/>
      <p:bldP spid="31" grpId="0"/>
      <p:bldP spid="32" grpId="0"/>
      <p:bldP spid="33" grpId="0"/>
      <p:bldP spid="34" grpId="0"/>
      <p:bldP spid="35" grpId="0"/>
      <p:bldP spid="39" grpId="0"/>
      <p:bldP spid="40" grpId="0"/>
      <p:bldP spid="41" grpId="0"/>
      <p:bldP spid="42" grpId="0"/>
      <p:bldP spid="43" grpId="0"/>
      <p:bldP spid="44" grpId="0"/>
      <p:bldP spid="46" grpId="0"/>
      <p:bldP spid="47" grpId="0"/>
      <p:bldP spid="48" grpId="0"/>
      <p:bldP spid="49" grpId="0"/>
      <p:bldP spid="50" grpId="0"/>
      <p:bldP spid="53" grpId="0"/>
      <p:bldP spid="55" grpId="0"/>
      <p:bldP spid="56" grpId="0"/>
      <p:bldP spid="57" grpId="0"/>
      <p:bldP spid="5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033885" y="534196"/>
            <a:ext cx="3860800" cy="415637"/>
          </a:xfrm>
          <a:prstGeom prst="rect">
            <a:avLst/>
          </a:prstGeom>
          <a:noFill/>
        </p:spPr>
        <p:txBody>
          <a:bodyPr wrap="square" rtlCol="1">
            <a:spAutoFit/>
          </a:bodyPr>
          <a:lstStyle/>
          <a:p>
            <a:pPr algn="r"/>
            <a:r>
              <a:rPr lang="fa-IR" sz="2000" dirty="0">
                <a:cs typeface="B Koodak" panose="00000700000000000000" pitchFamily="2" charset="-78"/>
              </a:rPr>
              <a:t>2- طرف دیگر تساوی های زیر را بنویسید.</a:t>
            </a:r>
          </a:p>
        </p:txBody>
      </p:sp>
      <mc:AlternateContent xmlns:mc="http://schemas.openxmlformats.org/markup-compatibility/2006" xmlns:a14="http://schemas.microsoft.com/office/drawing/2010/main">
        <mc:Choice Requires="a14">
          <p:sp>
            <p:nvSpPr>
              <p:cNvPr id="6" name="TextBox 5"/>
              <p:cNvSpPr txBox="1"/>
              <p:nvPr/>
            </p:nvSpPr>
            <p:spPr>
              <a:xfrm>
                <a:off x="2198915" y="1991870"/>
                <a:ext cx="1018292" cy="479234"/>
              </a:xfrm>
              <a:prstGeom prst="rect">
                <a:avLst/>
              </a:prstGeom>
              <a:noFill/>
            </p:spPr>
            <p:txBody>
              <a:bodyPr wrap="none" lIns="0" tIns="0" rIns="0" bIns="0" rtlCol="1">
                <a:spAutoFit/>
              </a:bodyPr>
              <a:lstStyle/>
              <a:p>
                <a14:m>
                  <m:oMath xmlns:m="http://schemas.openxmlformats.org/officeDocument/2006/math">
                    <m:r>
                      <m:rPr>
                        <m:nor/>
                      </m:rPr>
                      <a:rPr lang="fa-IR" sz="2000" i="0" smtClean="0">
                        <a:latin typeface="Cambria Math" panose="02040503050406030204" pitchFamily="18" charset="0"/>
                        <a:cs typeface="B Koodak" panose="00000700000000000000" pitchFamily="2" charset="-78"/>
                      </a:rPr>
                      <m:t>1</m:t>
                    </m:r>
                    <m:r>
                      <m:rPr>
                        <m:nor/>
                      </m:rPr>
                      <a:rPr lang="fa-IR" sz="2000" i="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i="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3</m:t>
                            </m:r>
                          </m:num>
                          <m:den>
                            <m:r>
                              <m:rPr>
                                <m:nor/>
                              </m:rPr>
                              <a:rPr lang="fa-IR" sz="2000" i="0">
                                <a:latin typeface="Cambria Math" panose="02040503050406030204" pitchFamily="18" charset="0"/>
                                <a:cs typeface="B Koodak" panose="00000700000000000000" pitchFamily="2" charset="-78"/>
                              </a:rPr>
                              <m:t>5</m:t>
                            </m:r>
                          </m:den>
                        </m:f>
                      </m:e>
                    </m:d>
                  </m:oMath>
                </a14:m>
                <a:r>
                  <a:rPr lang="fa-IR" sz="2000" dirty="0">
                    <a:cs typeface="B Koodak" panose="00000700000000000000" pitchFamily="2" charset="-78"/>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2198915" y="1991870"/>
                <a:ext cx="1018292" cy="479234"/>
              </a:xfrm>
              <a:prstGeom prst="rect">
                <a:avLst/>
              </a:prstGeom>
              <a:blipFill>
                <a:blip r:embed="rId4"/>
                <a:stretch>
                  <a:fillRect r="-13772" b="-2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429762" y="1993633"/>
                <a:ext cx="1018292" cy="476477"/>
              </a:xfrm>
              <a:prstGeom prst="rect">
                <a:avLst/>
              </a:prstGeom>
              <a:noFill/>
            </p:spPr>
            <p:txBody>
              <a:bodyPr wrap="none" lIns="0" tIns="0" rIns="0" bIns="0" rtlCol="1">
                <a:spAutoFit/>
              </a:bodyPr>
              <a:lstStyle/>
              <a:p>
                <a14:m>
                  <m:oMath xmlns:m="http://schemas.openxmlformats.org/officeDocument/2006/math">
                    <m:r>
                      <m:rPr>
                        <m:nor/>
                      </m:rPr>
                      <a:rPr lang="fa-IR" sz="2000" i="0" smtClean="0">
                        <a:latin typeface="Cambria Math" panose="02040503050406030204" pitchFamily="18" charset="0"/>
                        <a:cs typeface="B Koodak" panose="00000700000000000000" pitchFamily="2" charset="-78"/>
                      </a:rPr>
                      <m:t>1</m:t>
                    </m:r>
                    <m:r>
                      <m:rPr>
                        <m:nor/>
                      </m:rPr>
                      <a:rPr lang="fa-IR" sz="2000" i="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7</m:t>
                            </m:r>
                          </m:num>
                          <m:den>
                            <m:r>
                              <m:rPr>
                                <m:nor/>
                              </m:rPr>
                              <a:rPr lang="fa-IR" sz="2000" b="0" i="0" smtClean="0">
                                <a:latin typeface="Cambria Math" panose="02040503050406030204" pitchFamily="18" charset="0"/>
                                <a:cs typeface="B Koodak" panose="00000700000000000000" pitchFamily="2" charset="-78"/>
                              </a:rPr>
                              <m:t>2</m:t>
                            </m:r>
                          </m:den>
                        </m:f>
                      </m:e>
                    </m:d>
                  </m:oMath>
                </a14:m>
                <a:r>
                  <a:rPr lang="fa-IR" sz="2000" dirty="0">
                    <a:cs typeface="B Koodak" panose="00000700000000000000" pitchFamily="2" charset="-78"/>
                  </a:rPr>
                  <a:t>= </a:t>
                </a:r>
              </a:p>
            </p:txBody>
          </p:sp>
        </mc:Choice>
        <mc:Fallback xmlns="">
          <p:sp>
            <p:nvSpPr>
              <p:cNvPr id="8" name="TextBox 7"/>
              <p:cNvSpPr txBox="1">
                <a:spLocks noRot="1" noChangeAspect="1" noMove="1" noResize="1" noEditPoints="1" noAdjustHandles="1" noChangeArrowheads="1" noChangeShapeType="1" noTextEdit="1"/>
              </p:cNvSpPr>
              <p:nvPr/>
            </p:nvSpPr>
            <p:spPr>
              <a:xfrm>
                <a:off x="8429762" y="1993633"/>
                <a:ext cx="1018292" cy="476477"/>
              </a:xfrm>
              <a:prstGeom prst="rect">
                <a:avLst/>
              </a:prstGeom>
              <a:blipFill>
                <a:blip r:embed="rId5"/>
                <a:stretch>
                  <a:fillRect r="-20958" b="-282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149149" y="1991870"/>
                <a:ext cx="1018292" cy="478849"/>
              </a:xfrm>
              <a:prstGeom prst="rect">
                <a:avLst/>
              </a:prstGeom>
              <a:noFill/>
            </p:spPr>
            <p:txBody>
              <a:bodyPr wrap="none" lIns="0" tIns="0" rIns="0" bIns="0" rtlCol="1">
                <a:spAutoFit/>
              </a:bodyPr>
              <a:lstStyle/>
              <a:p>
                <a14:m>
                  <m:oMath xmlns:m="http://schemas.openxmlformats.org/officeDocument/2006/math">
                    <m:r>
                      <m:rPr>
                        <m:nor/>
                      </m:rPr>
                      <a:rPr lang="fa-IR" sz="2000" i="0" smtClean="0">
                        <a:latin typeface="Cambria Math" panose="02040503050406030204" pitchFamily="18" charset="0"/>
                        <a:cs typeface="B Koodak" panose="00000700000000000000" pitchFamily="2" charset="-78"/>
                      </a:rPr>
                      <m:t>1</m:t>
                    </m:r>
                    <m:r>
                      <m:rPr>
                        <m:nor/>
                      </m:rPr>
                      <a:rPr lang="fa-IR" sz="2000" i="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3</m:t>
                            </m:r>
                          </m:num>
                          <m:den>
                            <m:r>
                              <m:rPr>
                                <m:nor/>
                              </m:rPr>
                              <a:rPr lang="fa-IR" sz="2000" b="0" i="0" smtClean="0">
                                <a:latin typeface="Cambria Math" panose="02040503050406030204" pitchFamily="18" charset="0"/>
                                <a:cs typeface="B Koodak" panose="00000700000000000000" pitchFamily="2" charset="-78"/>
                              </a:rPr>
                              <m:t>4</m:t>
                            </m:r>
                          </m:den>
                        </m:f>
                      </m:e>
                    </m:d>
                  </m:oMath>
                </a14:m>
                <a:r>
                  <a:rPr lang="fa-IR" sz="2000" dirty="0">
                    <a:cs typeface="B Koodak" panose="00000700000000000000" pitchFamily="2" charset="-78"/>
                  </a:rPr>
                  <a:t>= </a:t>
                </a:r>
              </a:p>
            </p:txBody>
          </p:sp>
        </mc:Choice>
        <mc:Fallback xmlns="">
          <p:sp>
            <p:nvSpPr>
              <p:cNvPr id="9" name="TextBox 8"/>
              <p:cNvSpPr txBox="1">
                <a:spLocks noRot="1" noChangeAspect="1" noMove="1" noResize="1" noEditPoints="1" noAdjustHandles="1" noChangeArrowheads="1" noChangeShapeType="1" noTextEdit="1"/>
              </p:cNvSpPr>
              <p:nvPr/>
            </p:nvSpPr>
            <p:spPr>
              <a:xfrm>
                <a:off x="5149149" y="1991870"/>
                <a:ext cx="1018292" cy="478849"/>
              </a:xfrm>
              <a:prstGeom prst="rect">
                <a:avLst/>
              </a:prstGeom>
              <a:blipFill>
                <a:blip r:embed="rId6"/>
                <a:stretch>
                  <a:fillRect r="-20958" b="-2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165124" y="1930988"/>
                <a:ext cx="399275" cy="65550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5</m:t>
                          </m:r>
                        </m:num>
                        <m:den>
                          <m:r>
                            <m:rPr>
                              <m:nor/>
                            </m:rPr>
                            <a:rPr lang="fa-IR" sz="2000" b="0" i="0" smtClean="0">
                              <a:solidFill>
                                <a:srgbClr val="7030A0"/>
                              </a:solidFill>
                              <a:latin typeface="Cambria Math" panose="02040503050406030204" pitchFamily="18" charset="0"/>
                              <a:cs typeface="B Koodak" panose="00000700000000000000" pitchFamily="2" charset="-78"/>
                            </a:rPr>
                            <m:t>3</m:t>
                          </m:r>
                        </m:den>
                      </m:f>
                    </m:oMath>
                  </m:oMathPara>
                </a14:m>
                <a:endParaRPr lang="fa-IR" sz="2400" dirty="0">
                  <a:solidFill>
                    <a:srgbClr val="7030A0"/>
                  </a:solidFill>
                  <a:cs typeface="B Koodak" panose="00000700000000000000" pitchFamily="2" charset="-78"/>
                </a:endParaRPr>
              </a:p>
            </p:txBody>
          </p:sp>
        </mc:Choice>
        <mc:Fallback xmlns="">
          <p:sp>
            <p:nvSpPr>
              <p:cNvPr id="10" name="Rectangle 9"/>
              <p:cNvSpPr>
                <a:spLocks noRot="1" noChangeAspect="1" noMove="1" noResize="1" noEditPoints="1" noAdjustHandles="1" noChangeArrowheads="1" noChangeShapeType="1" noTextEdit="1"/>
              </p:cNvSpPr>
              <p:nvPr/>
            </p:nvSpPr>
            <p:spPr>
              <a:xfrm>
                <a:off x="3165124" y="1930988"/>
                <a:ext cx="399275" cy="65550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145256" y="1917806"/>
                <a:ext cx="538417" cy="6621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rgbClr val="7030A0"/>
                          </a:solidFill>
                          <a:latin typeface="Cambria Math" panose="02040503050406030204" pitchFamily="18" charset="0"/>
                          <a:cs typeface="B Koodak" panose="00000700000000000000" pitchFamily="2" charset="-78"/>
                        </a:rPr>
                        <m:t>−</m:t>
                      </m:r>
                      <m:f>
                        <m:fPr>
                          <m:ctrlPr>
                            <a:rPr lang="fa-IR" sz="2000" i="1">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4</m:t>
                          </m:r>
                        </m:num>
                        <m:den>
                          <m:r>
                            <m:rPr>
                              <m:nor/>
                            </m:rPr>
                            <a:rPr lang="fa-IR" sz="2000" b="0" i="0" smtClean="0">
                              <a:solidFill>
                                <a:srgbClr val="7030A0"/>
                              </a:solidFill>
                              <a:latin typeface="Cambria Math" panose="02040503050406030204" pitchFamily="18" charset="0"/>
                              <a:cs typeface="B Koodak" panose="00000700000000000000" pitchFamily="2" charset="-78"/>
                            </a:rPr>
                            <m:t>3</m:t>
                          </m:r>
                        </m:den>
                      </m:f>
                    </m:oMath>
                  </m:oMathPara>
                </a14:m>
                <a:endParaRPr lang="fa-IR" sz="2000" dirty="0">
                  <a:solidFill>
                    <a:srgbClr val="7030A0"/>
                  </a:solidFill>
                  <a:cs typeface="B Koodak" panose="00000700000000000000" pitchFamily="2" charset="-78"/>
                </a:endParaRPr>
              </a:p>
            </p:txBody>
          </p:sp>
        </mc:Choice>
        <mc:Fallback xmlns="">
          <p:sp>
            <p:nvSpPr>
              <p:cNvPr id="13" name="Rectangle 12"/>
              <p:cNvSpPr>
                <a:spLocks noRot="1" noChangeAspect="1" noMove="1" noResize="1" noEditPoints="1" noAdjustHandles="1" noChangeArrowheads="1" noChangeShapeType="1" noTextEdit="1"/>
              </p:cNvSpPr>
              <p:nvPr/>
            </p:nvSpPr>
            <p:spPr>
              <a:xfrm>
                <a:off x="6145256" y="1917806"/>
                <a:ext cx="538417" cy="66210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9425868" y="1930379"/>
                <a:ext cx="538417" cy="6567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rgbClr val="7030A0"/>
                          </a:solidFill>
                          <a:latin typeface="Cambria Math" panose="02040503050406030204" pitchFamily="18" charset="0"/>
                          <a:cs typeface="B Koodak" panose="00000700000000000000" pitchFamily="2" charset="-78"/>
                        </a:rPr>
                        <m:t>−</m:t>
                      </m:r>
                      <m:f>
                        <m:fPr>
                          <m:ctrlPr>
                            <a:rPr lang="fa-IR" sz="2000" i="1">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2</m:t>
                          </m:r>
                        </m:num>
                        <m:den>
                          <m:r>
                            <m:rPr>
                              <m:nor/>
                            </m:rPr>
                            <a:rPr lang="fa-IR" sz="2000" b="0" i="0" smtClean="0">
                              <a:solidFill>
                                <a:srgbClr val="7030A0"/>
                              </a:solidFill>
                              <a:latin typeface="Cambria Math" panose="02040503050406030204" pitchFamily="18" charset="0"/>
                              <a:cs typeface="B Koodak" panose="00000700000000000000" pitchFamily="2" charset="-78"/>
                            </a:rPr>
                            <m:t>7</m:t>
                          </m:r>
                        </m:den>
                      </m:f>
                    </m:oMath>
                  </m:oMathPara>
                </a14:m>
                <a:endParaRPr lang="fa-IR" sz="2000" dirty="0">
                  <a:solidFill>
                    <a:srgbClr val="7030A0"/>
                  </a:solidFill>
                  <a:cs typeface="B Koodak" panose="00000700000000000000" pitchFamily="2" charset="-78"/>
                </a:endParaRPr>
              </a:p>
            </p:txBody>
          </p:sp>
        </mc:Choice>
        <mc:Fallback xmlns="">
          <p:sp>
            <p:nvSpPr>
              <p:cNvPr id="14" name="Rectangle 13"/>
              <p:cNvSpPr>
                <a:spLocks noRot="1" noChangeAspect="1" noMove="1" noResize="1" noEditPoints="1" noAdjustHandles="1" noChangeArrowheads="1" noChangeShapeType="1" noTextEdit="1"/>
              </p:cNvSpPr>
              <p:nvPr/>
            </p:nvSpPr>
            <p:spPr>
              <a:xfrm>
                <a:off x="9425868" y="1930379"/>
                <a:ext cx="538417" cy="656718"/>
              </a:xfrm>
              <a:prstGeom prst="rect">
                <a:avLst/>
              </a:prstGeom>
              <a:blipFill>
                <a:blip r:embed="rId9"/>
                <a:stretch>
                  <a:fillRect/>
                </a:stretch>
              </a:blipFill>
            </p:spPr>
            <p:txBody>
              <a:bodyPr/>
              <a:lstStyle/>
              <a:p>
                <a:r>
                  <a:rPr lang="en-US">
                    <a:noFill/>
                  </a:rPr>
                  <a:t> </a:t>
                </a:r>
              </a:p>
            </p:txBody>
          </p:sp>
        </mc:Fallback>
      </mc:AlternateContent>
      <p:grpSp>
        <p:nvGrpSpPr>
          <p:cNvPr id="17" name="Group 16"/>
          <p:cNvGrpSpPr/>
          <p:nvPr/>
        </p:nvGrpSpPr>
        <p:grpSpPr>
          <a:xfrm>
            <a:off x="1834080" y="3643278"/>
            <a:ext cx="1389743" cy="1054895"/>
            <a:chOff x="4571425" y="3767249"/>
            <a:chExt cx="1012156" cy="1140400"/>
          </a:xfrm>
        </p:grpSpPr>
        <p:sp>
          <p:nvSpPr>
            <p:cNvPr id="15" name="TextBox 14"/>
            <p:cNvSpPr txBox="1"/>
            <p:nvPr/>
          </p:nvSpPr>
          <p:spPr>
            <a:xfrm>
              <a:off x="4659944" y="3891986"/>
              <a:ext cx="923637" cy="1015663"/>
            </a:xfrm>
            <a:prstGeom prst="rect">
              <a:avLst/>
            </a:prstGeom>
            <a:noFill/>
          </p:spPr>
          <p:txBody>
            <a:bodyPr wrap="square" rtlCol="1">
              <a:spAutoFit/>
            </a:bodyPr>
            <a:lstStyle/>
            <a:p>
              <a:pPr algn="r"/>
              <a:r>
                <a:rPr lang="fa-IR" sz="2000" dirty="0">
                  <a:cs typeface="B Koodak" panose="00000700000000000000" pitchFamily="2" charset="-78"/>
                </a:rPr>
                <a:t>= معکوس </a:t>
              </a:r>
            </a:p>
          </p:txBody>
        </p:sp>
        <mc:AlternateContent xmlns:mc="http://schemas.openxmlformats.org/markup-compatibility/2006" xmlns:a14="http://schemas.microsoft.com/office/drawing/2010/main">
          <mc:Choice Requires="a14">
            <p:sp>
              <p:nvSpPr>
                <p:cNvPr id="16" name="Rectangle 15"/>
                <p:cNvSpPr/>
                <p:nvPr/>
              </p:nvSpPr>
              <p:spPr>
                <a:xfrm>
                  <a:off x="4571425" y="3767249"/>
                  <a:ext cx="399275" cy="6013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fa-IR" i="1" smtClean="0">
                                <a:solidFill>
                                  <a:schemeClr val="tx1"/>
                                </a:solidFill>
                                <a:latin typeface="Cambria Math" panose="02040503050406030204" pitchFamily="18" charset="0"/>
                              </a:rPr>
                            </m:ctrlPr>
                          </m:fPr>
                          <m:num>
                            <m:r>
                              <m:rPr>
                                <m:nor/>
                              </m:rPr>
                              <a:rPr lang="fa-IR" b="0" i="0" smtClean="0">
                                <a:solidFill>
                                  <a:schemeClr val="tx1"/>
                                </a:solidFill>
                                <a:latin typeface="Cambria Math" panose="02040503050406030204" pitchFamily="18" charset="0"/>
                                <a:cs typeface="B Koodak" panose="00000700000000000000" pitchFamily="2" charset="-78"/>
                              </a:rPr>
                              <m:t>3</m:t>
                            </m:r>
                          </m:num>
                          <m:den>
                            <m:r>
                              <m:rPr>
                                <m:nor/>
                              </m:rPr>
                              <a:rPr lang="fa-IR" b="0" i="0" smtClean="0">
                                <a:solidFill>
                                  <a:schemeClr val="tx1"/>
                                </a:solidFill>
                                <a:latin typeface="Cambria Math" panose="02040503050406030204" pitchFamily="18" charset="0"/>
                                <a:cs typeface="B Koodak" panose="00000700000000000000" pitchFamily="2" charset="-78"/>
                              </a:rPr>
                              <m:t>5</m:t>
                            </m:r>
                          </m:den>
                        </m:f>
                      </m:oMath>
                    </m:oMathPara>
                  </a14:m>
                  <a:endParaRPr lang="fa-IR" sz="2000" dirty="0">
                    <a:solidFill>
                      <a:schemeClr val="tx1"/>
                    </a:solidFill>
                    <a:cs typeface="B Koodak" panose="00000700000000000000" pitchFamily="2" charset="-78"/>
                  </a:endParaRPr>
                </a:p>
              </p:txBody>
            </p:sp>
          </mc:Choice>
          <mc:Fallback xmlns="">
            <p:sp>
              <p:nvSpPr>
                <p:cNvPr id="16" name="Rectangle 15"/>
                <p:cNvSpPr>
                  <a:spLocks noRot="1" noChangeAspect="1" noMove="1" noResize="1" noEditPoints="1" noAdjustHandles="1" noChangeArrowheads="1" noChangeShapeType="1" noTextEdit="1"/>
                </p:cNvSpPr>
                <p:nvPr/>
              </p:nvSpPr>
              <p:spPr>
                <a:xfrm>
                  <a:off x="4571425" y="3767249"/>
                  <a:ext cx="399275" cy="601383"/>
                </a:xfrm>
                <a:prstGeom prst="rect">
                  <a:avLst/>
                </a:prstGeom>
                <a:blipFill>
                  <a:blip r:embed="rId10"/>
                  <a:stretch>
                    <a:fillRect/>
                  </a:stretch>
                </a:blipFill>
              </p:spPr>
              <p:txBody>
                <a:bodyPr/>
                <a:lstStyle/>
                <a:p>
                  <a:r>
                    <a:rPr lang="fa-IR">
                      <a:noFill/>
                    </a:rPr>
                    <a:t> </a:t>
                  </a:r>
                </a:p>
              </p:txBody>
            </p:sp>
          </mc:Fallback>
        </mc:AlternateContent>
      </p:grpSp>
      <mc:AlternateContent xmlns:mc="http://schemas.openxmlformats.org/markup-compatibility/2006" xmlns:a14="http://schemas.microsoft.com/office/drawing/2010/main">
        <mc:Choice Requires="a14">
          <p:sp>
            <p:nvSpPr>
              <p:cNvPr id="18" name="Rectangle 17"/>
              <p:cNvSpPr/>
              <p:nvPr/>
            </p:nvSpPr>
            <p:spPr>
              <a:xfrm>
                <a:off x="3145726" y="3593674"/>
                <a:ext cx="399275" cy="65550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5</m:t>
                          </m:r>
                        </m:num>
                        <m:den>
                          <m:r>
                            <m:rPr>
                              <m:nor/>
                            </m:rPr>
                            <a:rPr lang="fa-IR" sz="2000" b="0" i="0" smtClean="0">
                              <a:solidFill>
                                <a:srgbClr val="7030A0"/>
                              </a:solidFill>
                              <a:latin typeface="Cambria Math" panose="02040503050406030204" pitchFamily="18" charset="0"/>
                              <a:cs typeface="B Koodak" panose="00000700000000000000" pitchFamily="2" charset="-78"/>
                            </a:rPr>
                            <m:t>3</m:t>
                          </m:r>
                        </m:den>
                      </m:f>
                    </m:oMath>
                  </m:oMathPara>
                </a14:m>
                <a:endParaRPr lang="fa-IR" sz="2400" dirty="0">
                  <a:solidFill>
                    <a:srgbClr val="7030A0"/>
                  </a:solidFill>
                  <a:cs typeface="B Koodak" panose="00000700000000000000" pitchFamily="2" charset="-78"/>
                </a:endParaRPr>
              </a:p>
            </p:txBody>
          </p:sp>
        </mc:Choice>
        <mc:Fallback xmlns="">
          <p:sp>
            <p:nvSpPr>
              <p:cNvPr id="18" name="Rectangle 17"/>
              <p:cNvSpPr>
                <a:spLocks noRot="1" noChangeAspect="1" noMove="1" noResize="1" noEditPoints="1" noAdjustHandles="1" noChangeArrowheads="1" noChangeShapeType="1" noTextEdit="1"/>
              </p:cNvSpPr>
              <p:nvPr/>
            </p:nvSpPr>
            <p:spPr>
              <a:xfrm>
                <a:off x="3145726" y="3593674"/>
                <a:ext cx="399275" cy="655500"/>
              </a:xfrm>
              <a:prstGeom prst="rect">
                <a:avLst/>
              </a:prstGeom>
              <a:blipFill>
                <a:blip r:embed="rId11"/>
                <a:stretch>
                  <a:fillRect/>
                </a:stretch>
              </a:blipFill>
            </p:spPr>
            <p:txBody>
              <a:bodyPr/>
              <a:lstStyle/>
              <a:p>
                <a:r>
                  <a:rPr lang="en-US">
                    <a:noFill/>
                  </a:rPr>
                  <a:t> </a:t>
                </a:r>
              </a:p>
            </p:txBody>
          </p:sp>
        </mc:Fallback>
      </mc:AlternateContent>
      <p:grpSp>
        <p:nvGrpSpPr>
          <p:cNvPr id="23" name="Group 22"/>
          <p:cNvGrpSpPr/>
          <p:nvPr/>
        </p:nvGrpSpPr>
        <p:grpSpPr>
          <a:xfrm>
            <a:off x="4924686" y="3666746"/>
            <a:ext cx="1467218" cy="1017961"/>
            <a:chOff x="5527403" y="3426858"/>
            <a:chExt cx="1467218" cy="1017961"/>
          </a:xfrm>
        </p:grpSpPr>
        <p:grpSp>
          <p:nvGrpSpPr>
            <p:cNvPr id="19" name="Group 18"/>
            <p:cNvGrpSpPr/>
            <p:nvPr/>
          </p:nvGrpSpPr>
          <p:grpSpPr>
            <a:xfrm>
              <a:off x="5635736" y="3426859"/>
              <a:ext cx="1358885" cy="1017960"/>
              <a:chOff x="4571425" y="3767249"/>
              <a:chExt cx="989682" cy="1100471"/>
            </a:xfrm>
          </p:grpSpPr>
          <p:sp>
            <p:nvSpPr>
              <p:cNvPr id="20" name="TextBox 19"/>
              <p:cNvSpPr txBox="1"/>
              <p:nvPr/>
            </p:nvSpPr>
            <p:spPr>
              <a:xfrm>
                <a:off x="4637470" y="3852057"/>
                <a:ext cx="923637" cy="1015663"/>
              </a:xfrm>
              <a:prstGeom prst="rect">
                <a:avLst/>
              </a:prstGeom>
              <a:noFill/>
            </p:spPr>
            <p:txBody>
              <a:bodyPr wrap="square" rtlCol="1">
                <a:spAutoFit/>
              </a:bodyPr>
              <a:lstStyle/>
              <a:p>
                <a:pPr algn="r"/>
                <a:r>
                  <a:rPr lang="fa-IR" sz="2000" dirty="0">
                    <a:cs typeface="B Koodak" panose="00000700000000000000" pitchFamily="2" charset="-78"/>
                  </a:rPr>
                  <a:t>= معکوس </a:t>
                </a:r>
              </a:p>
            </p:txBody>
          </p:sp>
          <p:sp>
            <p:nvSpPr>
              <p:cNvPr id="21" name="Rectangle 20"/>
              <p:cNvSpPr/>
              <p:nvPr/>
            </p:nvSpPr>
            <p:spPr>
              <a:xfrm>
                <a:off x="4571425" y="3767249"/>
                <a:ext cx="399275" cy="399268"/>
              </a:xfrm>
              <a:prstGeom prst="rect">
                <a:avLst/>
              </a:prstGeom>
            </p:spPr>
            <p:txBody>
              <a:bodyPr wrap="square">
                <a:spAutoFit/>
              </a:bodyPr>
              <a:lstStyle/>
              <a:p>
                <a:r>
                  <a:rPr lang="en-US" dirty="0">
                    <a:solidFill>
                      <a:schemeClr val="tx1"/>
                    </a:solidFill>
                  </a:rPr>
                  <a:t> </a:t>
                </a:r>
                <a:endParaRPr lang="fa-IR" sz="2000" dirty="0">
                  <a:solidFill>
                    <a:schemeClr val="tx1"/>
                  </a:solidFill>
                  <a:cs typeface="B Koodak" panose="00000700000000000000" pitchFamily="2" charset="-78"/>
                </a:endParaRPr>
              </a:p>
            </p:txBody>
          </p:sp>
        </p:grpSp>
        <mc:AlternateContent xmlns:mc="http://schemas.openxmlformats.org/markup-compatibility/2006" xmlns:a14="http://schemas.microsoft.com/office/drawing/2010/main">
          <mc:Choice Requires="a14">
            <p:sp>
              <p:nvSpPr>
                <p:cNvPr id="22" name="Rectangle 21"/>
                <p:cNvSpPr/>
                <p:nvPr/>
              </p:nvSpPr>
              <p:spPr>
                <a:xfrm>
                  <a:off x="5527403" y="3426858"/>
                  <a:ext cx="502061" cy="6051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b="0" i="0" smtClean="0">
                            <a:solidFill>
                              <a:schemeClr val="tx1"/>
                            </a:solidFill>
                            <a:latin typeface="Cambria Math" panose="02040503050406030204" pitchFamily="18" charset="0"/>
                            <a:cs typeface="B Koodak" panose="00000700000000000000" pitchFamily="2" charset="-78"/>
                          </a:rPr>
                          <m:t>−</m:t>
                        </m:r>
                        <m:f>
                          <m:fPr>
                            <m:ctrlPr>
                              <a:rPr lang="fa-IR" i="1">
                                <a:solidFill>
                                  <a:schemeClr val="tx1"/>
                                </a:solidFill>
                                <a:latin typeface="Cambria Math" panose="02040503050406030204" pitchFamily="18" charset="0"/>
                              </a:rPr>
                            </m:ctrlPr>
                          </m:fPr>
                          <m:num>
                            <m:r>
                              <m:rPr>
                                <m:nor/>
                              </m:rPr>
                              <a:rPr lang="fa-IR" b="0" i="0" smtClean="0">
                                <a:solidFill>
                                  <a:schemeClr val="tx1"/>
                                </a:solidFill>
                                <a:latin typeface="Cambria Math" panose="02040503050406030204" pitchFamily="18" charset="0"/>
                                <a:cs typeface="B Koodak" panose="00000700000000000000" pitchFamily="2" charset="-78"/>
                              </a:rPr>
                              <m:t>3</m:t>
                            </m:r>
                          </m:num>
                          <m:den>
                            <m:r>
                              <m:rPr>
                                <m:nor/>
                              </m:rPr>
                              <a:rPr lang="fa-IR" b="0" i="0" smtClean="0">
                                <a:solidFill>
                                  <a:schemeClr val="tx1"/>
                                </a:solidFill>
                                <a:latin typeface="Cambria Math" panose="02040503050406030204" pitchFamily="18" charset="0"/>
                                <a:cs typeface="B Koodak" panose="00000700000000000000" pitchFamily="2" charset="-78"/>
                              </a:rPr>
                              <m:t>4</m:t>
                            </m:r>
                          </m:den>
                        </m:f>
                      </m:oMath>
                    </m:oMathPara>
                  </a14:m>
                  <a:endParaRPr lang="fa-IR" dirty="0">
                    <a:solidFill>
                      <a:schemeClr val="tx1"/>
                    </a:solidFill>
                    <a:cs typeface="B Koodak" panose="00000700000000000000" pitchFamily="2" charset="-78"/>
                  </a:endParaRPr>
                </a:p>
              </p:txBody>
            </p:sp>
          </mc:Choice>
          <mc:Fallback xmlns="">
            <p:sp>
              <p:nvSpPr>
                <p:cNvPr id="22" name="Rectangle 21"/>
                <p:cNvSpPr>
                  <a:spLocks noRot="1" noChangeAspect="1" noMove="1" noResize="1" noEditPoints="1" noAdjustHandles="1" noChangeArrowheads="1" noChangeShapeType="1" noTextEdit="1"/>
                </p:cNvSpPr>
                <p:nvPr/>
              </p:nvSpPr>
              <p:spPr>
                <a:xfrm>
                  <a:off x="5527403" y="3426858"/>
                  <a:ext cx="502061" cy="605166"/>
                </a:xfrm>
                <a:prstGeom prst="rect">
                  <a:avLst/>
                </a:prstGeom>
                <a:blipFill>
                  <a:blip r:embed="rId12"/>
                  <a:stretch>
                    <a:fillRect/>
                  </a:stretch>
                </a:blipFill>
              </p:spPr>
              <p:txBody>
                <a:bodyPr/>
                <a:lstStyle/>
                <a:p>
                  <a:r>
                    <a:rPr lang="fa-IR">
                      <a:noFill/>
                    </a:rPr>
                    <a:t> </a:t>
                  </a:r>
                </a:p>
              </p:txBody>
            </p:sp>
          </mc:Fallback>
        </mc:AlternateContent>
      </p:grpSp>
      <mc:AlternateContent xmlns:mc="http://schemas.openxmlformats.org/markup-compatibility/2006" xmlns:a14="http://schemas.microsoft.com/office/drawing/2010/main">
        <mc:Choice Requires="a14">
          <p:sp>
            <p:nvSpPr>
              <p:cNvPr id="24" name="Rectangle 23"/>
              <p:cNvSpPr/>
              <p:nvPr/>
            </p:nvSpPr>
            <p:spPr>
              <a:xfrm>
                <a:off x="6241889" y="3586748"/>
                <a:ext cx="538417" cy="657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rgbClr val="7030A0"/>
                          </a:solidFill>
                          <a:latin typeface="Cambria Math" panose="02040503050406030204" pitchFamily="18" charset="0"/>
                          <a:cs typeface="B Koodak" panose="00000700000000000000" pitchFamily="2" charset="-78"/>
                        </a:rPr>
                        <m:t>−</m:t>
                      </m:r>
                      <m:f>
                        <m:fPr>
                          <m:ctrlPr>
                            <a:rPr lang="fa-IR" sz="2000" i="1">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4</m:t>
                          </m:r>
                        </m:num>
                        <m:den>
                          <m:r>
                            <m:rPr>
                              <m:nor/>
                            </m:rPr>
                            <a:rPr lang="fa-IR" sz="2000" b="0" i="0" smtClean="0">
                              <a:solidFill>
                                <a:srgbClr val="7030A0"/>
                              </a:solidFill>
                              <a:latin typeface="Cambria Math" panose="02040503050406030204" pitchFamily="18" charset="0"/>
                              <a:cs typeface="B Koodak" panose="00000700000000000000" pitchFamily="2" charset="-78"/>
                            </a:rPr>
                            <m:t>3</m:t>
                          </m:r>
                        </m:den>
                      </m:f>
                    </m:oMath>
                  </m:oMathPara>
                </a14:m>
                <a:endParaRPr lang="fa-IR" sz="2000" dirty="0">
                  <a:solidFill>
                    <a:srgbClr val="7030A0"/>
                  </a:solidFill>
                  <a:cs typeface="B Koodak" panose="00000700000000000000" pitchFamily="2" charset="-78"/>
                </a:endParaRPr>
              </a:p>
            </p:txBody>
          </p:sp>
        </mc:Choice>
        <mc:Fallback xmlns="">
          <p:sp>
            <p:nvSpPr>
              <p:cNvPr id="24" name="Rectangle 23"/>
              <p:cNvSpPr>
                <a:spLocks noRot="1" noChangeAspect="1" noMove="1" noResize="1" noEditPoints="1" noAdjustHandles="1" noChangeArrowheads="1" noChangeShapeType="1" noTextEdit="1"/>
              </p:cNvSpPr>
              <p:nvPr/>
            </p:nvSpPr>
            <p:spPr>
              <a:xfrm>
                <a:off x="6241889" y="3586748"/>
                <a:ext cx="538417" cy="657552"/>
              </a:xfrm>
              <a:prstGeom prst="rect">
                <a:avLst/>
              </a:prstGeom>
              <a:blipFill>
                <a:blip r:embed="rId13"/>
                <a:stretch>
                  <a:fillRect/>
                </a:stretch>
              </a:blipFill>
            </p:spPr>
            <p:txBody>
              <a:bodyPr/>
              <a:lstStyle/>
              <a:p>
                <a:r>
                  <a:rPr lang="en-US">
                    <a:noFill/>
                  </a:rPr>
                  <a:t> </a:t>
                </a:r>
              </a:p>
            </p:txBody>
          </p:sp>
        </mc:Fallback>
      </mc:AlternateContent>
      <p:grpSp>
        <p:nvGrpSpPr>
          <p:cNvPr id="25" name="Group 24"/>
          <p:cNvGrpSpPr/>
          <p:nvPr/>
        </p:nvGrpSpPr>
        <p:grpSpPr>
          <a:xfrm>
            <a:off x="8355183" y="3643278"/>
            <a:ext cx="1467218" cy="1017961"/>
            <a:chOff x="5527403" y="3426858"/>
            <a:chExt cx="1467218" cy="1017961"/>
          </a:xfrm>
        </p:grpSpPr>
        <p:grpSp>
          <p:nvGrpSpPr>
            <p:cNvPr id="26" name="Group 25"/>
            <p:cNvGrpSpPr/>
            <p:nvPr/>
          </p:nvGrpSpPr>
          <p:grpSpPr>
            <a:xfrm>
              <a:off x="5635736" y="3426859"/>
              <a:ext cx="1358885" cy="1017960"/>
              <a:chOff x="4571425" y="3767249"/>
              <a:chExt cx="989682" cy="1100471"/>
            </a:xfrm>
          </p:grpSpPr>
          <p:sp>
            <p:nvSpPr>
              <p:cNvPr id="28" name="TextBox 27"/>
              <p:cNvSpPr txBox="1"/>
              <p:nvPr/>
            </p:nvSpPr>
            <p:spPr>
              <a:xfrm>
                <a:off x="4637470" y="3852057"/>
                <a:ext cx="923637" cy="1015663"/>
              </a:xfrm>
              <a:prstGeom prst="rect">
                <a:avLst/>
              </a:prstGeom>
              <a:noFill/>
            </p:spPr>
            <p:txBody>
              <a:bodyPr wrap="square" rtlCol="1">
                <a:spAutoFit/>
              </a:bodyPr>
              <a:lstStyle/>
              <a:p>
                <a:pPr algn="r"/>
                <a:r>
                  <a:rPr lang="fa-IR" sz="2000" dirty="0">
                    <a:cs typeface="B Koodak" panose="00000700000000000000" pitchFamily="2" charset="-78"/>
                  </a:rPr>
                  <a:t>= معکوس </a:t>
                </a:r>
              </a:p>
            </p:txBody>
          </p:sp>
          <p:sp>
            <p:nvSpPr>
              <p:cNvPr id="29" name="Rectangle 28"/>
              <p:cNvSpPr/>
              <p:nvPr/>
            </p:nvSpPr>
            <p:spPr>
              <a:xfrm>
                <a:off x="4571425" y="3767249"/>
                <a:ext cx="399275" cy="399268"/>
              </a:xfrm>
              <a:prstGeom prst="rect">
                <a:avLst/>
              </a:prstGeom>
            </p:spPr>
            <p:txBody>
              <a:bodyPr wrap="square">
                <a:spAutoFit/>
              </a:bodyPr>
              <a:lstStyle/>
              <a:p>
                <a:r>
                  <a:rPr lang="en-US" dirty="0">
                    <a:solidFill>
                      <a:schemeClr val="tx1"/>
                    </a:solidFill>
                  </a:rPr>
                  <a:t> </a:t>
                </a:r>
                <a:endParaRPr lang="fa-IR" sz="2000" dirty="0">
                  <a:solidFill>
                    <a:schemeClr val="tx1"/>
                  </a:solidFill>
                  <a:cs typeface="B Koodak" panose="00000700000000000000" pitchFamily="2" charset="-78"/>
                </a:endParaRPr>
              </a:p>
            </p:txBody>
          </p:sp>
        </p:grpSp>
        <mc:AlternateContent xmlns:mc="http://schemas.openxmlformats.org/markup-compatibility/2006" xmlns:a14="http://schemas.microsoft.com/office/drawing/2010/main">
          <mc:Choice Requires="a14">
            <p:sp>
              <p:nvSpPr>
                <p:cNvPr id="27" name="Rectangle 26"/>
                <p:cNvSpPr/>
                <p:nvPr/>
              </p:nvSpPr>
              <p:spPr>
                <a:xfrm>
                  <a:off x="5527403" y="3426858"/>
                  <a:ext cx="502061" cy="5988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b="0" i="0" smtClean="0">
                            <a:solidFill>
                              <a:schemeClr val="tx1"/>
                            </a:solidFill>
                            <a:latin typeface="Cambria Math" panose="02040503050406030204" pitchFamily="18" charset="0"/>
                            <a:cs typeface="B Koodak" panose="00000700000000000000" pitchFamily="2" charset="-78"/>
                          </a:rPr>
                          <m:t>−</m:t>
                        </m:r>
                        <m:f>
                          <m:fPr>
                            <m:ctrlPr>
                              <a:rPr lang="fa-IR" i="1">
                                <a:solidFill>
                                  <a:schemeClr val="tx1"/>
                                </a:solidFill>
                                <a:latin typeface="Cambria Math" panose="02040503050406030204" pitchFamily="18" charset="0"/>
                              </a:rPr>
                            </m:ctrlPr>
                          </m:fPr>
                          <m:num>
                            <m:r>
                              <m:rPr>
                                <m:nor/>
                              </m:rPr>
                              <a:rPr lang="fa-IR" b="0" i="0" smtClean="0">
                                <a:solidFill>
                                  <a:schemeClr val="tx1"/>
                                </a:solidFill>
                                <a:latin typeface="Cambria Math" panose="02040503050406030204" pitchFamily="18" charset="0"/>
                                <a:cs typeface="B Koodak" panose="00000700000000000000" pitchFamily="2" charset="-78"/>
                              </a:rPr>
                              <m:t>7</m:t>
                            </m:r>
                          </m:num>
                          <m:den>
                            <m:r>
                              <m:rPr>
                                <m:nor/>
                              </m:rPr>
                              <a:rPr lang="fa-IR" b="0" i="0" smtClean="0">
                                <a:solidFill>
                                  <a:schemeClr val="tx1"/>
                                </a:solidFill>
                                <a:latin typeface="Cambria Math" panose="02040503050406030204" pitchFamily="18" charset="0"/>
                                <a:cs typeface="B Koodak" panose="00000700000000000000" pitchFamily="2" charset="-78"/>
                              </a:rPr>
                              <m:t>2</m:t>
                            </m:r>
                          </m:den>
                        </m:f>
                      </m:oMath>
                    </m:oMathPara>
                  </a14:m>
                  <a:endParaRPr lang="fa-IR" dirty="0">
                    <a:solidFill>
                      <a:schemeClr val="tx1"/>
                    </a:solidFill>
                    <a:cs typeface="B Koodak" panose="00000700000000000000" pitchFamily="2" charset="-78"/>
                  </a:endParaRPr>
                </a:p>
              </p:txBody>
            </p:sp>
          </mc:Choice>
          <mc:Fallback xmlns="">
            <p:sp>
              <p:nvSpPr>
                <p:cNvPr id="27" name="Rectangle 26"/>
                <p:cNvSpPr>
                  <a:spLocks noRot="1" noChangeAspect="1" noMove="1" noResize="1" noEditPoints="1" noAdjustHandles="1" noChangeArrowheads="1" noChangeShapeType="1" noTextEdit="1"/>
                </p:cNvSpPr>
                <p:nvPr/>
              </p:nvSpPr>
              <p:spPr>
                <a:xfrm>
                  <a:off x="5527403" y="3426858"/>
                  <a:ext cx="502061" cy="598818"/>
                </a:xfrm>
                <a:prstGeom prst="rect">
                  <a:avLst/>
                </a:prstGeom>
                <a:blipFill>
                  <a:blip r:embed="rId14"/>
                  <a:stretch>
                    <a:fillRect/>
                  </a:stretch>
                </a:blipFill>
              </p:spPr>
              <p:txBody>
                <a:bodyPr/>
                <a:lstStyle/>
                <a:p>
                  <a:r>
                    <a:rPr lang="fa-IR">
                      <a:noFill/>
                    </a:rPr>
                    <a:t> </a:t>
                  </a:r>
                </a:p>
              </p:txBody>
            </p:sp>
          </mc:Fallback>
        </mc:AlternateContent>
      </p:grpSp>
      <mc:AlternateContent xmlns:mc="http://schemas.openxmlformats.org/markup-compatibility/2006" xmlns:a14="http://schemas.microsoft.com/office/drawing/2010/main">
        <mc:Choice Requires="a14">
          <p:sp>
            <p:nvSpPr>
              <p:cNvPr id="30" name="Rectangle 29"/>
              <p:cNvSpPr/>
              <p:nvPr/>
            </p:nvSpPr>
            <p:spPr>
              <a:xfrm>
                <a:off x="9714538" y="3542260"/>
                <a:ext cx="538417" cy="6567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rgbClr val="7030A0"/>
                          </a:solidFill>
                          <a:latin typeface="Cambria Math" panose="02040503050406030204" pitchFamily="18" charset="0"/>
                          <a:cs typeface="B Koodak" panose="00000700000000000000" pitchFamily="2" charset="-78"/>
                        </a:rPr>
                        <m:t>−</m:t>
                      </m:r>
                      <m:f>
                        <m:fPr>
                          <m:ctrlPr>
                            <a:rPr lang="fa-IR" sz="2000" i="1">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2</m:t>
                          </m:r>
                        </m:num>
                        <m:den>
                          <m:r>
                            <m:rPr>
                              <m:nor/>
                            </m:rPr>
                            <a:rPr lang="fa-IR" sz="2000" b="0" i="0" smtClean="0">
                              <a:solidFill>
                                <a:srgbClr val="7030A0"/>
                              </a:solidFill>
                              <a:latin typeface="Cambria Math" panose="02040503050406030204" pitchFamily="18" charset="0"/>
                              <a:cs typeface="B Koodak" panose="00000700000000000000" pitchFamily="2" charset="-78"/>
                            </a:rPr>
                            <m:t>7</m:t>
                          </m:r>
                        </m:den>
                      </m:f>
                    </m:oMath>
                  </m:oMathPara>
                </a14:m>
                <a:endParaRPr lang="fa-IR" sz="2000" dirty="0">
                  <a:solidFill>
                    <a:srgbClr val="7030A0"/>
                  </a:solidFill>
                  <a:cs typeface="B Koodak" panose="00000700000000000000" pitchFamily="2" charset="-78"/>
                </a:endParaRPr>
              </a:p>
            </p:txBody>
          </p:sp>
        </mc:Choice>
        <mc:Fallback xmlns="">
          <p:sp>
            <p:nvSpPr>
              <p:cNvPr id="30" name="Rectangle 29"/>
              <p:cNvSpPr>
                <a:spLocks noRot="1" noChangeAspect="1" noMove="1" noResize="1" noEditPoints="1" noAdjustHandles="1" noChangeArrowheads="1" noChangeShapeType="1" noTextEdit="1"/>
              </p:cNvSpPr>
              <p:nvPr/>
            </p:nvSpPr>
            <p:spPr>
              <a:xfrm>
                <a:off x="9714538" y="3542260"/>
                <a:ext cx="538417" cy="656718"/>
              </a:xfrm>
              <a:prstGeom prst="rect">
                <a:avLst/>
              </a:prstGeom>
              <a:blipFill>
                <a:blip r:embed="rId15"/>
                <a:stretch>
                  <a:fillRect/>
                </a:stretch>
              </a:blipFill>
            </p:spPr>
            <p:txBody>
              <a:bodyPr/>
              <a:lstStyle/>
              <a:p>
                <a:r>
                  <a:rPr lang="en-US">
                    <a:noFill/>
                  </a:rPr>
                  <a:t> </a:t>
                </a:r>
              </a:p>
            </p:txBody>
          </p:sp>
        </mc:Fallback>
      </mc:AlternateContent>
      <p:sp>
        <p:nvSpPr>
          <p:cNvPr id="31" name="TextBox 30"/>
          <p:cNvSpPr txBox="1"/>
          <p:nvPr/>
        </p:nvSpPr>
        <p:spPr>
          <a:xfrm>
            <a:off x="1945689" y="5559470"/>
            <a:ext cx="9948996" cy="461665"/>
          </a:xfrm>
          <a:prstGeom prst="rect">
            <a:avLst/>
          </a:prstGeom>
          <a:noFill/>
        </p:spPr>
        <p:txBody>
          <a:bodyPr wrap="square" rtlCol="1">
            <a:spAutoFit/>
          </a:bodyPr>
          <a:lstStyle/>
          <a:p>
            <a:pPr algn="r"/>
            <a:r>
              <a:rPr lang="fa-IR" sz="2400" dirty="0">
                <a:cs typeface="B Koodak" panose="00000700000000000000" pitchFamily="2" charset="-78"/>
              </a:rPr>
              <a:t>حاصل تقسیم عدد یک بر هر عدد غیر صفر چیست؟توضیح دهید.</a:t>
            </a:r>
          </a:p>
        </p:txBody>
      </p:sp>
      <p:sp>
        <p:nvSpPr>
          <p:cNvPr id="32" name="TextBox 31"/>
          <p:cNvSpPr txBox="1"/>
          <p:nvPr/>
        </p:nvSpPr>
        <p:spPr>
          <a:xfrm>
            <a:off x="21531" y="5557196"/>
            <a:ext cx="5285600" cy="461665"/>
          </a:xfrm>
          <a:prstGeom prst="rect">
            <a:avLst/>
          </a:prstGeom>
          <a:noFill/>
        </p:spPr>
        <p:txBody>
          <a:bodyPr wrap="square" rtlCol="1">
            <a:spAutoFit/>
          </a:bodyPr>
          <a:lstStyle/>
          <a:p>
            <a:pPr algn="r"/>
            <a:r>
              <a:rPr lang="fa-IR" sz="2400" dirty="0">
                <a:solidFill>
                  <a:srgbClr val="0070C0"/>
                </a:solidFill>
                <a:cs typeface="B Koodak" panose="00000700000000000000" pitchFamily="2" charset="-78"/>
              </a:rPr>
              <a:t>برابر معکوس آن عدد میباشد.</a:t>
            </a:r>
          </a:p>
        </p:txBody>
      </p:sp>
    </p:spTree>
    <p:extLst>
      <p:ext uri="{BB962C8B-B14F-4D97-AF65-F5344CB8AC3E}">
        <p14:creationId xmlns:p14="http://schemas.microsoft.com/office/powerpoint/2010/main" val="207599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right)">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8" grpId="0"/>
      <p:bldP spid="24" grpId="0"/>
      <p:bldP spid="30" grpId="0"/>
      <p:bldP spid="31" grpId="0"/>
      <p:bldP spid="3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entagon 22"/>
          <p:cNvSpPr/>
          <p:nvPr/>
        </p:nvSpPr>
        <p:spPr>
          <a:xfrm rot="10800000">
            <a:off x="5649839" y="3796420"/>
            <a:ext cx="6011222" cy="890316"/>
          </a:xfrm>
          <a:prstGeom prst="homePlate">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4" name="Pentagon 23"/>
          <p:cNvSpPr/>
          <p:nvPr/>
        </p:nvSpPr>
        <p:spPr>
          <a:xfrm rot="10800000">
            <a:off x="5649839" y="4698888"/>
            <a:ext cx="6011222" cy="890316"/>
          </a:xfrm>
          <a:prstGeom prst="homePlate">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 name="Pentagon 24"/>
          <p:cNvSpPr/>
          <p:nvPr/>
        </p:nvSpPr>
        <p:spPr>
          <a:xfrm rot="10800000">
            <a:off x="5649839" y="5591948"/>
            <a:ext cx="6011222" cy="890316"/>
          </a:xfrm>
          <a:prstGeom prst="homePlate">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7" name="TextBox 6"/>
              <p:cNvSpPr txBox="1"/>
              <p:nvPr/>
            </p:nvSpPr>
            <p:spPr>
              <a:xfrm>
                <a:off x="1173504" y="2256966"/>
                <a:ext cx="457561" cy="481157"/>
              </a:xfrm>
              <a:prstGeom prst="rect">
                <a:avLst/>
              </a:prstGeom>
              <a:noFill/>
            </p:spPr>
            <p:txBody>
              <a:bodyPr wrap="none" lIns="0" tIns="0" rIns="0" bIns="0" rtlCol="1">
                <a:spAutoFit/>
              </a:bodyPr>
              <a:lstStyle/>
              <a:p>
                <a14:m>
                  <m:oMath xmlns:m="http://schemas.openxmlformats.org/officeDocument/2006/math">
                    <m:f>
                      <m:fPr>
                        <m:ctrlPr>
                          <a:rPr lang="fa-IR" sz="2000" i="1" smtClean="0">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1</m:t>
                        </m:r>
                      </m:num>
                      <m:den>
                        <m:r>
                          <m:rPr>
                            <m:nor/>
                          </m:rPr>
                          <a:rPr lang="fa-IR" sz="2000" i="0">
                            <a:latin typeface="Cambria Math" panose="02040503050406030204" pitchFamily="18" charset="0"/>
                            <a:cs typeface="B Koodak" panose="00000700000000000000" pitchFamily="2" charset="-78"/>
                          </a:rPr>
                          <m:t>3</m:t>
                        </m:r>
                      </m:den>
                    </m:f>
                    <m:r>
                      <a:rPr lang="fa-IR" sz="2000" i="1" dirty="0" smtClean="0">
                        <a:latin typeface="Cambria Math" panose="02040503050406030204" pitchFamily="18" charset="0"/>
                        <a:cs typeface="B Koodak" panose="00000700000000000000" pitchFamily="2" charset="-78"/>
                      </a:rPr>
                      <m:t>≃</m:t>
                    </m:r>
                  </m:oMath>
                </a14:m>
                <a:r>
                  <a:rPr lang="fa-IR" sz="2000" dirty="0">
                    <a:cs typeface="B Koodak" panose="00000700000000000000" pitchFamily="2" charset="-78"/>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1173504" y="2256966"/>
                <a:ext cx="457561" cy="481157"/>
              </a:xfrm>
              <a:prstGeom prst="rect">
                <a:avLst/>
              </a:prstGeom>
              <a:blipFill>
                <a:blip r:embed="rId2"/>
                <a:stretch>
                  <a:fillRect l="-1333" r="-32000" b="-265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334649" y="2213507"/>
                <a:ext cx="457561" cy="481157"/>
              </a:xfrm>
              <a:prstGeom prst="rect">
                <a:avLst/>
              </a:prstGeom>
              <a:noFill/>
            </p:spPr>
            <p:txBody>
              <a:bodyPr wrap="none" lIns="0" tIns="0" rIns="0" bIns="0" rtlCol="1">
                <a:spAutoFit/>
              </a:bodyPr>
              <a:lstStyle/>
              <a:p>
                <a14:m>
                  <m:oMath xmlns:m="http://schemas.openxmlformats.org/officeDocument/2006/math">
                    <m:f>
                      <m:fPr>
                        <m:ctrlPr>
                          <a:rPr lang="fa-IR" sz="2000" i="1" smtClean="0">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3</m:t>
                        </m:r>
                      </m:num>
                      <m:den>
                        <m:r>
                          <m:rPr>
                            <m:nor/>
                          </m:rPr>
                          <a:rPr lang="fa-IR" sz="2000" b="0" i="0" smtClean="0">
                            <a:latin typeface="Cambria Math" panose="02040503050406030204" pitchFamily="18" charset="0"/>
                            <a:cs typeface="B Koodak" panose="00000700000000000000" pitchFamily="2" charset="-78"/>
                          </a:rPr>
                          <m:t>7</m:t>
                        </m:r>
                      </m:den>
                    </m:f>
                    <m:r>
                      <a:rPr lang="fa-IR" sz="2000" i="1" dirty="0" smtClean="0">
                        <a:latin typeface="Cambria Math" panose="02040503050406030204" pitchFamily="18" charset="0"/>
                        <a:cs typeface="B Koodak" panose="00000700000000000000" pitchFamily="2" charset="-78"/>
                      </a:rPr>
                      <m:t>≃</m:t>
                    </m:r>
                  </m:oMath>
                </a14:m>
                <a:r>
                  <a:rPr lang="fa-IR" sz="2000" dirty="0">
                    <a:cs typeface="B Koodak" panose="00000700000000000000" pitchFamily="2" charset="-78"/>
                  </a:rPr>
                  <a:t> </a:t>
                </a:r>
              </a:p>
            </p:txBody>
          </p:sp>
        </mc:Choice>
        <mc:Fallback xmlns="">
          <p:sp>
            <p:nvSpPr>
              <p:cNvPr id="8" name="TextBox 7"/>
              <p:cNvSpPr txBox="1">
                <a:spLocks noRot="1" noChangeAspect="1" noMove="1" noResize="1" noEditPoints="1" noAdjustHandles="1" noChangeArrowheads="1" noChangeShapeType="1" noTextEdit="1"/>
              </p:cNvSpPr>
              <p:nvPr/>
            </p:nvSpPr>
            <p:spPr>
              <a:xfrm>
                <a:off x="4334649" y="2213507"/>
                <a:ext cx="457561" cy="481157"/>
              </a:xfrm>
              <a:prstGeom prst="rect">
                <a:avLst/>
              </a:prstGeom>
              <a:blipFill>
                <a:blip r:embed="rId3"/>
                <a:stretch>
                  <a:fillRect r="-33333" b="-265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484392" y="2256966"/>
                <a:ext cx="1290097" cy="400110"/>
              </a:xfrm>
              <a:prstGeom prst="rect">
                <a:avLst/>
              </a:prstGeom>
            </p:spPr>
            <p:txBody>
              <a:bodyPr wrap="none">
                <a:spAutoFit/>
              </a:bodyPr>
              <a:lstStyle/>
              <a:p>
                <a14:m>
                  <m:oMath xmlns:m="http://schemas.openxmlformats.org/officeDocument/2006/math">
                    <m:f>
                      <m:fPr>
                        <m:type m:val="lin"/>
                        <m:ctrlPr>
                          <a:rPr lang="fa-IR" sz="2000" i="1" smtClean="0">
                            <a:solidFill>
                              <a:srgbClr val="7030A0"/>
                            </a:solidFill>
                            <a:latin typeface="Cambria Math" panose="02040503050406030204" pitchFamily="18" charset="0"/>
                          </a:rPr>
                        </m:ctrlPr>
                      </m:fPr>
                      <m:num>
                        <m:r>
                          <m:rPr>
                            <m:nor/>
                          </m:rPr>
                          <a:rPr lang="fa-IR" sz="2000">
                            <a:solidFill>
                              <a:srgbClr val="7030A0"/>
                            </a:solidFill>
                            <a:latin typeface="Cambria Math" panose="02040503050406030204" pitchFamily="18" charset="0"/>
                            <a:cs typeface="B Koodak" panose="00000700000000000000" pitchFamily="2" charset="-78"/>
                          </a:rPr>
                          <m:t> </m:t>
                        </m:r>
                        <m:r>
                          <m:rPr>
                            <m:nor/>
                          </m:rPr>
                          <a:rPr lang="fa-IR" sz="2000" b="0" i="0" smtClean="0">
                            <a:solidFill>
                              <a:srgbClr val="7030A0"/>
                            </a:solidFill>
                            <a:latin typeface="Cambria Math" panose="02040503050406030204" pitchFamily="18" charset="0"/>
                            <a:cs typeface="B Koodak" panose="00000700000000000000" pitchFamily="2" charset="-78"/>
                          </a:rPr>
                          <m:t>0</m:t>
                        </m:r>
                      </m:num>
                      <m:den>
                        <m:r>
                          <m:rPr>
                            <m:nor/>
                          </m:rPr>
                          <a:rPr lang="fa-IR" sz="2000" b="0" i="0" smtClean="0">
                            <a:solidFill>
                              <a:srgbClr val="7030A0"/>
                            </a:solidFill>
                            <a:latin typeface="Cambria Math" panose="02040503050406030204" pitchFamily="18" charset="0"/>
                            <a:cs typeface="B Koodak" panose="00000700000000000000" pitchFamily="2" charset="-78"/>
                          </a:rPr>
                          <m:t>3333</m:t>
                        </m:r>
                      </m:den>
                    </m:f>
                  </m:oMath>
                </a14:m>
                <a:r>
                  <a:rPr lang="fa-IR" sz="2000" dirty="0">
                    <a:solidFill>
                      <a:srgbClr val="7030A0"/>
                    </a:solidFill>
                  </a:rPr>
                  <a:t>...</a:t>
                </a:r>
              </a:p>
            </p:txBody>
          </p:sp>
        </mc:Choice>
        <mc:Fallback xmlns="">
          <p:sp>
            <p:nvSpPr>
              <p:cNvPr id="9" name="Rectangle 8"/>
              <p:cNvSpPr>
                <a:spLocks noRot="1" noChangeAspect="1" noMove="1" noResize="1" noEditPoints="1" noAdjustHandles="1" noChangeArrowheads="1" noChangeShapeType="1" noTextEdit="1"/>
              </p:cNvSpPr>
              <p:nvPr/>
            </p:nvSpPr>
            <p:spPr>
              <a:xfrm>
                <a:off x="1484392" y="2256966"/>
                <a:ext cx="1290097" cy="400110"/>
              </a:xfrm>
              <a:prstGeom prst="rect">
                <a:avLst/>
              </a:prstGeom>
              <a:blipFill>
                <a:blip r:embed="rId4"/>
                <a:stretch>
                  <a:fillRect l="-13270" t="-113636" r="-4265" b="-1803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291106" y="2971978"/>
                <a:ext cx="457561" cy="481157"/>
              </a:xfrm>
              <a:prstGeom prst="rect">
                <a:avLst/>
              </a:prstGeom>
              <a:noFill/>
            </p:spPr>
            <p:txBody>
              <a:bodyPr wrap="none" lIns="0" tIns="0" rIns="0" bIns="0" rtlCol="1">
                <a:spAutoFit/>
              </a:bodyPr>
              <a:lstStyle/>
              <a:p>
                <a14:m>
                  <m:oMath xmlns:m="http://schemas.openxmlformats.org/officeDocument/2006/math">
                    <m:f>
                      <m:fPr>
                        <m:ctrlPr>
                          <a:rPr lang="fa-IR" sz="2000" i="1" smtClean="0">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5</m:t>
                        </m:r>
                      </m:num>
                      <m:den>
                        <m:r>
                          <m:rPr>
                            <m:nor/>
                          </m:rPr>
                          <a:rPr lang="fa-IR" sz="2000" b="0" i="0" smtClean="0">
                            <a:latin typeface="Cambria Math" panose="02040503050406030204" pitchFamily="18" charset="0"/>
                            <a:cs typeface="B Koodak" panose="00000700000000000000" pitchFamily="2" charset="-78"/>
                          </a:rPr>
                          <m:t>6</m:t>
                        </m:r>
                      </m:den>
                    </m:f>
                    <m:r>
                      <a:rPr lang="fa-IR" sz="2000" i="1" dirty="0" smtClean="0">
                        <a:latin typeface="Cambria Math" panose="02040503050406030204" pitchFamily="18" charset="0"/>
                        <a:cs typeface="B Koodak" panose="00000700000000000000" pitchFamily="2" charset="-78"/>
                      </a:rPr>
                      <m:t>≃</m:t>
                    </m:r>
                  </m:oMath>
                </a14:m>
                <a:r>
                  <a:rPr lang="fa-IR" sz="2000" dirty="0">
                    <a:cs typeface="B Koodak" panose="00000700000000000000" pitchFamily="2" charset="-78"/>
                  </a:rPr>
                  <a:t> </a:t>
                </a:r>
              </a:p>
            </p:txBody>
          </p:sp>
        </mc:Choice>
        <mc:Fallback xmlns="">
          <p:sp>
            <p:nvSpPr>
              <p:cNvPr id="10" name="TextBox 9"/>
              <p:cNvSpPr txBox="1">
                <a:spLocks noRot="1" noChangeAspect="1" noMove="1" noResize="1" noEditPoints="1" noAdjustHandles="1" noChangeArrowheads="1" noChangeShapeType="1" noTextEdit="1"/>
              </p:cNvSpPr>
              <p:nvPr/>
            </p:nvSpPr>
            <p:spPr>
              <a:xfrm>
                <a:off x="4291106" y="2971978"/>
                <a:ext cx="457561" cy="481157"/>
              </a:xfrm>
              <a:prstGeom prst="rect">
                <a:avLst/>
              </a:prstGeom>
              <a:blipFill>
                <a:blip r:embed="rId5"/>
                <a:stretch>
                  <a:fillRect l="-1333" r="-32000" b="-256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674871" y="2213507"/>
                <a:ext cx="2405787" cy="400110"/>
              </a:xfrm>
              <a:prstGeom prst="rect">
                <a:avLst/>
              </a:prstGeom>
            </p:spPr>
            <p:txBody>
              <a:bodyPr wrap="none">
                <a:spAutoFit/>
              </a:bodyPr>
              <a:lstStyle/>
              <a:p>
                <a14:m>
                  <m:oMath xmlns:m="http://schemas.openxmlformats.org/officeDocument/2006/math">
                    <m:f>
                      <m:fPr>
                        <m:type m:val="lin"/>
                        <m:ctrlPr>
                          <a:rPr lang="fa-IR" sz="2000" i="1" smtClean="0">
                            <a:solidFill>
                              <a:srgbClr val="7030A0"/>
                            </a:solidFill>
                            <a:latin typeface="Cambria Math" panose="02040503050406030204" pitchFamily="18" charset="0"/>
                          </a:rPr>
                        </m:ctrlPr>
                      </m:fPr>
                      <m:num>
                        <m:r>
                          <m:rPr>
                            <m:nor/>
                          </m:rPr>
                          <a:rPr lang="fa-IR" sz="2000">
                            <a:solidFill>
                              <a:srgbClr val="7030A0"/>
                            </a:solidFill>
                            <a:latin typeface="Cambria Math" panose="02040503050406030204" pitchFamily="18" charset="0"/>
                            <a:cs typeface="B Koodak" panose="00000700000000000000" pitchFamily="2" charset="-78"/>
                          </a:rPr>
                          <m:t> </m:t>
                        </m:r>
                        <m:r>
                          <m:rPr>
                            <m:nor/>
                          </m:rPr>
                          <a:rPr lang="fa-IR" sz="2000" b="0" i="0" smtClean="0">
                            <a:solidFill>
                              <a:srgbClr val="7030A0"/>
                            </a:solidFill>
                            <a:latin typeface="Cambria Math" panose="02040503050406030204" pitchFamily="18" charset="0"/>
                            <a:cs typeface="B Koodak" panose="00000700000000000000" pitchFamily="2" charset="-78"/>
                          </a:rPr>
                          <m:t>0</m:t>
                        </m:r>
                      </m:num>
                      <m:den>
                        <m:r>
                          <m:rPr>
                            <m:nor/>
                          </m:rPr>
                          <a:rPr lang="fa-IR" sz="2000" b="0" i="0" smtClean="0">
                            <a:solidFill>
                              <a:srgbClr val="7030A0"/>
                            </a:solidFill>
                            <a:latin typeface="Cambria Math" panose="02040503050406030204" pitchFamily="18" charset="0"/>
                            <a:cs typeface="B Koodak" panose="00000700000000000000" pitchFamily="2" charset="-78"/>
                          </a:rPr>
                          <m:t>428571428571</m:t>
                        </m:r>
                      </m:den>
                    </m:f>
                  </m:oMath>
                </a14:m>
                <a:r>
                  <a:rPr lang="fa-IR" sz="2000" dirty="0">
                    <a:solidFill>
                      <a:srgbClr val="7030A0"/>
                    </a:solidFill>
                  </a:rPr>
                  <a:t>...</a:t>
                </a:r>
              </a:p>
            </p:txBody>
          </p:sp>
        </mc:Choice>
        <mc:Fallback xmlns="">
          <p:sp>
            <p:nvSpPr>
              <p:cNvPr id="11" name="Rectangle 10"/>
              <p:cNvSpPr>
                <a:spLocks noRot="1" noChangeAspect="1" noMove="1" noResize="1" noEditPoints="1" noAdjustHandles="1" noChangeArrowheads="1" noChangeShapeType="1" noTextEdit="1"/>
              </p:cNvSpPr>
              <p:nvPr/>
            </p:nvSpPr>
            <p:spPr>
              <a:xfrm>
                <a:off x="4674871" y="2213507"/>
                <a:ext cx="2405787" cy="400110"/>
              </a:xfrm>
              <a:prstGeom prst="rect">
                <a:avLst/>
              </a:prstGeom>
              <a:blipFill>
                <a:blip r:embed="rId6"/>
                <a:stretch>
                  <a:fillRect l="-7089" t="-113636" r="-1519" b="-1803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8533790" y="2130471"/>
                <a:ext cx="530915" cy="566181"/>
              </a:xfrm>
              <a:prstGeom prst="rect">
                <a:avLst/>
              </a:prstGeom>
            </p:spPr>
            <p:txBody>
              <a:bodyPr wrap="none">
                <a:spAutoFit/>
              </a:bodyPr>
              <a:lstStyle/>
              <a:p>
                <a14:m>
                  <m:oMath xmlns:m="http://schemas.openxmlformats.org/officeDocument/2006/math">
                    <m:f>
                      <m:fPr>
                        <m:ctrlPr>
                          <a:rPr lang="fa-IR" sz="2000" i="1" smtClean="0">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1</m:t>
                        </m:r>
                      </m:num>
                      <m:den>
                        <m:r>
                          <m:rPr>
                            <m:nor/>
                          </m:rPr>
                          <a:rPr lang="fa-IR" sz="2000" b="0" i="0" smtClean="0">
                            <a:solidFill>
                              <a:schemeClr val="tx1"/>
                            </a:solidFill>
                            <a:latin typeface="Cambria Math" panose="02040503050406030204" pitchFamily="18" charset="0"/>
                            <a:cs typeface="B Koodak" panose="00000700000000000000" pitchFamily="2" charset="-78"/>
                          </a:rPr>
                          <m:t>8</m:t>
                        </m:r>
                      </m:den>
                    </m:f>
                  </m:oMath>
                </a14:m>
                <a:r>
                  <a:rPr lang="fa-IR" sz="2400" dirty="0">
                    <a:solidFill>
                      <a:schemeClr val="tx1"/>
                    </a:solidFill>
                    <a:cs typeface="B Koodak" panose="00000700000000000000" pitchFamily="2" charset="-78"/>
                  </a:rPr>
                  <a:t>= </a:t>
                </a:r>
              </a:p>
            </p:txBody>
          </p:sp>
        </mc:Choice>
        <mc:Fallback xmlns="">
          <p:sp>
            <p:nvSpPr>
              <p:cNvPr id="12" name="Rectangle 11"/>
              <p:cNvSpPr>
                <a:spLocks noRot="1" noChangeAspect="1" noMove="1" noResize="1" noEditPoints="1" noAdjustHandles="1" noChangeArrowheads="1" noChangeShapeType="1" noTextEdit="1"/>
              </p:cNvSpPr>
              <p:nvPr/>
            </p:nvSpPr>
            <p:spPr>
              <a:xfrm>
                <a:off x="8533790" y="2130471"/>
                <a:ext cx="530915" cy="566181"/>
              </a:xfrm>
              <a:prstGeom prst="rect">
                <a:avLst/>
              </a:prstGeom>
              <a:blipFill>
                <a:blip r:embed="rId7"/>
                <a:stretch>
                  <a:fillRect r="-16092" b="-236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8821666" y="2213507"/>
                <a:ext cx="100957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type m:val="lin"/>
                          <m:ctrlPr>
                            <a:rPr lang="fa-IR" sz="2000" i="1" smtClean="0">
                              <a:solidFill>
                                <a:srgbClr val="7030A0"/>
                              </a:solidFill>
                              <a:latin typeface="Cambria Math" panose="02040503050406030204" pitchFamily="18" charset="0"/>
                            </a:rPr>
                          </m:ctrlPr>
                        </m:fPr>
                        <m:num>
                          <m:r>
                            <m:rPr>
                              <m:nor/>
                            </m:rPr>
                            <a:rPr lang="fa-IR" sz="2000">
                              <a:solidFill>
                                <a:srgbClr val="7030A0"/>
                              </a:solidFill>
                              <a:latin typeface="Cambria Math" panose="02040503050406030204" pitchFamily="18" charset="0"/>
                              <a:cs typeface="B Koodak" panose="00000700000000000000" pitchFamily="2" charset="-78"/>
                            </a:rPr>
                            <m:t> </m:t>
                          </m:r>
                          <m:r>
                            <m:rPr>
                              <m:nor/>
                            </m:rPr>
                            <a:rPr lang="fa-IR" sz="2000" b="0" i="0" smtClean="0">
                              <a:solidFill>
                                <a:srgbClr val="7030A0"/>
                              </a:solidFill>
                              <a:latin typeface="Cambria Math" panose="02040503050406030204" pitchFamily="18" charset="0"/>
                              <a:cs typeface="B Koodak" panose="00000700000000000000" pitchFamily="2" charset="-78"/>
                            </a:rPr>
                            <m:t>0</m:t>
                          </m:r>
                        </m:num>
                        <m:den>
                          <m:r>
                            <m:rPr>
                              <m:nor/>
                            </m:rPr>
                            <a:rPr lang="fa-IR" sz="2000" b="0" i="0" smtClean="0">
                              <a:solidFill>
                                <a:srgbClr val="7030A0"/>
                              </a:solidFill>
                              <a:latin typeface="Cambria Math" panose="02040503050406030204" pitchFamily="18" charset="0"/>
                              <a:cs typeface="B Koodak" panose="00000700000000000000" pitchFamily="2" charset="-78"/>
                            </a:rPr>
                            <m:t>125</m:t>
                          </m:r>
                        </m:den>
                      </m:f>
                    </m:oMath>
                  </m:oMathPara>
                </a14:m>
                <a:endParaRPr lang="fa-IR" sz="2000" dirty="0">
                  <a:solidFill>
                    <a:srgbClr val="7030A0"/>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8821666" y="2213507"/>
                <a:ext cx="1009572" cy="400110"/>
              </a:xfrm>
              <a:prstGeom prst="rect">
                <a:avLst/>
              </a:prstGeom>
              <a:blipFill>
                <a:blip r:embed="rId8"/>
                <a:stretch>
                  <a:fillRect l="-12651" t="-113636" r="-25301" b="-1803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093284" y="2974913"/>
                <a:ext cx="530915" cy="566181"/>
              </a:xfrm>
              <a:prstGeom prst="rect">
                <a:avLst/>
              </a:prstGeom>
            </p:spPr>
            <p:txBody>
              <a:bodyPr wrap="none">
                <a:spAutoFit/>
              </a:bodyPr>
              <a:lstStyle/>
              <a:p>
                <a14:m>
                  <m:oMath xmlns:m="http://schemas.openxmlformats.org/officeDocument/2006/math">
                    <m:f>
                      <m:fPr>
                        <m:ctrlPr>
                          <a:rPr lang="fa-IR" sz="2000" i="1" smtClean="0">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5</m:t>
                        </m:r>
                      </m:num>
                      <m:den>
                        <m:r>
                          <m:rPr>
                            <m:nor/>
                          </m:rPr>
                          <a:rPr lang="fa-IR" sz="2000" b="0" i="0" smtClean="0">
                            <a:solidFill>
                              <a:schemeClr val="tx1"/>
                            </a:solidFill>
                            <a:latin typeface="Cambria Math" panose="02040503050406030204" pitchFamily="18" charset="0"/>
                            <a:cs typeface="B Koodak" panose="00000700000000000000" pitchFamily="2" charset="-78"/>
                          </a:rPr>
                          <m:t>4</m:t>
                        </m:r>
                      </m:den>
                    </m:f>
                  </m:oMath>
                </a14:m>
                <a:r>
                  <a:rPr lang="fa-IR" sz="2400" dirty="0">
                    <a:solidFill>
                      <a:schemeClr val="tx1"/>
                    </a:solidFill>
                    <a:cs typeface="B Koodak" panose="00000700000000000000" pitchFamily="2" charset="-78"/>
                  </a:rPr>
                  <a:t>= </a:t>
                </a:r>
              </a:p>
            </p:txBody>
          </p:sp>
        </mc:Choice>
        <mc:Fallback xmlns="">
          <p:sp>
            <p:nvSpPr>
              <p:cNvPr id="15" name="Rectangle 14"/>
              <p:cNvSpPr>
                <a:spLocks noRot="1" noChangeAspect="1" noMove="1" noResize="1" noEditPoints="1" noAdjustHandles="1" noChangeArrowheads="1" noChangeShapeType="1" noTextEdit="1"/>
              </p:cNvSpPr>
              <p:nvPr/>
            </p:nvSpPr>
            <p:spPr>
              <a:xfrm>
                <a:off x="1093284" y="2974913"/>
                <a:ext cx="530915" cy="566181"/>
              </a:xfrm>
              <a:prstGeom prst="rect">
                <a:avLst/>
              </a:prstGeom>
              <a:blipFill>
                <a:blip r:embed="rId9"/>
                <a:stretch>
                  <a:fillRect r="-17241" b="-236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440850" y="3057948"/>
                <a:ext cx="87011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type m:val="lin"/>
                          <m:ctrlPr>
                            <a:rPr lang="fa-IR" sz="2000" i="1" smtClean="0">
                              <a:solidFill>
                                <a:srgbClr val="7030A0"/>
                              </a:solidFill>
                              <a:latin typeface="Cambria Math" panose="02040503050406030204" pitchFamily="18" charset="0"/>
                            </a:rPr>
                          </m:ctrlPr>
                        </m:fPr>
                        <m:num>
                          <m:r>
                            <m:rPr>
                              <m:nor/>
                            </m:rPr>
                            <a:rPr lang="fa-IR" sz="2000">
                              <a:solidFill>
                                <a:srgbClr val="7030A0"/>
                              </a:solidFill>
                              <a:latin typeface="Cambria Math" panose="02040503050406030204" pitchFamily="18" charset="0"/>
                              <a:cs typeface="B Koodak" panose="00000700000000000000" pitchFamily="2" charset="-78"/>
                            </a:rPr>
                            <m:t> </m:t>
                          </m:r>
                          <m:r>
                            <m:rPr>
                              <m:nor/>
                            </m:rPr>
                            <a:rPr lang="fa-IR" sz="2000" b="0" i="0" smtClean="0">
                              <a:solidFill>
                                <a:srgbClr val="7030A0"/>
                              </a:solidFill>
                              <a:latin typeface="Cambria Math" panose="02040503050406030204" pitchFamily="18" charset="0"/>
                              <a:cs typeface="B Koodak" panose="00000700000000000000" pitchFamily="2" charset="-78"/>
                            </a:rPr>
                            <m:t>1</m:t>
                          </m:r>
                        </m:num>
                        <m:den>
                          <m:r>
                            <m:rPr>
                              <m:nor/>
                            </m:rPr>
                            <a:rPr lang="fa-IR" sz="2000" b="0" i="0" smtClean="0">
                              <a:solidFill>
                                <a:srgbClr val="7030A0"/>
                              </a:solidFill>
                              <a:latin typeface="Cambria Math" panose="02040503050406030204" pitchFamily="18" charset="0"/>
                              <a:cs typeface="B Koodak" panose="00000700000000000000" pitchFamily="2" charset="-78"/>
                            </a:rPr>
                            <m:t>25</m:t>
                          </m:r>
                        </m:den>
                      </m:f>
                    </m:oMath>
                  </m:oMathPara>
                </a14:m>
                <a:endParaRPr lang="fa-IR" sz="2000" dirty="0">
                  <a:solidFill>
                    <a:srgbClr val="7030A0"/>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1440850" y="3057948"/>
                <a:ext cx="870110" cy="400110"/>
              </a:xfrm>
              <a:prstGeom prst="rect">
                <a:avLst/>
              </a:prstGeom>
              <a:blipFill>
                <a:blip r:embed="rId10"/>
                <a:stretch>
                  <a:fillRect l="-14685" t="-115385" r="-45455" b="-18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4631329" y="2977549"/>
                <a:ext cx="1290097" cy="400110"/>
              </a:xfrm>
              <a:prstGeom prst="rect">
                <a:avLst/>
              </a:prstGeom>
            </p:spPr>
            <p:txBody>
              <a:bodyPr wrap="none">
                <a:spAutoFit/>
              </a:bodyPr>
              <a:lstStyle/>
              <a:p>
                <a14:m>
                  <m:oMath xmlns:m="http://schemas.openxmlformats.org/officeDocument/2006/math">
                    <m:f>
                      <m:fPr>
                        <m:type m:val="lin"/>
                        <m:ctrlPr>
                          <a:rPr lang="fa-IR" sz="2000" i="1" smtClean="0">
                            <a:solidFill>
                              <a:srgbClr val="7030A0"/>
                            </a:solidFill>
                            <a:latin typeface="Cambria Math" panose="02040503050406030204" pitchFamily="18" charset="0"/>
                          </a:rPr>
                        </m:ctrlPr>
                      </m:fPr>
                      <m:num>
                        <m:r>
                          <m:rPr>
                            <m:nor/>
                          </m:rPr>
                          <a:rPr lang="fa-IR" sz="2000">
                            <a:solidFill>
                              <a:srgbClr val="7030A0"/>
                            </a:solidFill>
                            <a:latin typeface="Cambria Math" panose="02040503050406030204" pitchFamily="18" charset="0"/>
                            <a:cs typeface="B Koodak" panose="00000700000000000000" pitchFamily="2" charset="-78"/>
                          </a:rPr>
                          <m:t> </m:t>
                        </m:r>
                        <m:r>
                          <m:rPr>
                            <m:nor/>
                          </m:rPr>
                          <a:rPr lang="fa-IR" sz="2000" b="0" i="0" smtClean="0">
                            <a:solidFill>
                              <a:srgbClr val="7030A0"/>
                            </a:solidFill>
                            <a:latin typeface="Cambria Math" panose="02040503050406030204" pitchFamily="18" charset="0"/>
                            <a:cs typeface="B Koodak" panose="00000700000000000000" pitchFamily="2" charset="-78"/>
                          </a:rPr>
                          <m:t>0</m:t>
                        </m:r>
                      </m:num>
                      <m:den>
                        <m:r>
                          <m:rPr>
                            <m:nor/>
                          </m:rPr>
                          <a:rPr lang="fa-IR" sz="2000" b="0" i="0" smtClean="0">
                            <a:solidFill>
                              <a:srgbClr val="7030A0"/>
                            </a:solidFill>
                            <a:latin typeface="Cambria Math" panose="02040503050406030204" pitchFamily="18" charset="0"/>
                            <a:cs typeface="B Koodak" panose="00000700000000000000" pitchFamily="2" charset="-78"/>
                          </a:rPr>
                          <m:t>8333</m:t>
                        </m:r>
                      </m:den>
                    </m:f>
                  </m:oMath>
                </a14:m>
                <a:r>
                  <a:rPr lang="fa-IR" sz="2000" dirty="0">
                    <a:solidFill>
                      <a:srgbClr val="7030A0"/>
                    </a:solidFill>
                  </a:rPr>
                  <a:t>...</a:t>
                </a:r>
              </a:p>
            </p:txBody>
          </p:sp>
        </mc:Choice>
        <mc:Fallback xmlns="">
          <p:sp>
            <p:nvSpPr>
              <p:cNvPr id="19" name="Rectangle 18"/>
              <p:cNvSpPr>
                <a:spLocks noRot="1" noChangeAspect="1" noMove="1" noResize="1" noEditPoints="1" noAdjustHandles="1" noChangeArrowheads="1" noChangeShapeType="1" noTextEdit="1"/>
              </p:cNvSpPr>
              <p:nvPr/>
            </p:nvSpPr>
            <p:spPr>
              <a:xfrm>
                <a:off x="4631329" y="2977549"/>
                <a:ext cx="1290097" cy="400110"/>
              </a:xfrm>
              <a:prstGeom prst="rect">
                <a:avLst/>
              </a:prstGeom>
              <a:blipFill>
                <a:blip r:embed="rId11"/>
                <a:stretch>
                  <a:fillRect l="-13270" t="-113636" r="-4265" b="-180303"/>
                </a:stretch>
              </a:blipFill>
            </p:spPr>
            <p:txBody>
              <a:bodyPr/>
              <a:lstStyle/>
              <a:p>
                <a:r>
                  <a:rPr lang="en-US">
                    <a:noFill/>
                  </a:rPr>
                  <a:t> </a:t>
                </a:r>
              </a:p>
            </p:txBody>
          </p:sp>
        </mc:Fallback>
      </mc:AlternateContent>
      <p:sp>
        <p:nvSpPr>
          <p:cNvPr id="20" name="TextBox 19"/>
          <p:cNvSpPr txBox="1"/>
          <p:nvPr/>
        </p:nvSpPr>
        <p:spPr>
          <a:xfrm>
            <a:off x="4149127" y="3396310"/>
            <a:ext cx="7588134" cy="400110"/>
          </a:xfrm>
          <a:prstGeom prst="rect">
            <a:avLst/>
          </a:prstGeom>
          <a:noFill/>
        </p:spPr>
        <p:txBody>
          <a:bodyPr wrap="square" rtlCol="1">
            <a:spAutoFit/>
          </a:bodyPr>
          <a:lstStyle/>
          <a:p>
            <a:pPr algn="r"/>
            <a:r>
              <a:rPr lang="fa-IR" sz="2000" dirty="0">
                <a:cs typeface="B Koodak" panose="00000700000000000000" pitchFamily="2" charset="-78"/>
              </a:rPr>
              <a:t>بین عدد های حاصل چه تفاوتی احساس میکنید؟آیا میتوانید کسر هارا طبقه بندی کنید؟</a:t>
            </a:r>
          </a:p>
        </p:txBody>
      </p:sp>
      <p:sp>
        <p:nvSpPr>
          <p:cNvPr id="16" name="TextBox 15"/>
          <p:cNvSpPr txBox="1"/>
          <p:nvPr/>
        </p:nvSpPr>
        <p:spPr>
          <a:xfrm>
            <a:off x="6096284" y="4041523"/>
            <a:ext cx="5501509" cy="400110"/>
          </a:xfrm>
          <a:prstGeom prst="rect">
            <a:avLst/>
          </a:prstGeom>
          <a:noFill/>
        </p:spPr>
        <p:txBody>
          <a:bodyPr wrap="square" rtlCol="1">
            <a:spAutoFit/>
          </a:bodyPr>
          <a:lstStyle/>
          <a:p>
            <a:pPr algn="r"/>
            <a:r>
              <a:rPr lang="fa-IR" sz="2000" dirty="0">
                <a:solidFill>
                  <a:srgbClr val="FF0000"/>
                </a:solidFill>
                <a:cs typeface="B Koodak" panose="00000700000000000000" pitchFamily="2" charset="-78"/>
              </a:rPr>
              <a:t>1- عدد های اعشاری مختوم ( تحقیقی) مانند: 0/125 و 1/25 </a:t>
            </a:r>
          </a:p>
        </p:txBody>
      </p:sp>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5484" y="4658550"/>
            <a:ext cx="966800" cy="1836058"/>
          </a:xfrm>
          <a:prstGeom prst="rect">
            <a:avLst/>
          </a:prstGeom>
        </p:spPr>
      </p:pic>
      <p:sp>
        <p:nvSpPr>
          <p:cNvPr id="21" name="Rectangle 20"/>
          <p:cNvSpPr/>
          <p:nvPr/>
        </p:nvSpPr>
        <p:spPr>
          <a:xfrm>
            <a:off x="6096285" y="4946734"/>
            <a:ext cx="5501510" cy="400110"/>
          </a:xfrm>
          <a:prstGeom prst="rect">
            <a:avLst/>
          </a:prstGeom>
        </p:spPr>
        <p:txBody>
          <a:bodyPr wrap="square">
            <a:spAutoFit/>
          </a:bodyPr>
          <a:lstStyle/>
          <a:p>
            <a:pPr algn="r"/>
            <a:r>
              <a:rPr lang="fa-IR" sz="2000" dirty="0">
                <a:solidFill>
                  <a:srgbClr val="FF0000"/>
                </a:solidFill>
                <a:cs typeface="B Koodak" panose="00000700000000000000" pitchFamily="2" charset="-78"/>
              </a:rPr>
              <a:t>2-عدد های اعشاری متناوب ساده مانند:0/428571428571</a:t>
            </a:r>
            <a:endParaRPr lang="fa-IR" sz="2000" dirty="0">
              <a:solidFill>
                <a:srgbClr val="FF0000"/>
              </a:solidFill>
            </a:endParaRPr>
          </a:p>
        </p:txBody>
      </p:sp>
      <p:sp>
        <p:nvSpPr>
          <p:cNvPr id="22" name="Rectangle 21"/>
          <p:cNvSpPr/>
          <p:nvPr/>
        </p:nvSpPr>
        <p:spPr>
          <a:xfrm>
            <a:off x="5830336" y="5837051"/>
            <a:ext cx="5738752" cy="400110"/>
          </a:xfrm>
          <a:prstGeom prst="rect">
            <a:avLst/>
          </a:prstGeom>
        </p:spPr>
        <p:txBody>
          <a:bodyPr wrap="square">
            <a:spAutoFit/>
          </a:bodyPr>
          <a:lstStyle/>
          <a:p>
            <a:pPr algn="r"/>
            <a:r>
              <a:rPr lang="fa-IR" sz="2000" dirty="0">
                <a:solidFill>
                  <a:srgbClr val="FF0000"/>
                </a:solidFill>
                <a:cs typeface="B Koodak" panose="00000700000000000000" pitchFamily="2" charset="-78"/>
              </a:rPr>
              <a:t>3-عدد های اعشاری متناوب مرکب مانند:0/8333 </a:t>
            </a:r>
          </a:p>
        </p:txBody>
      </p:sp>
      <p:sp>
        <p:nvSpPr>
          <p:cNvPr id="26" name="Arc 25"/>
          <p:cNvSpPr/>
          <p:nvPr/>
        </p:nvSpPr>
        <p:spPr>
          <a:xfrm>
            <a:off x="5964968" y="2053242"/>
            <a:ext cx="698032" cy="560375"/>
          </a:xfrm>
          <a:prstGeom prst="arc">
            <a:avLst>
              <a:gd name="adj1" fmla="val 10917970"/>
              <a:gd name="adj2" fmla="val 21459763"/>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solidFill>
                <a:schemeClr val="accent1">
                  <a:lumMod val="75000"/>
                </a:schemeClr>
              </a:solidFill>
            </a:endParaRPr>
          </a:p>
        </p:txBody>
      </p:sp>
      <p:sp>
        <p:nvSpPr>
          <p:cNvPr id="27" name="TextBox 26"/>
          <p:cNvSpPr txBox="1"/>
          <p:nvPr/>
        </p:nvSpPr>
        <p:spPr>
          <a:xfrm>
            <a:off x="5979509" y="1653132"/>
            <a:ext cx="683491" cy="400110"/>
          </a:xfrm>
          <a:prstGeom prst="rect">
            <a:avLst/>
          </a:prstGeom>
          <a:noFill/>
        </p:spPr>
        <p:txBody>
          <a:bodyPr wrap="square" rtlCol="1">
            <a:spAutoFit/>
          </a:bodyPr>
          <a:lstStyle/>
          <a:p>
            <a:r>
              <a:rPr lang="fa-IR" sz="2000" dirty="0">
                <a:solidFill>
                  <a:schemeClr val="accent1">
                    <a:lumMod val="75000"/>
                  </a:schemeClr>
                </a:solidFill>
                <a:cs typeface="B Koodak" panose="00000700000000000000" pitchFamily="2" charset="-78"/>
              </a:rPr>
              <a:t>تکرار</a:t>
            </a:r>
          </a:p>
        </p:txBody>
      </p:sp>
      <p:sp>
        <p:nvSpPr>
          <p:cNvPr id="36" name="TextBox 35"/>
          <p:cNvSpPr txBox="1"/>
          <p:nvPr/>
        </p:nvSpPr>
        <p:spPr>
          <a:xfrm>
            <a:off x="9280680" y="644721"/>
            <a:ext cx="1431637" cy="461665"/>
          </a:xfrm>
          <a:prstGeom prst="rect">
            <a:avLst/>
          </a:prstGeom>
          <a:noFill/>
        </p:spPr>
        <p:txBody>
          <a:bodyPr wrap="square" rtlCol="1">
            <a:spAutoFit/>
          </a:bodyPr>
          <a:lstStyle/>
          <a:p>
            <a:pPr algn="r"/>
            <a:r>
              <a:rPr lang="fa-IR" sz="2400" dirty="0">
                <a:solidFill>
                  <a:schemeClr val="accent1">
                    <a:lumMod val="75000"/>
                  </a:schemeClr>
                </a:solidFill>
                <a:latin typeface="IRAban" panose="02000503000000020002" pitchFamily="2" charset="-78"/>
                <a:cs typeface="IRAban" panose="02000503000000020002" pitchFamily="2" charset="-78"/>
              </a:rPr>
              <a:t>فعالیت:</a:t>
            </a:r>
          </a:p>
        </p:txBody>
      </p:sp>
      <p:cxnSp>
        <p:nvCxnSpPr>
          <p:cNvPr id="37" name="Straight Connector 36"/>
          <p:cNvCxnSpPr/>
          <p:nvPr/>
        </p:nvCxnSpPr>
        <p:spPr>
          <a:xfrm flipV="1">
            <a:off x="4234456" y="858379"/>
            <a:ext cx="524625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273966" y="1213273"/>
            <a:ext cx="7630244" cy="415637"/>
          </a:xfrm>
          <a:prstGeom prst="rect">
            <a:avLst/>
          </a:prstGeom>
          <a:noFill/>
        </p:spPr>
        <p:txBody>
          <a:bodyPr wrap="square" rtlCol="1">
            <a:spAutoFit/>
          </a:bodyPr>
          <a:lstStyle/>
          <a:p>
            <a:pPr algn="r"/>
            <a:r>
              <a:rPr lang="fa-IR" sz="2000" dirty="0">
                <a:cs typeface="B Koodak" panose="00000700000000000000" pitchFamily="2" charset="-78"/>
              </a:rPr>
              <a:t>1- کسر های زیر را مانند نمونه و به کمک ماشین حساب به عددهای اعشاری تبدیل کنید.</a:t>
            </a:r>
          </a:p>
        </p:txBody>
      </p:sp>
      <mc:AlternateContent xmlns:mc="http://schemas.openxmlformats.org/markup-compatibility/2006" xmlns:a14="http://schemas.microsoft.com/office/drawing/2010/main">
        <mc:Choice Requires="a14">
          <p:sp>
            <p:nvSpPr>
              <p:cNvPr id="39" name="TextBox 38"/>
              <p:cNvSpPr txBox="1"/>
              <p:nvPr/>
            </p:nvSpPr>
            <p:spPr>
              <a:xfrm>
                <a:off x="1775385" y="1147303"/>
                <a:ext cx="466436" cy="481607"/>
              </a:xfrm>
              <a:prstGeom prst="rect">
                <a:avLst/>
              </a:prstGeom>
              <a:noFill/>
            </p:spPr>
            <p:txBody>
              <a:bodyPr wrap="square" lIns="0" tIns="0" rIns="0" bIns="0" rtlCol="1">
                <a:spAutoFit/>
              </a:bodyPr>
              <a:lstStyle/>
              <a:p>
                <a14:m>
                  <m:oMath xmlns:m="http://schemas.openxmlformats.org/officeDocument/2006/math">
                    <m:f>
                      <m:fPr>
                        <m:ctrlPr>
                          <a:rPr lang="fa-IR" sz="2000" i="1" smtClean="0">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2</m:t>
                        </m:r>
                      </m:num>
                      <m:den>
                        <m:r>
                          <m:rPr>
                            <m:nor/>
                          </m:rPr>
                          <a:rPr lang="fa-IR" sz="2000" i="0">
                            <a:latin typeface="Cambria Math" panose="02040503050406030204" pitchFamily="18" charset="0"/>
                            <a:cs typeface="B Koodak" panose="00000700000000000000" pitchFamily="2" charset="-78"/>
                          </a:rPr>
                          <m:t>5</m:t>
                        </m:r>
                      </m:den>
                    </m:f>
                  </m:oMath>
                </a14:m>
                <a:r>
                  <a:rPr lang="fa-IR" sz="2000" dirty="0">
                    <a:cs typeface="B Koodak" panose="00000700000000000000" pitchFamily="2" charset="-78"/>
                  </a:rPr>
                  <a:t>= </a:t>
                </a:r>
              </a:p>
            </p:txBody>
          </p:sp>
        </mc:Choice>
        <mc:Fallback xmlns="">
          <p:sp>
            <p:nvSpPr>
              <p:cNvPr id="39" name="TextBox 38"/>
              <p:cNvSpPr txBox="1">
                <a:spLocks noRot="1" noChangeAspect="1" noMove="1" noResize="1" noEditPoints="1" noAdjustHandles="1" noChangeArrowheads="1" noChangeShapeType="1" noTextEdit="1"/>
              </p:cNvSpPr>
              <p:nvPr/>
            </p:nvSpPr>
            <p:spPr>
              <a:xfrm>
                <a:off x="1775385" y="1147303"/>
                <a:ext cx="466436" cy="481607"/>
              </a:xfrm>
              <a:prstGeom prst="rect">
                <a:avLst/>
              </a:prstGeom>
              <a:blipFill>
                <a:blip r:embed="rId13"/>
                <a:stretch>
                  <a:fillRect l="-3896" b="-265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2070835" y="1277128"/>
                <a:ext cx="564257" cy="307777"/>
              </a:xfrm>
              <a:prstGeom prst="rect">
                <a:avLst/>
              </a:prstGeom>
              <a:noFill/>
            </p:spPr>
            <p:txBody>
              <a:bodyPr wrap="none" lIns="0" tIns="0" rIns="0" bIns="0" rtlCol="1">
                <a:spAutoFit/>
              </a:bodyPr>
              <a:lstStyle/>
              <a:p>
                <a14:m>
                  <m:oMath xmlns:m="http://schemas.openxmlformats.org/officeDocument/2006/math">
                    <m:r>
                      <m:rPr>
                        <m:nor/>
                      </m:rPr>
                      <a:rPr lang="fa-IR" sz="2000" i="0" smtClean="0">
                        <a:latin typeface="Cambria Math" panose="02040503050406030204" pitchFamily="18" charset="0"/>
                        <a:cs typeface="B Koodak" panose="00000700000000000000" pitchFamily="2" charset="-78"/>
                      </a:rPr>
                      <m:t>2</m:t>
                    </m:r>
                    <m:r>
                      <m:rPr>
                        <m:nor/>
                      </m:rPr>
                      <a:rPr lang="fa-IR" sz="2000" i="0">
                        <a:latin typeface="Cambria Math" panose="02040503050406030204" pitchFamily="18" charset="0"/>
                        <a:cs typeface="B Koodak" panose="00000700000000000000" pitchFamily="2" charset="-78"/>
                      </a:rPr>
                      <m:t>÷</m:t>
                    </m:r>
                    <m:r>
                      <m:rPr>
                        <m:nor/>
                      </m:rPr>
                      <a:rPr lang="fa-IR" sz="2000" i="0">
                        <a:latin typeface="Cambria Math" panose="02040503050406030204" pitchFamily="18" charset="0"/>
                        <a:cs typeface="B Koodak" panose="00000700000000000000" pitchFamily="2" charset="-78"/>
                      </a:rPr>
                      <m:t>5</m:t>
                    </m:r>
                  </m:oMath>
                </a14:m>
                <a:r>
                  <a:rPr lang="fa-IR" sz="2000" dirty="0">
                    <a:cs typeface="B Koodak" panose="00000700000000000000" pitchFamily="2" charset="-78"/>
                  </a:rPr>
                  <a:t>= </a:t>
                </a:r>
              </a:p>
            </p:txBody>
          </p:sp>
        </mc:Choice>
        <mc:Fallback xmlns="">
          <p:sp>
            <p:nvSpPr>
              <p:cNvPr id="40" name="TextBox 39"/>
              <p:cNvSpPr txBox="1">
                <a:spLocks noRot="1" noChangeAspect="1" noMove="1" noResize="1" noEditPoints="1" noAdjustHandles="1" noChangeArrowheads="1" noChangeShapeType="1" noTextEdit="1"/>
              </p:cNvSpPr>
              <p:nvPr/>
            </p:nvSpPr>
            <p:spPr>
              <a:xfrm>
                <a:off x="2070835" y="1277128"/>
                <a:ext cx="564257" cy="307777"/>
              </a:xfrm>
              <a:prstGeom prst="rect">
                <a:avLst/>
              </a:prstGeom>
              <a:blipFill>
                <a:blip r:embed="rId14"/>
                <a:stretch>
                  <a:fillRect l="-15217" t="-20000" r="-26087" b="-5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2518072" y="1190214"/>
                <a:ext cx="73064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type m:val="lin"/>
                          <m:ctrlPr>
                            <a:rPr lang="fa-IR" sz="2000" i="1" smtClean="0">
                              <a:solidFill>
                                <a:schemeClr val="tx1"/>
                              </a:solidFill>
                              <a:latin typeface="Cambria Math" panose="02040503050406030204" pitchFamily="18" charset="0"/>
                            </a:rPr>
                          </m:ctrlPr>
                        </m:fPr>
                        <m:num>
                          <m:r>
                            <m:rPr>
                              <m:nor/>
                            </m:rPr>
                            <a:rPr lang="fa-IR" sz="2000">
                              <a:solidFill>
                                <a:schemeClr val="tx1"/>
                              </a:solidFill>
                              <a:latin typeface="Cambria Math" panose="02040503050406030204" pitchFamily="18" charset="0"/>
                              <a:cs typeface="B Koodak" panose="00000700000000000000" pitchFamily="2" charset="-78"/>
                            </a:rPr>
                            <m:t> </m:t>
                          </m:r>
                          <m:r>
                            <m:rPr>
                              <m:nor/>
                            </m:rPr>
                            <a:rPr lang="fa-IR" sz="2000" b="0" i="0" smtClean="0">
                              <a:solidFill>
                                <a:schemeClr val="tx1"/>
                              </a:solidFill>
                              <a:latin typeface="Cambria Math" panose="02040503050406030204" pitchFamily="18" charset="0"/>
                              <a:cs typeface="B Koodak" panose="00000700000000000000" pitchFamily="2" charset="-78"/>
                            </a:rPr>
                            <m:t>0</m:t>
                          </m:r>
                        </m:num>
                        <m:den>
                          <m:r>
                            <m:rPr>
                              <m:nor/>
                            </m:rPr>
                            <a:rPr lang="fa-IR" sz="2000" b="0" i="0" smtClean="0">
                              <a:solidFill>
                                <a:schemeClr val="tx1"/>
                              </a:solidFill>
                              <a:latin typeface="Cambria Math" panose="02040503050406030204" pitchFamily="18" charset="0"/>
                              <a:cs typeface="B Koodak" panose="00000700000000000000" pitchFamily="2" charset="-78"/>
                            </a:rPr>
                            <m:t>4</m:t>
                          </m:r>
                        </m:den>
                      </m:f>
                    </m:oMath>
                  </m:oMathPara>
                </a14:m>
                <a:endParaRPr lang="fa-IR" sz="2000" dirty="0">
                  <a:solidFill>
                    <a:schemeClr val="tx1"/>
                  </a:solidFill>
                </a:endParaRPr>
              </a:p>
            </p:txBody>
          </p:sp>
        </mc:Choice>
        <mc:Fallback xmlns="">
          <p:sp>
            <p:nvSpPr>
              <p:cNvPr id="41" name="Rectangle 40"/>
              <p:cNvSpPr>
                <a:spLocks noRot="1" noChangeAspect="1" noMove="1" noResize="1" noEditPoints="1" noAdjustHandles="1" noChangeArrowheads="1" noChangeShapeType="1" noTextEdit="1"/>
              </p:cNvSpPr>
              <p:nvPr/>
            </p:nvSpPr>
            <p:spPr>
              <a:xfrm>
                <a:off x="2518072" y="1190214"/>
                <a:ext cx="730648" cy="400110"/>
              </a:xfrm>
              <a:prstGeom prst="rect">
                <a:avLst/>
              </a:prstGeom>
              <a:blipFill>
                <a:blip r:embed="rId15"/>
                <a:stretch>
                  <a:fillRect l="-17500" t="-113636" r="-73333" b="-180303"/>
                </a:stretch>
              </a:blipFill>
            </p:spPr>
            <p:txBody>
              <a:bodyPr/>
              <a:lstStyle/>
              <a:p>
                <a:r>
                  <a:rPr lang="en-US">
                    <a:noFill/>
                  </a:rPr>
                  <a:t> </a:t>
                </a:r>
              </a:p>
            </p:txBody>
          </p:sp>
        </mc:Fallback>
      </mc:AlternateContent>
      <p:pic>
        <p:nvPicPr>
          <p:cNvPr id="42" name="Picture 41"/>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foregroundMark x1="23438" y1="41059" x2="25938" y2="42353"/>
                        <a14:foregroundMark x1="34500" y1="42765" x2="36938" y2="40824"/>
                        <a14:foregroundMark x1="54500" y1="23471" x2="53625" y2="26882"/>
                        <a14:foregroundMark x1="65313" y1="42353" x2="67063" y2="47412"/>
                        <a14:foregroundMark x1="68438" y1="42529" x2="70688" y2="34706"/>
                        <a14:foregroundMark x1="49563" y1="48882" x2="53375" y2="35529"/>
                        <a14:foregroundMark x1="60563" y1="55000" x2="42125" y2="67706"/>
                        <a14:foregroundMark x1="41000" y1="51647" x2="56063" y2="55647"/>
                        <a14:foregroundMark x1="39438" y1="57765" x2="33563" y2="52294"/>
                        <a14:foregroundMark x1="50250" y1="55235" x2="45063" y2="56529"/>
                        <a14:foregroundMark x1="51563" y1="35765" x2="42125" y2="34059"/>
                        <a14:foregroundMark x1="27500" y1="19235" x2="27063" y2="19882"/>
                        <a14:foregroundMark x1="73188" y1="60941" x2="71813" y2="62000"/>
                      </a14:backgroundRemoval>
                    </a14:imgEffect>
                  </a14:imgLayer>
                </a14:imgProps>
              </a:ext>
              <a:ext uri="{28A0092B-C50C-407E-A947-70E740481C1C}">
                <a14:useLocalDpi xmlns:a14="http://schemas.microsoft.com/office/drawing/2010/main" val="0"/>
              </a:ext>
            </a:extLst>
          </a:blip>
          <a:srcRect l="19418" t="12275" r="18069" b="30583"/>
          <a:stretch/>
        </p:blipFill>
        <p:spPr>
          <a:xfrm>
            <a:off x="10712317" y="315590"/>
            <a:ext cx="1024944" cy="995449"/>
          </a:xfrm>
          <a:prstGeom prst="rect">
            <a:avLst/>
          </a:prstGeom>
        </p:spPr>
      </p:pic>
    </p:spTree>
    <p:extLst>
      <p:ext uri="{BB962C8B-B14F-4D97-AF65-F5344CB8AC3E}">
        <p14:creationId xmlns:p14="http://schemas.microsoft.com/office/powerpoint/2010/main" val="119166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1+#ppt_w/2"/>
                                          </p:val>
                                        </p:tav>
                                        <p:tav tm="100000">
                                          <p:val>
                                            <p:strVal val="#ppt_x"/>
                                          </p:val>
                                        </p:tav>
                                      </p:tavLst>
                                    </p:anim>
                                    <p:anim calcmode="lin" valueType="num">
                                      <p:cBhvr additive="base">
                                        <p:cTn id="46" dur="5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1+#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1+#ppt_w/2"/>
                                          </p:val>
                                        </p:tav>
                                        <p:tav tm="100000">
                                          <p:val>
                                            <p:strVal val="#ppt_x"/>
                                          </p:val>
                                        </p:tav>
                                      </p:tavLst>
                                    </p:anim>
                                    <p:anim calcmode="lin" valueType="num">
                                      <p:cBhvr additive="base">
                                        <p:cTn id="56" dur="500" fill="hold"/>
                                        <p:tgtEl>
                                          <p:spTgt spid="24"/>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1+#ppt_w/2"/>
                                          </p:val>
                                        </p:tav>
                                        <p:tav tm="100000">
                                          <p:val>
                                            <p:strVal val="#ppt_x"/>
                                          </p:val>
                                        </p:tav>
                                      </p:tavLst>
                                    </p:anim>
                                    <p:anim calcmode="lin" valueType="num">
                                      <p:cBhvr additive="base">
                                        <p:cTn id="6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1+#ppt_w/2"/>
                                          </p:val>
                                        </p:tav>
                                        <p:tav tm="100000">
                                          <p:val>
                                            <p:strVal val="#ppt_x"/>
                                          </p:val>
                                        </p:tav>
                                      </p:tavLst>
                                    </p:anim>
                                    <p:anim calcmode="lin" valueType="num">
                                      <p:cBhvr additive="base">
                                        <p:cTn id="66" dur="500" fill="hold"/>
                                        <p:tgtEl>
                                          <p:spTgt spid="25"/>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1+#ppt_w/2"/>
                                          </p:val>
                                        </p:tav>
                                        <p:tav tm="100000">
                                          <p:val>
                                            <p:strVal val="#ppt_x"/>
                                          </p:val>
                                        </p:tav>
                                      </p:tavLst>
                                    </p:anim>
                                    <p:anim calcmode="lin" valueType="num">
                                      <p:cBhvr additive="base">
                                        <p:cTn id="70"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9" grpId="0"/>
      <p:bldP spid="11" grpId="0"/>
      <p:bldP spid="13" grpId="0"/>
      <p:bldP spid="18" grpId="0"/>
      <p:bldP spid="19" grpId="0"/>
      <p:bldP spid="20" grpId="0"/>
      <p:bldP spid="16" grpId="0"/>
      <p:bldP spid="21" grpId="0"/>
      <p:bldP spid="22" grpId="0"/>
      <p:bldP spid="26" grpId="0" animBg="1"/>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54025" y="339284"/>
            <a:ext cx="10921967" cy="707886"/>
          </a:xfrm>
          <a:prstGeom prst="rect">
            <a:avLst/>
          </a:prstGeom>
          <a:noFill/>
        </p:spPr>
        <p:txBody>
          <a:bodyPr wrap="square" rtlCol="1">
            <a:spAutoFit/>
          </a:bodyPr>
          <a:lstStyle/>
          <a:p>
            <a:pPr algn="r"/>
            <a:r>
              <a:rPr lang="fa-IR" sz="2000" dirty="0">
                <a:cs typeface="B Koodak" panose="00000700000000000000" pitchFamily="2" charset="-78"/>
              </a:rPr>
              <a:t>2- مانند نمونه ، ضرب یک کسر در معکوسش را نشان دهید.چگونه میتوانیم از روی شکل نشان دهیم که حاصلضرب کسر در معکوسش، یک میشود؟</a:t>
            </a:r>
          </a:p>
        </p:txBody>
      </p:sp>
      <p:graphicFrame>
        <p:nvGraphicFramePr>
          <p:cNvPr id="23" name="Table 22"/>
          <p:cNvGraphicFramePr>
            <a:graphicFrameLocks noGrp="1"/>
          </p:cNvGraphicFramePr>
          <p:nvPr>
            <p:extLst>
              <p:ext uri="{D42A27DB-BD31-4B8C-83A1-F6EECF244321}">
                <p14:modId xmlns:p14="http://schemas.microsoft.com/office/powerpoint/2010/main" val="1475797203"/>
              </p:ext>
            </p:extLst>
          </p:nvPr>
        </p:nvGraphicFramePr>
        <p:xfrm>
          <a:off x="7595457" y="1366978"/>
          <a:ext cx="1440874" cy="1394691"/>
        </p:xfrm>
        <a:graphic>
          <a:graphicData uri="http://schemas.openxmlformats.org/drawingml/2006/table">
            <a:tbl>
              <a:tblPr rtl="1" firstRow="1" bandRow="1">
                <a:tableStyleId>{5C22544A-7EE6-4342-B048-85BDC9FD1C3A}</a:tableStyleId>
              </a:tblPr>
              <a:tblGrid>
                <a:gridCol w="720437">
                  <a:extLst>
                    <a:ext uri="{9D8B030D-6E8A-4147-A177-3AD203B41FA5}">
                      <a16:colId xmlns:a16="http://schemas.microsoft.com/office/drawing/2014/main" val="665787966"/>
                    </a:ext>
                  </a:extLst>
                </a:gridCol>
                <a:gridCol w="720437">
                  <a:extLst>
                    <a:ext uri="{9D8B030D-6E8A-4147-A177-3AD203B41FA5}">
                      <a16:colId xmlns:a16="http://schemas.microsoft.com/office/drawing/2014/main" val="1337938610"/>
                    </a:ext>
                  </a:extLst>
                </a:gridCol>
              </a:tblGrid>
              <a:tr h="464897">
                <a:tc>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876854066"/>
                  </a:ext>
                </a:extLst>
              </a:tr>
              <a:tr h="464897">
                <a:tc>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37341060"/>
                  </a:ext>
                </a:extLst>
              </a:tr>
              <a:tr h="464897">
                <a:tc>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916999"/>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4217781602"/>
              </p:ext>
            </p:extLst>
          </p:nvPr>
        </p:nvGraphicFramePr>
        <p:xfrm>
          <a:off x="9228053" y="1366979"/>
          <a:ext cx="632687" cy="1394691"/>
        </p:xfrm>
        <a:graphic>
          <a:graphicData uri="http://schemas.openxmlformats.org/drawingml/2006/table">
            <a:tbl>
              <a:tblPr rtl="1" firstRow="1" bandRow="1">
                <a:tableStyleId>{5C22544A-7EE6-4342-B048-85BDC9FD1C3A}</a:tableStyleId>
              </a:tblPr>
              <a:tblGrid>
                <a:gridCol w="632687">
                  <a:extLst>
                    <a:ext uri="{9D8B030D-6E8A-4147-A177-3AD203B41FA5}">
                      <a16:colId xmlns:a16="http://schemas.microsoft.com/office/drawing/2014/main" val="1028594432"/>
                    </a:ext>
                  </a:extLst>
                </a:gridCol>
              </a:tblGrid>
              <a:tr h="464897">
                <a:tc>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625531269"/>
                  </a:ext>
                </a:extLst>
              </a:tr>
              <a:tr h="464897">
                <a:tc>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406719614"/>
                  </a:ext>
                </a:extLst>
              </a:tr>
              <a:tr h="464897">
                <a:tc>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102675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538093762"/>
              </p:ext>
            </p:extLst>
          </p:nvPr>
        </p:nvGraphicFramePr>
        <p:xfrm>
          <a:off x="4182284" y="1366976"/>
          <a:ext cx="1367250" cy="1394691"/>
        </p:xfrm>
        <a:graphic>
          <a:graphicData uri="http://schemas.openxmlformats.org/drawingml/2006/table">
            <a:tbl>
              <a:tblPr rtl="1" firstRow="1" bandRow="1">
                <a:tableStyleId>{5C22544A-7EE6-4342-B048-85BDC9FD1C3A}</a:tableStyleId>
              </a:tblPr>
              <a:tblGrid>
                <a:gridCol w="683625">
                  <a:extLst>
                    <a:ext uri="{9D8B030D-6E8A-4147-A177-3AD203B41FA5}">
                      <a16:colId xmlns:a16="http://schemas.microsoft.com/office/drawing/2014/main" val="2899161460"/>
                    </a:ext>
                  </a:extLst>
                </a:gridCol>
                <a:gridCol w="683625">
                  <a:extLst>
                    <a:ext uri="{9D8B030D-6E8A-4147-A177-3AD203B41FA5}">
                      <a16:colId xmlns:a16="http://schemas.microsoft.com/office/drawing/2014/main" val="3555815584"/>
                    </a:ext>
                  </a:extLst>
                </a:gridCol>
              </a:tblGrid>
              <a:tr h="1394691">
                <a:tc>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216179733"/>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4082048770"/>
              </p:ext>
            </p:extLst>
          </p:nvPr>
        </p:nvGraphicFramePr>
        <p:xfrm>
          <a:off x="5767384" y="1366977"/>
          <a:ext cx="632687" cy="1394691"/>
        </p:xfrm>
        <a:graphic>
          <a:graphicData uri="http://schemas.openxmlformats.org/drawingml/2006/table">
            <a:tbl>
              <a:tblPr rtl="1" firstRow="1" bandRow="1">
                <a:tableStyleId>{5C22544A-7EE6-4342-B048-85BDC9FD1C3A}</a:tableStyleId>
              </a:tblPr>
              <a:tblGrid>
                <a:gridCol w="632687">
                  <a:extLst>
                    <a:ext uri="{9D8B030D-6E8A-4147-A177-3AD203B41FA5}">
                      <a16:colId xmlns:a16="http://schemas.microsoft.com/office/drawing/2014/main" val="1028594432"/>
                    </a:ext>
                  </a:extLst>
                </a:gridCol>
              </a:tblGrid>
              <a:tr h="464897">
                <a:tc>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625531269"/>
                  </a:ext>
                </a:extLst>
              </a:tr>
              <a:tr h="464897">
                <a:tc>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406719614"/>
                  </a:ext>
                </a:extLst>
              </a:tr>
              <a:tr h="464897">
                <a:tc>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291026751"/>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142872234"/>
              </p:ext>
            </p:extLst>
          </p:nvPr>
        </p:nvGraphicFramePr>
        <p:xfrm>
          <a:off x="1792073" y="1366976"/>
          <a:ext cx="1367250" cy="1394691"/>
        </p:xfrm>
        <a:graphic>
          <a:graphicData uri="http://schemas.openxmlformats.org/drawingml/2006/table">
            <a:tbl>
              <a:tblPr rtl="1" firstRow="1" bandRow="1">
                <a:tableStyleId>{5C22544A-7EE6-4342-B048-85BDC9FD1C3A}</a:tableStyleId>
              </a:tblPr>
              <a:tblGrid>
                <a:gridCol w="683625">
                  <a:extLst>
                    <a:ext uri="{9D8B030D-6E8A-4147-A177-3AD203B41FA5}">
                      <a16:colId xmlns:a16="http://schemas.microsoft.com/office/drawing/2014/main" val="2899161460"/>
                    </a:ext>
                  </a:extLst>
                </a:gridCol>
                <a:gridCol w="683625">
                  <a:extLst>
                    <a:ext uri="{9D8B030D-6E8A-4147-A177-3AD203B41FA5}">
                      <a16:colId xmlns:a16="http://schemas.microsoft.com/office/drawing/2014/main" val="3555815584"/>
                    </a:ext>
                  </a:extLst>
                </a:gridCol>
              </a:tblGrid>
              <a:tr h="1394691">
                <a:tc>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rtl="1"/>
                      <a:endParaRPr lang="fa-IR"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3216179733"/>
                  </a:ext>
                </a:extLst>
              </a:tr>
            </a:tbl>
          </a:graphicData>
        </a:graphic>
      </p:graphicFrame>
      <p:sp>
        <p:nvSpPr>
          <p:cNvPr id="10" name="Right Brace 9"/>
          <p:cNvSpPr/>
          <p:nvPr/>
        </p:nvSpPr>
        <p:spPr>
          <a:xfrm rot="10800000">
            <a:off x="1269081" y="1364074"/>
            <a:ext cx="418958" cy="136725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20" name="Right Brace 19"/>
          <p:cNvSpPr/>
          <p:nvPr/>
        </p:nvSpPr>
        <p:spPr>
          <a:xfrm rot="5400000">
            <a:off x="5111466" y="1875774"/>
            <a:ext cx="359423" cy="2217787"/>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21" name="Right Brace 20"/>
          <p:cNvSpPr/>
          <p:nvPr/>
        </p:nvSpPr>
        <p:spPr>
          <a:xfrm rot="5400000">
            <a:off x="8513553" y="1921694"/>
            <a:ext cx="429091" cy="226528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24" name="Right Brace 23"/>
          <p:cNvSpPr/>
          <p:nvPr/>
        </p:nvSpPr>
        <p:spPr>
          <a:xfrm rot="10800000">
            <a:off x="7196422" y="1366975"/>
            <a:ext cx="303174" cy="94079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2" name="TextBox 11"/>
          <p:cNvSpPr txBox="1"/>
          <p:nvPr/>
        </p:nvSpPr>
        <p:spPr>
          <a:xfrm>
            <a:off x="309178" y="1879655"/>
            <a:ext cx="864041" cy="369332"/>
          </a:xfrm>
          <a:prstGeom prst="rect">
            <a:avLst/>
          </a:prstGeom>
          <a:noFill/>
        </p:spPr>
        <p:txBody>
          <a:bodyPr wrap="square" rtlCol="1">
            <a:spAutoFit/>
          </a:bodyPr>
          <a:lstStyle/>
          <a:p>
            <a:pPr algn="r"/>
            <a:r>
              <a:rPr lang="fa-IR" dirty="0">
                <a:cs typeface="B Koodak" panose="00000700000000000000" pitchFamily="2" charset="-78"/>
              </a:rPr>
              <a:t>1 واحد</a:t>
            </a:r>
          </a:p>
        </p:txBody>
      </p:sp>
      <mc:AlternateContent xmlns:mc="http://schemas.openxmlformats.org/markup-compatibility/2006" xmlns:a14="http://schemas.microsoft.com/office/drawing/2010/main">
        <mc:Choice Requires="a14">
          <p:sp>
            <p:nvSpPr>
              <p:cNvPr id="26" name="Rectangle 25"/>
              <p:cNvSpPr/>
              <p:nvPr/>
            </p:nvSpPr>
            <p:spPr>
              <a:xfrm>
                <a:off x="5091539" y="3164379"/>
                <a:ext cx="399275" cy="65550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3</m:t>
                          </m:r>
                        </m:num>
                        <m:den>
                          <m:r>
                            <m:rPr>
                              <m:nor/>
                            </m:rPr>
                            <a:rPr lang="fa-IR" sz="2000" b="0" i="0" smtClean="0">
                              <a:solidFill>
                                <a:schemeClr val="tx1"/>
                              </a:solidFill>
                              <a:latin typeface="Cambria Math" panose="02040503050406030204" pitchFamily="18" charset="0"/>
                              <a:cs typeface="B Koodak" panose="00000700000000000000" pitchFamily="2" charset="-78"/>
                            </a:rPr>
                            <m:t>2</m:t>
                          </m:r>
                        </m:den>
                      </m:f>
                    </m:oMath>
                  </m:oMathPara>
                </a14:m>
                <a:endParaRPr lang="fa-IR" sz="2400" dirty="0">
                  <a:solidFill>
                    <a:schemeClr val="tx1"/>
                  </a:solidFill>
                  <a:cs typeface="B Koodak" panose="00000700000000000000" pitchFamily="2" charset="-78"/>
                </a:endParaRPr>
              </a:p>
            </p:txBody>
          </p:sp>
        </mc:Choice>
        <mc:Fallback xmlns="">
          <p:sp>
            <p:nvSpPr>
              <p:cNvPr id="26" name="Rectangle 25"/>
              <p:cNvSpPr>
                <a:spLocks noRot="1" noChangeAspect="1" noMove="1" noResize="1" noEditPoints="1" noAdjustHandles="1" noChangeArrowheads="1" noChangeShapeType="1" noTextEdit="1"/>
              </p:cNvSpPr>
              <p:nvPr/>
            </p:nvSpPr>
            <p:spPr>
              <a:xfrm>
                <a:off x="5091539" y="3164379"/>
                <a:ext cx="399275" cy="655500"/>
              </a:xfrm>
              <a:prstGeom prst="rect">
                <a:avLst/>
              </a:prstGeom>
              <a:blipFill>
                <a:blip r:embed="rId4"/>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8520552" y="3224981"/>
                <a:ext cx="707501" cy="481222"/>
              </a:xfrm>
              <a:prstGeom prst="rect">
                <a:avLst/>
              </a:prstGeom>
              <a:noFill/>
            </p:spPr>
            <p:txBody>
              <a:bodyPr wrap="none" lIns="0" tIns="0" rIns="0" bIns="0" rtlCol="1">
                <a:spAutoFit/>
              </a:bodyPr>
              <a:lstStyle/>
              <a:p>
                <a14:m>
                  <m:oMath xmlns:m="http://schemas.openxmlformats.org/officeDocument/2006/math">
                    <m:f>
                      <m:fPr>
                        <m:ctrlPr>
                          <a:rPr lang="fa-IR" sz="2000" i="1" smtClean="0">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2</m:t>
                        </m:r>
                      </m:num>
                      <m:den>
                        <m:r>
                          <m:rPr>
                            <m:nor/>
                          </m:rPr>
                          <a:rPr lang="fa-IR" sz="2000" b="0" i="0" smtClean="0">
                            <a:solidFill>
                              <a:schemeClr val="tx1"/>
                            </a:solidFill>
                            <a:latin typeface="Cambria Math" panose="02040503050406030204" pitchFamily="18" charset="0"/>
                            <a:cs typeface="B Koodak" panose="00000700000000000000" pitchFamily="2" charset="-78"/>
                          </a:rPr>
                          <m:t>3</m:t>
                        </m:r>
                      </m:den>
                    </m:f>
                    <m:r>
                      <m:rPr>
                        <m:nor/>
                      </m:rPr>
                      <a:rPr lang="fa-IR" sz="2000" i="0">
                        <a:solidFill>
                          <a:schemeClr val="tx1"/>
                        </a:solidFill>
                        <a:latin typeface="Cambria Math" panose="02040503050406030204" pitchFamily="18" charset="0"/>
                        <a:cs typeface="B Koodak" panose="00000700000000000000" pitchFamily="2" charset="-78"/>
                      </a:rPr>
                      <m:t>×</m:t>
                    </m:r>
                    <m:f>
                      <m:fPr>
                        <m:ctrlPr>
                          <a:rPr lang="fa-IR" sz="2000" i="1">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3</m:t>
                        </m:r>
                      </m:num>
                      <m:den>
                        <m:r>
                          <m:rPr>
                            <m:nor/>
                          </m:rPr>
                          <a:rPr lang="fa-IR" sz="2000" b="0" i="0" smtClean="0">
                            <a:solidFill>
                              <a:schemeClr val="tx1"/>
                            </a:solidFill>
                            <a:latin typeface="Cambria Math" panose="02040503050406030204" pitchFamily="18" charset="0"/>
                            <a:cs typeface="B Koodak" panose="00000700000000000000" pitchFamily="2" charset="-78"/>
                          </a:rPr>
                          <m:t>2</m:t>
                        </m:r>
                      </m:den>
                    </m:f>
                  </m:oMath>
                </a14:m>
                <a:r>
                  <a:rPr lang="fa-IR" sz="2000" dirty="0">
                    <a:solidFill>
                      <a:schemeClr val="tx1"/>
                    </a:solidFill>
                    <a:cs typeface="B Koodak" panose="00000700000000000000" pitchFamily="2" charset="-78"/>
                  </a:rPr>
                  <a:t>  =</a:t>
                </a:r>
              </a:p>
            </p:txBody>
          </p:sp>
        </mc:Choice>
        <mc:Fallback xmlns="">
          <p:sp>
            <p:nvSpPr>
              <p:cNvPr id="27" name="TextBox 26"/>
              <p:cNvSpPr txBox="1">
                <a:spLocks noRot="1" noChangeAspect="1" noMove="1" noResize="1" noEditPoints="1" noAdjustHandles="1" noChangeArrowheads="1" noChangeShapeType="1" noTextEdit="1"/>
              </p:cNvSpPr>
              <p:nvPr/>
            </p:nvSpPr>
            <p:spPr>
              <a:xfrm>
                <a:off x="8520552" y="3224981"/>
                <a:ext cx="707501" cy="481222"/>
              </a:xfrm>
              <a:prstGeom prst="rect">
                <a:avLst/>
              </a:prstGeom>
              <a:blipFill>
                <a:blip r:embed="rId5"/>
                <a:stretch>
                  <a:fillRect l="-862" r="-19828" b="-26582"/>
                </a:stretch>
              </a:blipFill>
            </p:spPr>
            <p:txBody>
              <a:bodyPr/>
              <a:lstStyle/>
              <a:p>
                <a:r>
                  <a:rPr lang="fa-IR">
                    <a:noFill/>
                  </a:rPr>
                  <a:t> </a:t>
                </a:r>
              </a:p>
            </p:txBody>
          </p:sp>
        </mc:Fallback>
      </mc:AlternateContent>
      <p:graphicFrame>
        <p:nvGraphicFramePr>
          <p:cNvPr id="16" name="Table 15"/>
          <p:cNvGraphicFramePr>
            <a:graphicFrameLocks noGrp="1"/>
          </p:cNvGraphicFramePr>
          <p:nvPr>
            <p:extLst>
              <p:ext uri="{D42A27DB-BD31-4B8C-83A1-F6EECF244321}">
                <p14:modId xmlns:p14="http://schemas.microsoft.com/office/powerpoint/2010/main" val="2116762702"/>
              </p:ext>
            </p:extLst>
          </p:nvPr>
        </p:nvGraphicFramePr>
        <p:xfrm>
          <a:off x="1792073" y="4820953"/>
          <a:ext cx="2382984" cy="1635608"/>
        </p:xfrm>
        <a:graphic>
          <a:graphicData uri="http://schemas.openxmlformats.org/drawingml/2006/table">
            <a:tbl>
              <a:tblPr rtl="1" firstRow="1" bandRow="1">
                <a:tableStyleId>{5C22544A-7EE6-4342-B048-85BDC9FD1C3A}</a:tableStyleId>
              </a:tblPr>
              <a:tblGrid>
                <a:gridCol w="397164">
                  <a:extLst>
                    <a:ext uri="{9D8B030D-6E8A-4147-A177-3AD203B41FA5}">
                      <a16:colId xmlns:a16="http://schemas.microsoft.com/office/drawing/2014/main" val="2739221313"/>
                    </a:ext>
                  </a:extLst>
                </a:gridCol>
                <a:gridCol w="397164">
                  <a:extLst>
                    <a:ext uri="{9D8B030D-6E8A-4147-A177-3AD203B41FA5}">
                      <a16:colId xmlns:a16="http://schemas.microsoft.com/office/drawing/2014/main" val="1957879577"/>
                    </a:ext>
                  </a:extLst>
                </a:gridCol>
                <a:gridCol w="397164">
                  <a:extLst>
                    <a:ext uri="{9D8B030D-6E8A-4147-A177-3AD203B41FA5}">
                      <a16:colId xmlns:a16="http://schemas.microsoft.com/office/drawing/2014/main" val="4216744355"/>
                    </a:ext>
                  </a:extLst>
                </a:gridCol>
                <a:gridCol w="397164">
                  <a:extLst>
                    <a:ext uri="{9D8B030D-6E8A-4147-A177-3AD203B41FA5}">
                      <a16:colId xmlns:a16="http://schemas.microsoft.com/office/drawing/2014/main" val="1906592164"/>
                    </a:ext>
                  </a:extLst>
                </a:gridCol>
                <a:gridCol w="397164">
                  <a:extLst>
                    <a:ext uri="{9D8B030D-6E8A-4147-A177-3AD203B41FA5}">
                      <a16:colId xmlns:a16="http://schemas.microsoft.com/office/drawing/2014/main" val="2123967030"/>
                    </a:ext>
                  </a:extLst>
                </a:gridCol>
                <a:gridCol w="397164">
                  <a:extLst>
                    <a:ext uri="{9D8B030D-6E8A-4147-A177-3AD203B41FA5}">
                      <a16:colId xmlns:a16="http://schemas.microsoft.com/office/drawing/2014/main" val="1211824357"/>
                    </a:ext>
                  </a:extLst>
                </a:gridCol>
              </a:tblGrid>
              <a:tr h="408902">
                <a:tc>
                  <a:txBody>
                    <a:bodyPr/>
                    <a:lstStyle/>
                    <a:p>
                      <a:pPr rtl="1"/>
                      <a:endParaRPr lang="fa-IR"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rtl="1"/>
                      <a:endParaRPr lang="fa-IR"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rtl="1"/>
                      <a:endParaRPr lang="fa-IR"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000"/>
                    </a:solidFill>
                  </a:tcPr>
                </a:tc>
                <a:tc>
                  <a:txBody>
                    <a:bodyPr/>
                    <a:lstStyle/>
                    <a:p>
                      <a:pPr rtl="1"/>
                      <a:endParaRPr lang="fa-IR"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000"/>
                    </a:solidFill>
                  </a:tcPr>
                </a:tc>
                <a:tc>
                  <a:txBody>
                    <a:bodyPr/>
                    <a:lstStyle/>
                    <a:p>
                      <a:pPr rtl="1"/>
                      <a:endParaRPr lang="fa-IR"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000"/>
                    </a:solidFill>
                  </a:tcPr>
                </a:tc>
                <a:tc>
                  <a:txBody>
                    <a:bodyPr/>
                    <a:lstStyle/>
                    <a:p>
                      <a:pPr rtl="1"/>
                      <a:endParaRPr lang="fa-IR"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3586707351"/>
                  </a:ext>
                </a:extLst>
              </a:tr>
              <a:tr h="408902">
                <a:tc>
                  <a:txBody>
                    <a:bodyPr/>
                    <a:lstStyle/>
                    <a:p>
                      <a:pPr rtl="1"/>
                      <a:endParaRPr lang="fa-IR"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rtl="1"/>
                      <a:endParaRPr lang="fa-IR"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rtl="1"/>
                      <a:endParaRPr lang="fa-IR"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000"/>
                    </a:solidFill>
                  </a:tcPr>
                </a:tc>
                <a:tc>
                  <a:txBody>
                    <a:bodyPr/>
                    <a:lstStyle/>
                    <a:p>
                      <a:pPr rtl="1"/>
                      <a:endParaRPr lang="fa-IR"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000"/>
                    </a:solidFill>
                  </a:tcPr>
                </a:tc>
                <a:tc>
                  <a:txBody>
                    <a:bodyPr/>
                    <a:lstStyle/>
                    <a:p>
                      <a:pPr rtl="1"/>
                      <a:endParaRPr lang="fa-IR"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000"/>
                    </a:solidFill>
                  </a:tcPr>
                </a:tc>
                <a:tc>
                  <a:txBody>
                    <a:bodyPr/>
                    <a:lstStyle/>
                    <a:p>
                      <a:pPr rtl="1"/>
                      <a:endParaRPr lang="fa-IR"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7841087"/>
                  </a:ext>
                </a:extLst>
              </a:tr>
              <a:tr h="408902">
                <a:tc>
                  <a:txBody>
                    <a:bodyPr/>
                    <a:lstStyle/>
                    <a:p>
                      <a:pPr rtl="1"/>
                      <a:endParaRPr lang="fa-IR"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rtl="1"/>
                      <a:endParaRPr lang="fa-IR"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rtl="1"/>
                      <a:endParaRPr lang="fa-IR"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000"/>
                    </a:solidFill>
                  </a:tcPr>
                </a:tc>
                <a:tc>
                  <a:txBody>
                    <a:bodyPr/>
                    <a:lstStyle/>
                    <a:p>
                      <a:pPr rtl="1"/>
                      <a:endParaRPr lang="fa-IR"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000"/>
                    </a:solidFill>
                  </a:tcPr>
                </a:tc>
                <a:tc>
                  <a:txBody>
                    <a:bodyPr/>
                    <a:lstStyle/>
                    <a:p>
                      <a:pPr rtl="1"/>
                      <a:endParaRPr lang="fa-IR"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000"/>
                    </a:solidFill>
                  </a:tcPr>
                </a:tc>
                <a:tc>
                  <a:txBody>
                    <a:bodyPr/>
                    <a:lstStyle/>
                    <a:p>
                      <a:pPr rtl="1"/>
                      <a:endParaRPr lang="fa-IR"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3616981469"/>
                  </a:ext>
                </a:extLst>
              </a:tr>
              <a:tr h="408902">
                <a:tc>
                  <a:txBody>
                    <a:bodyPr/>
                    <a:lstStyle/>
                    <a:p>
                      <a:pPr rtl="1"/>
                      <a:endParaRPr lang="fa-IR"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rtl="1"/>
                      <a:endParaRPr lang="fa-IR"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rtl="1"/>
                      <a:endParaRPr lang="fa-IR"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rtl="1"/>
                      <a:endParaRPr lang="fa-IR"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rtl="1"/>
                      <a:endParaRPr lang="fa-IR"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rtl="1"/>
                      <a:endParaRPr lang="fa-IR"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79194297"/>
                  </a:ext>
                </a:extLst>
              </a:tr>
            </a:tbl>
          </a:graphicData>
        </a:graphic>
      </p:graphicFrame>
      <p:sp>
        <p:nvSpPr>
          <p:cNvPr id="28" name="Right Brace 27"/>
          <p:cNvSpPr/>
          <p:nvPr/>
        </p:nvSpPr>
        <p:spPr>
          <a:xfrm rot="16200000">
            <a:off x="2398836" y="3717109"/>
            <a:ext cx="365674" cy="15792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29" name="Right Brace 28"/>
          <p:cNvSpPr/>
          <p:nvPr/>
        </p:nvSpPr>
        <p:spPr>
          <a:xfrm rot="10800000">
            <a:off x="1293156" y="4820953"/>
            <a:ext cx="359423" cy="118302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30" name="Rectangle 29"/>
              <p:cNvSpPr/>
              <p:nvPr/>
            </p:nvSpPr>
            <p:spPr>
              <a:xfrm>
                <a:off x="754388" y="5084715"/>
                <a:ext cx="399275" cy="65550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3</m:t>
                          </m:r>
                        </m:num>
                        <m:den>
                          <m:r>
                            <m:rPr>
                              <m:nor/>
                            </m:rPr>
                            <a:rPr lang="fa-IR" sz="2000" b="0" i="0" smtClean="0">
                              <a:solidFill>
                                <a:schemeClr val="tx1"/>
                              </a:solidFill>
                              <a:latin typeface="Cambria Math" panose="02040503050406030204" pitchFamily="18" charset="0"/>
                              <a:cs typeface="B Koodak" panose="00000700000000000000" pitchFamily="2" charset="-78"/>
                            </a:rPr>
                            <m:t>4</m:t>
                          </m:r>
                        </m:den>
                      </m:f>
                    </m:oMath>
                  </m:oMathPara>
                </a14:m>
                <a:endParaRPr lang="fa-IR" sz="2400" dirty="0">
                  <a:solidFill>
                    <a:schemeClr val="tx1"/>
                  </a:solidFill>
                  <a:cs typeface="B Koodak" panose="00000700000000000000" pitchFamily="2" charset="-78"/>
                </a:endParaRPr>
              </a:p>
            </p:txBody>
          </p:sp>
        </mc:Choice>
        <mc:Fallback xmlns="">
          <p:sp>
            <p:nvSpPr>
              <p:cNvPr id="30" name="Rectangle 29"/>
              <p:cNvSpPr>
                <a:spLocks noRot="1" noChangeAspect="1" noMove="1" noResize="1" noEditPoints="1" noAdjustHandles="1" noChangeArrowheads="1" noChangeShapeType="1" noTextEdit="1"/>
              </p:cNvSpPr>
              <p:nvPr/>
            </p:nvSpPr>
            <p:spPr>
              <a:xfrm>
                <a:off x="754388" y="5084715"/>
                <a:ext cx="399275" cy="655500"/>
              </a:xfrm>
              <a:prstGeom prst="rect">
                <a:avLst/>
              </a:prstGeom>
              <a:blipFill>
                <a:blip r:embed="rId6"/>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2382035" y="3488827"/>
                <a:ext cx="399275" cy="6621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4</m:t>
                          </m:r>
                        </m:num>
                        <m:den>
                          <m:r>
                            <m:rPr>
                              <m:nor/>
                            </m:rPr>
                            <a:rPr lang="fa-IR" sz="2000" b="0" i="0" smtClean="0">
                              <a:solidFill>
                                <a:schemeClr val="tx1"/>
                              </a:solidFill>
                              <a:latin typeface="Cambria Math" panose="02040503050406030204" pitchFamily="18" charset="0"/>
                              <a:cs typeface="B Koodak" panose="00000700000000000000" pitchFamily="2" charset="-78"/>
                            </a:rPr>
                            <m:t>3</m:t>
                          </m:r>
                        </m:den>
                      </m:f>
                    </m:oMath>
                  </m:oMathPara>
                </a14:m>
                <a:endParaRPr lang="fa-IR" sz="2400" dirty="0">
                  <a:solidFill>
                    <a:schemeClr val="tx1"/>
                  </a:solidFill>
                  <a:cs typeface="B Koodak" panose="00000700000000000000" pitchFamily="2" charset="-78"/>
                </a:endParaRPr>
              </a:p>
            </p:txBody>
          </p:sp>
        </mc:Choice>
        <mc:Fallback xmlns="">
          <p:sp>
            <p:nvSpPr>
              <p:cNvPr id="31" name="Rectangle 30"/>
              <p:cNvSpPr>
                <a:spLocks noRot="1" noChangeAspect="1" noMove="1" noResize="1" noEditPoints="1" noAdjustHandles="1" noChangeArrowheads="1" noChangeShapeType="1" noTextEdit="1"/>
              </p:cNvSpPr>
              <p:nvPr/>
            </p:nvSpPr>
            <p:spPr>
              <a:xfrm>
                <a:off x="2382035" y="3488827"/>
                <a:ext cx="399275" cy="662104"/>
              </a:xfrm>
              <a:prstGeom prst="rect">
                <a:avLst/>
              </a:prstGeom>
              <a:blipFill>
                <a:blip r:embed="rId7"/>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549534" y="5412465"/>
                <a:ext cx="631240" cy="40011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fa-IR" sz="2000" i="1" smtClean="0">
                          <a:latin typeface="Cambria Math" panose="02040503050406030204" pitchFamily="18" charset="0"/>
                          <a:ea typeface="Cambria Math" panose="02040503050406030204" pitchFamily="18" charset="0"/>
                        </a:rPr>
                        <m:t>×</m:t>
                      </m:r>
                    </m:oMath>
                  </m:oMathPara>
                </a14:m>
                <a:endParaRPr lang="fa-IR" sz="2000" dirty="0">
                  <a:cs typeface="B Koodak" panose="00000700000000000000" pitchFamily="2" charset="-78"/>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549534" y="5412465"/>
                <a:ext cx="631240" cy="400110"/>
              </a:xfrm>
              <a:prstGeom prst="rect">
                <a:avLst/>
              </a:prstGeom>
              <a:blipFill>
                <a:blip r:embed="rId8"/>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345241" y="5458631"/>
                <a:ext cx="385775" cy="307777"/>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rgbClr val="FF0000"/>
                          </a:solidFill>
                          <a:latin typeface="Cambria Math" panose="02040503050406030204" pitchFamily="18" charset="0"/>
                          <a:cs typeface="B Koodak" panose="00000700000000000000" pitchFamily="2" charset="-78"/>
                        </a:rPr>
                        <m:t>=</m:t>
                      </m:r>
                      <m:r>
                        <m:rPr>
                          <m:nor/>
                        </m:rPr>
                        <a:rPr lang="fa-IR" sz="2000" b="0" i="0" smtClean="0">
                          <a:solidFill>
                            <a:srgbClr val="FF0000"/>
                          </a:solidFill>
                          <a:latin typeface="Cambria Math" panose="02040503050406030204" pitchFamily="18" charset="0"/>
                          <a:cs typeface="B Koodak" panose="00000700000000000000" pitchFamily="2" charset="-78"/>
                        </a:rPr>
                        <m:t>1</m:t>
                      </m:r>
                    </m:oMath>
                  </m:oMathPara>
                </a14:m>
                <a:endParaRPr lang="fa-IR" sz="2000" dirty="0">
                  <a:solidFill>
                    <a:srgbClr val="FF0000"/>
                  </a:solidFill>
                  <a:cs typeface="B Koodak" panose="00000700000000000000" pitchFamily="2" charset="-78"/>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6345241" y="5458631"/>
                <a:ext cx="385775" cy="307777"/>
              </a:xfrm>
              <a:prstGeom prst="rect">
                <a:avLst/>
              </a:prstGeom>
              <a:blipFill>
                <a:blip r:embed="rId9"/>
                <a:stretch>
                  <a:fillRect r="-6349"/>
                </a:stretch>
              </a:blipFill>
            </p:spPr>
            <p:txBody>
              <a:bodyPr/>
              <a:lstStyle/>
              <a:p>
                <a:r>
                  <a:rPr lang="fa-IR">
                    <a:noFill/>
                  </a:rPr>
                  <a:t> </a:t>
                </a:r>
              </a:p>
            </p:txBody>
          </p:sp>
        </mc:Fallback>
      </mc:AlternateContent>
      <p:grpSp>
        <p:nvGrpSpPr>
          <p:cNvPr id="7" name="Group 6"/>
          <p:cNvGrpSpPr/>
          <p:nvPr/>
        </p:nvGrpSpPr>
        <p:grpSpPr>
          <a:xfrm>
            <a:off x="7044187" y="4323872"/>
            <a:ext cx="4831805" cy="569836"/>
            <a:chOff x="6879639" y="3932163"/>
            <a:chExt cx="4831805" cy="569836"/>
          </a:xfrm>
        </p:grpSpPr>
        <p:sp>
          <p:nvSpPr>
            <p:cNvPr id="2" name="TextBox 1"/>
            <p:cNvSpPr txBox="1"/>
            <p:nvPr/>
          </p:nvSpPr>
          <p:spPr>
            <a:xfrm>
              <a:off x="8728098" y="4017026"/>
              <a:ext cx="2983346" cy="400110"/>
            </a:xfrm>
            <a:prstGeom prst="rect">
              <a:avLst/>
            </a:prstGeom>
            <a:noFill/>
          </p:spPr>
          <p:txBody>
            <a:bodyPr wrap="square" rtlCol="1">
              <a:spAutoFit/>
            </a:bodyPr>
            <a:lstStyle/>
            <a:p>
              <a:pPr algn="r"/>
              <a:r>
                <a:rPr lang="fa-IR" sz="2000" dirty="0">
                  <a:solidFill>
                    <a:srgbClr val="7030A0"/>
                  </a:solidFill>
                  <a:cs typeface="B Koodak" panose="00000700000000000000" pitchFamily="2" charset="-78"/>
                </a:rPr>
                <a:t>میخواهیم حاصل ضرب معکوس  </a:t>
              </a:r>
            </a:p>
          </p:txBody>
        </p:sp>
        <mc:AlternateContent xmlns:mc="http://schemas.openxmlformats.org/markup-compatibility/2006" xmlns:a14="http://schemas.microsoft.com/office/drawing/2010/main">
          <mc:Choice Requires="a14">
            <p:sp>
              <p:nvSpPr>
                <p:cNvPr id="33" name="TextBox 32"/>
                <p:cNvSpPr txBox="1"/>
                <p:nvPr/>
              </p:nvSpPr>
              <p:spPr>
                <a:xfrm>
                  <a:off x="8338321" y="3932163"/>
                  <a:ext cx="535981" cy="569836"/>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4</m:t>
                            </m:r>
                          </m:num>
                          <m:den>
                            <m:r>
                              <m:rPr>
                                <m:nor/>
                              </m:rPr>
                              <a:rPr lang="fa-IR" sz="2000" b="0" i="0" smtClean="0">
                                <a:solidFill>
                                  <a:srgbClr val="7030A0"/>
                                </a:solidFill>
                                <a:latin typeface="Cambria Math" panose="02040503050406030204" pitchFamily="18" charset="0"/>
                                <a:cs typeface="B Koodak" panose="00000700000000000000" pitchFamily="2" charset="-78"/>
                              </a:rPr>
                              <m:t>3</m:t>
                            </m:r>
                          </m:den>
                        </m:f>
                        <m:r>
                          <m:rPr>
                            <m:nor/>
                          </m:rPr>
                          <a:rPr lang="fa-IR" sz="2000" i="0">
                            <a:solidFill>
                              <a:srgbClr val="7030A0"/>
                            </a:solidFill>
                            <a:latin typeface="Cambria Math" panose="02040503050406030204" pitchFamily="18" charset="0"/>
                            <a:cs typeface="B Koodak" panose="00000700000000000000" pitchFamily="2" charset="-78"/>
                          </a:rPr>
                          <m:t>×</m:t>
                        </m:r>
                        <m:f>
                          <m:fPr>
                            <m:ctrlPr>
                              <a:rPr lang="fa-IR" sz="2000" i="1">
                                <a:solidFill>
                                  <a:srgbClr val="7030A0"/>
                                </a:solidFill>
                                <a:latin typeface="Cambria Math" panose="02040503050406030204" pitchFamily="18" charset="0"/>
                              </a:rPr>
                            </m:ctrlPr>
                          </m:fPr>
                          <m:num>
                            <m:r>
                              <m:rPr>
                                <m:nor/>
                              </m:rPr>
                              <a:rPr lang="fa-IR" sz="2000" b="0" i="0" smtClean="0">
                                <a:solidFill>
                                  <a:srgbClr val="7030A0"/>
                                </a:solidFill>
                                <a:latin typeface="Cambria Math" panose="02040503050406030204" pitchFamily="18" charset="0"/>
                                <a:cs typeface="B Koodak" panose="00000700000000000000" pitchFamily="2" charset="-78"/>
                              </a:rPr>
                              <m:t>3</m:t>
                            </m:r>
                          </m:num>
                          <m:den>
                            <m:r>
                              <m:rPr>
                                <m:nor/>
                              </m:rPr>
                              <a:rPr lang="fa-IR" sz="2000" b="0" i="0" smtClean="0">
                                <a:solidFill>
                                  <a:srgbClr val="7030A0"/>
                                </a:solidFill>
                                <a:latin typeface="Cambria Math" panose="02040503050406030204" pitchFamily="18" charset="0"/>
                                <a:cs typeface="B Koodak" panose="00000700000000000000" pitchFamily="2" charset="-78"/>
                              </a:rPr>
                              <m:t>4</m:t>
                            </m:r>
                          </m:den>
                        </m:f>
                      </m:oMath>
                    </m:oMathPara>
                  </a14:m>
                  <a:endParaRPr lang="fa-IR" sz="2000" dirty="0">
                    <a:solidFill>
                      <a:srgbClr val="7030A0"/>
                    </a:solidFill>
                    <a:cs typeface="B Koodak" panose="00000700000000000000" pitchFamily="2" charset="-78"/>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8338321" y="3932163"/>
                  <a:ext cx="535981" cy="569836"/>
                </a:xfrm>
                <a:prstGeom prst="rect">
                  <a:avLst/>
                </a:prstGeom>
                <a:blipFill>
                  <a:blip r:embed="rId10"/>
                  <a:stretch>
                    <a:fillRect/>
                  </a:stretch>
                </a:blipFill>
              </p:spPr>
              <p:txBody>
                <a:bodyPr/>
                <a:lstStyle/>
                <a:p>
                  <a:r>
                    <a:rPr lang="fa-IR">
                      <a:noFill/>
                    </a:rPr>
                    <a:t> </a:t>
                  </a:r>
                </a:p>
              </p:txBody>
            </p:sp>
          </mc:Fallback>
        </mc:AlternateContent>
        <p:sp>
          <p:nvSpPr>
            <p:cNvPr id="6" name="TextBox 5"/>
            <p:cNvSpPr txBox="1"/>
            <p:nvPr/>
          </p:nvSpPr>
          <p:spPr>
            <a:xfrm>
              <a:off x="6879639" y="4058686"/>
              <a:ext cx="1431636" cy="400110"/>
            </a:xfrm>
            <a:prstGeom prst="rect">
              <a:avLst/>
            </a:prstGeom>
            <a:noFill/>
          </p:spPr>
          <p:txBody>
            <a:bodyPr wrap="square" rtlCol="1">
              <a:spAutoFit/>
            </a:bodyPr>
            <a:lstStyle/>
            <a:p>
              <a:pPr algn="r"/>
              <a:r>
                <a:rPr lang="fa-IR" sz="2000" dirty="0">
                  <a:solidFill>
                    <a:srgbClr val="7030A0"/>
                  </a:solidFill>
                  <a:cs typeface="B Koodak" panose="00000700000000000000" pitchFamily="2" charset="-78"/>
                </a:rPr>
                <a:t>را نشان دهیم.</a:t>
              </a:r>
            </a:p>
          </p:txBody>
        </p:sp>
      </p:grpSp>
    </p:spTree>
    <p:extLst>
      <p:ext uri="{BB962C8B-B14F-4D97-AF65-F5344CB8AC3E}">
        <p14:creationId xmlns:p14="http://schemas.microsoft.com/office/powerpoint/2010/main" val="285241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path" presetSubtype="0" accel="50000" decel="50000" fill="hold" grpId="1" nodeType="clickEffect">
                                  <p:stCondLst>
                                    <p:cond delay="0"/>
                                  </p:stCondLst>
                                  <p:childTnLst>
                                    <p:animMotion origin="layout" path="M 0.12903 -0.22523 L 0.25403 -0.22523 C 0.31002 -0.22523 0.37903 -0.15625 0.37903 -0.10023 L 0.37903 0.02477 " pathEditMode="relative" rAng="0" ptsTypes="AAAA">
                                      <p:cBhvr>
                                        <p:cTn id="26" dur="2000" fill="hold"/>
                                        <p:tgtEl>
                                          <p:spTgt spid="30"/>
                                        </p:tgtEl>
                                        <p:attrNameLst>
                                          <p:attrName>ppt_x</p:attrName>
                                          <p:attrName>ppt_y</p:attrName>
                                        </p:attrNameLst>
                                      </p:cBhvr>
                                      <p:rCtr x="12500" y="12500"/>
                                    </p:animMotion>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up)">
                                      <p:cBhvr>
                                        <p:cTn id="31" dur="500"/>
                                        <p:tgtEl>
                                          <p:spTgt spid="31"/>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up)">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barn(inVertical)">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0" presetClass="path" presetSubtype="0" accel="50000" decel="50000" fill="hold" grpId="1" nodeType="clickEffect">
                                  <p:stCondLst>
                                    <p:cond delay="0"/>
                                  </p:stCondLst>
                                  <p:childTnLst>
                                    <p:animMotion origin="layout" path="M -1.25E-6 -1.11111E-6 L 0.14675 -1.11111E-6 C 0.21237 -1.11111E-6 0.29362 0.07107 0.29362 0.1287 L 0.29362 0.25787 " pathEditMode="relative" rAng="0" ptsTypes="AAAA">
                                      <p:cBhvr>
                                        <p:cTn id="43" dur="2000" fill="hold"/>
                                        <p:tgtEl>
                                          <p:spTgt spid="31"/>
                                        </p:tgtEl>
                                        <p:attrNameLst>
                                          <p:attrName>ppt_x</p:attrName>
                                          <p:attrName>ppt_y</p:attrName>
                                        </p:attrNameLst>
                                      </p:cBhvr>
                                      <p:rCtr x="14674" y="12894"/>
                                    </p:animMotion>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barn(inVertical)">
                                      <p:cBhvr>
                                        <p:cTn id="4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p:bldP spid="30" grpId="1"/>
      <p:bldP spid="31" grpId="0"/>
      <p:bldP spid="31" grpId="1"/>
      <p:bldP spid="3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961227" y="1214528"/>
            <a:ext cx="3990109" cy="415636"/>
          </a:xfrm>
          <a:prstGeom prst="rect">
            <a:avLst/>
          </a:prstGeom>
          <a:noFill/>
        </p:spPr>
        <p:txBody>
          <a:bodyPr wrap="square" rtlCol="1">
            <a:spAutoFit/>
          </a:bodyPr>
          <a:lstStyle/>
          <a:p>
            <a:pPr algn="r"/>
            <a:r>
              <a:rPr lang="fa-IR" sz="2000" dirty="0">
                <a:cs typeface="B Koodak" panose="00000700000000000000" pitchFamily="2" charset="-78"/>
              </a:rPr>
              <a:t>1-حاصل عبارت های زیر را به دست آورید.</a:t>
            </a:r>
          </a:p>
        </p:txBody>
      </p:sp>
      <mc:AlternateContent xmlns:mc="http://schemas.openxmlformats.org/markup-compatibility/2006" xmlns:a14="http://schemas.microsoft.com/office/drawing/2010/main">
        <mc:Choice Requires="a14">
          <p:sp>
            <p:nvSpPr>
              <p:cNvPr id="10" name="TextBox 9"/>
              <p:cNvSpPr txBox="1"/>
              <p:nvPr/>
            </p:nvSpPr>
            <p:spPr>
              <a:xfrm>
                <a:off x="430428" y="1623591"/>
                <a:ext cx="1901033" cy="477759"/>
              </a:xfrm>
              <a:prstGeom prst="rect">
                <a:avLst/>
              </a:prstGeom>
              <a:noFill/>
            </p:spPr>
            <p:txBody>
              <a:bodyPr wrap="none" lIns="0" tIns="0" rIns="0" bIns="0" rtlCol="1">
                <a:spAutoFit/>
              </a:bodyPr>
              <a:lstStyle/>
              <a:p>
                <a14:m>
                  <m:oMath xmlns:m="http://schemas.openxmlformats.org/officeDocument/2006/math">
                    <m:d>
                      <m:dPr>
                        <m:ctrlPr>
                          <a:rPr lang="fa-IR" sz="2000" i="1" smtClean="0">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6</m:t>
                            </m:r>
                          </m:num>
                          <m:den>
                            <m:r>
                              <m:rPr>
                                <m:nor/>
                              </m:rPr>
                              <a:rPr lang="fa-IR" sz="2000" i="0">
                                <a:latin typeface="Cambria Math" panose="02040503050406030204" pitchFamily="18" charset="0"/>
                                <a:cs typeface="B Koodak" panose="00000700000000000000" pitchFamily="2" charset="-78"/>
                              </a:rPr>
                              <m:t>17</m:t>
                            </m:r>
                          </m:den>
                        </m:f>
                      </m:e>
                    </m:d>
                    <m:r>
                      <m:rPr>
                        <m:nor/>
                      </m:rPr>
                      <a:rPr lang="fa-IR" sz="2000" i="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m:t>
                            </m:r>
                            <m:r>
                              <m:rPr>
                                <m:nor/>
                              </m:rPr>
                              <a:rPr lang="fa-IR" sz="2000" i="0">
                                <a:latin typeface="Cambria Math" panose="02040503050406030204" pitchFamily="18" charset="0"/>
                                <a:cs typeface="B Koodak" panose="00000700000000000000" pitchFamily="2" charset="-78"/>
                              </a:rPr>
                              <m:t>8</m:t>
                            </m:r>
                          </m:num>
                          <m:den>
                            <m:r>
                              <m:rPr>
                                <m:nor/>
                              </m:rPr>
                              <a:rPr lang="fa-IR" sz="2000" i="0">
                                <a:latin typeface="Cambria Math" panose="02040503050406030204" pitchFamily="18" charset="0"/>
                                <a:cs typeface="B Koodak" panose="00000700000000000000" pitchFamily="2" charset="-78"/>
                              </a:rPr>
                              <m:t>17</m:t>
                            </m:r>
                          </m:den>
                        </m:f>
                      </m:e>
                    </m:d>
                    <m:r>
                      <a:rPr lang="fa-IR" sz="2000" i="1" dirty="0" smtClean="0">
                        <a:latin typeface="Cambria Math" panose="02040503050406030204" pitchFamily="18" charset="0"/>
                        <a:cs typeface="B Koodak" panose="00000700000000000000" pitchFamily="2" charset="-78"/>
                      </a:rPr>
                      <m:t>=</m:t>
                    </m:r>
                  </m:oMath>
                </a14:m>
                <a:r>
                  <a:rPr lang="fa-IR" sz="2000" dirty="0">
                    <a:cs typeface="B Koodak" panose="00000700000000000000" pitchFamily="2" charset="-78"/>
                  </a:rPr>
                  <a:t> </a:t>
                </a:r>
              </a:p>
            </p:txBody>
          </p:sp>
        </mc:Choice>
        <mc:Fallback xmlns="">
          <p:sp>
            <p:nvSpPr>
              <p:cNvPr id="10" name="TextBox 9"/>
              <p:cNvSpPr txBox="1">
                <a:spLocks noRot="1" noChangeAspect="1" noMove="1" noResize="1" noEditPoints="1" noAdjustHandles="1" noChangeArrowheads="1" noChangeShapeType="1" noTextEdit="1"/>
              </p:cNvSpPr>
              <p:nvPr/>
            </p:nvSpPr>
            <p:spPr>
              <a:xfrm>
                <a:off x="430428" y="1623591"/>
                <a:ext cx="1901033" cy="477759"/>
              </a:xfrm>
              <a:prstGeom prst="rect">
                <a:avLst/>
              </a:prstGeom>
              <a:blipFill>
                <a:blip r:embed="rId2"/>
                <a:stretch>
                  <a:fillRect r="-17685" b="-329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208093" y="1623591"/>
                <a:ext cx="2004291" cy="481607"/>
              </a:xfrm>
              <a:prstGeom prst="rect">
                <a:avLst/>
              </a:prstGeom>
              <a:noFill/>
            </p:spPr>
            <p:txBody>
              <a:bodyPr wrap="square" lIns="0" tIns="0" rIns="0" bIns="0" rtlCol="1">
                <a:spAutoFit/>
              </a:bodyPr>
              <a:lstStyle/>
              <a:p>
                <a14:m>
                  <m:oMath xmlns:m="http://schemas.openxmlformats.org/officeDocument/2006/math">
                    <m:d>
                      <m:dPr>
                        <m:ctrlPr>
                          <a:rPr lang="fa-IR" sz="2000" i="1" smtClean="0">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12</m:t>
                            </m:r>
                          </m:num>
                          <m:den>
                            <m:r>
                              <m:rPr>
                                <m:nor/>
                              </m:rPr>
                              <a:rPr lang="fa-IR" sz="2000" b="0" i="0" smtClean="0">
                                <a:latin typeface="Cambria Math" panose="02040503050406030204" pitchFamily="18" charset="0"/>
                                <a:cs typeface="B Koodak" panose="00000700000000000000" pitchFamily="2" charset="-78"/>
                              </a:rPr>
                              <m:t>35</m:t>
                            </m:r>
                          </m:den>
                        </m:f>
                      </m:e>
                    </m:d>
                    <m:r>
                      <m:rPr>
                        <m:nor/>
                      </m:rPr>
                      <a:rPr lang="fa-IR" sz="2000" b="0" i="0" smtClean="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11</m:t>
                            </m:r>
                          </m:num>
                          <m:den>
                            <m:r>
                              <m:rPr>
                                <m:nor/>
                              </m:rPr>
                              <a:rPr lang="fa-IR" sz="2000" b="0" i="0" smtClean="0">
                                <a:latin typeface="Cambria Math" panose="02040503050406030204" pitchFamily="18" charset="0"/>
                                <a:cs typeface="B Koodak" panose="00000700000000000000" pitchFamily="2" charset="-78"/>
                              </a:rPr>
                              <m:t>42</m:t>
                            </m:r>
                          </m:den>
                        </m:f>
                      </m:e>
                    </m:d>
                    <m:r>
                      <a:rPr lang="fa-IR" sz="2000" i="1" dirty="0" smtClean="0">
                        <a:latin typeface="Cambria Math" panose="02040503050406030204" pitchFamily="18" charset="0"/>
                        <a:cs typeface="B Koodak" panose="00000700000000000000" pitchFamily="2" charset="-78"/>
                      </a:rPr>
                      <m:t>=</m:t>
                    </m:r>
                  </m:oMath>
                </a14:m>
                <a:r>
                  <a:rPr lang="fa-IR" sz="2000" dirty="0">
                    <a:cs typeface="B Koodak" panose="00000700000000000000" pitchFamily="2" charset="-78"/>
                  </a:rPr>
                  <a:t> </a:t>
                </a:r>
              </a:p>
            </p:txBody>
          </p:sp>
        </mc:Choice>
        <mc:Fallback xmlns="">
          <p:sp>
            <p:nvSpPr>
              <p:cNvPr id="11" name="TextBox 10"/>
              <p:cNvSpPr txBox="1">
                <a:spLocks noRot="1" noChangeAspect="1" noMove="1" noResize="1" noEditPoints="1" noAdjustHandles="1" noChangeArrowheads="1" noChangeShapeType="1" noTextEdit="1"/>
              </p:cNvSpPr>
              <p:nvPr/>
            </p:nvSpPr>
            <p:spPr>
              <a:xfrm>
                <a:off x="6208093" y="1623591"/>
                <a:ext cx="2004291" cy="481607"/>
              </a:xfrm>
              <a:prstGeom prst="rect">
                <a:avLst/>
              </a:prstGeom>
              <a:blipFill>
                <a:blip r:embed="rId3"/>
                <a:stretch>
                  <a:fillRect l="-2736" b="-98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451377" y="1577440"/>
                <a:ext cx="1083053" cy="570092"/>
              </a:xfrm>
              <a:prstGeom prst="rect">
                <a:avLst/>
              </a:prstGeom>
            </p:spPr>
            <p:txBody>
              <a:bodyPr wrap="none">
                <a:spAutoFit/>
              </a:bodyPr>
              <a:lstStyle/>
              <a:p>
                <a14:m>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6</m:t>
                        </m:r>
                        <m:r>
                          <a:rPr lang="fa-IR" sz="2000" b="0" i="1"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dirty="0" smtClean="0">
                            <a:solidFill>
                              <a:schemeClr val="accent2">
                                <a:lumMod val="75000"/>
                              </a:schemeClr>
                            </a:solidFill>
                            <a:cs typeface="B Koodak" panose="00000700000000000000" pitchFamily="2" charset="-78"/>
                          </a:rPr>
                          <m:t>8</m:t>
                        </m:r>
                        <m:r>
                          <m:rPr>
                            <m:nor/>
                          </m:rPr>
                          <a:rPr lang="fa-IR" sz="2000" dirty="0">
                            <a:solidFill>
                              <a:schemeClr val="accent2">
                                <a:lumMod val="75000"/>
                              </a:schemeClr>
                            </a:solidFill>
                            <a:cs typeface="B Koodak" panose="00000700000000000000" pitchFamily="2" charset="-78"/>
                          </a:rPr>
                          <m:t> </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17</m:t>
                        </m:r>
                      </m:den>
                    </m:f>
                    <m:r>
                      <a:rPr lang="fa-IR" sz="2000" i="1" dirty="0" smtClean="0">
                        <a:solidFill>
                          <a:schemeClr val="accent2">
                            <a:lumMod val="75000"/>
                          </a:schemeClr>
                        </a:solidFill>
                        <a:latin typeface="Cambria Math" panose="02040503050406030204" pitchFamily="18" charset="0"/>
                        <a:cs typeface="B Koodak" panose="00000700000000000000" pitchFamily="2" charset="-78"/>
                      </a:rPr>
                      <m:t>=</m:t>
                    </m:r>
                  </m:oMath>
                </a14:m>
                <a:r>
                  <a:rPr lang="fa-IR" dirty="0">
                    <a:solidFill>
                      <a:schemeClr val="accent2">
                        <a:lumMod val="75000"/>
                      </a:schemeClr>
                    </a:solidFill>
                    <a:cs typeface="B Koodak" panose="00000700000000000000" pitchFamily="2" charset="-78"/>
                  </a:rPr>
                  <a:t> </a:t>
                </a:r>
              </a:p>
            </p:txBody>
          </p:sp>
        </mc:Choice>
        <mc:Fallback xmlns="">
          <p:sp>
            <p:nvSpPr>
              <p:cNvPr id="13" name="Rectangle 12"/>
              <p:cNvSpPr>
                <a:spLocks noRot="1" noChangeAspect="1" noMove="1" noResize="1" noEditPoints="1" noAdjustHandles="1" noChangeArrowheads="1" noChangeShapeType="1" noTextEdit="1"/>
              </p:cNvSpPr>
              <p:nvPr/>
            </p:nvSpPr>
            <p:spPr>
              <a:xfrm>
                <a:off x="2451377" y="1577440"/>
                <a:ext cx="1083053" cy="570092"/>
              </a:xfrm>
              <a:prstGeom prst="rect">
                <a:avLst/>
              </a:prstGeom>
              <a:blipFill>
                <a:blip r:embed="rId4"/>
                <a:stretch>
                  <a:fillRect r="-10112" b="-172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529183" y="1566649"/>
                <a:ext cx="399275" cy="65550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2</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17</m:t>
                          </m:r>
                        </m:den>
                      </m:f>
                    </m:oMath>
                  </m:oMathPara>
                </a14:m>
                <a:endParaRPr lang="fa-IR" sz="2400" dirty="0">
                  <a:solidFill>
                    <a:schemeClr val="accent2">
                      <a:lumMod val="75000"/>
                    </a:schemeClr>
                  </a:solidFill>
                  <a:cs typeface="B Koodak" panose="00000700000000000000" pitchFamily="2" charset="-78"/>
                </a:endParaRPr>
              </a:p>
            </p:txBody>
          </p:sp>
        </mc:Choice>
        <mc:Fallback xmlns="">
          <p:sp>
            <p:nvSpPr>
              <p:cNvPr id="14" name="Rectangle 13"/>
              <p:cNvSpPr>
                <a:spLocks noRot="1" noChangeAspect="1" noMove="1" noResize="1" noEditPoints="1" noAdjustHandles="1" noChangeArrowheads="1" noChangeShapeType="1" noTextEdit="1"/>
              </p:cNvSpPr>
              <p:nvPr/>
            </p:nvSpPr>
            <p:spPr>
              <a:xfrm>
                <a:off x="3529183" y="1566649"/>
                <a:ext cx="399275" cy="65550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7881972" y="2723538"/>
                <a:ext cx="1222514" cy="571247"/>
              </a:xfrm>
              <a:prstGeom prst="rect">
                <a:avLst/>
              </a:prstGeom>
            </p:spPr>
            <p:txBody>
              <a:bodyPr wrap="none">
                <a:spAutoFit/>
              </a:bodyPr>
              <a:lstStyle/>
              <a:p>
                <a14:m>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7</m:t>
                        </m:r>
                        <m:r>
                          <a:rPr lang="fa-IR" sz="2000" b="0" i="1"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dirty="0" smtClean="0">
                            <a:solidFill>
                              <a:schemeClr val="accent2">
                                <a:lumMod val="75000"/>
                              </a:schemeClr>
                            </a:solidFill>
                            <a:cs typeface="B Koodak" panose="00000700000000000000" pitchFamily="2" charset="-78"/>
                          </a:rPr>
                          <m:t>36</m:t>
                        </m:r>
                        <m:r>
                          <m:rPr>
                            <m:nor/>
                          </m:rPr>
                          <a:rPr lang="fa-IR" sz="2000" dirty="0">
                            <a:solidFill>
                              <a:schemeClr val="accent2">
                                <a:lumMod val="75000"/>
                              </a:schemeClr>
                            </a:solidFill>
                            <a:cs typeface="B Koodak" panose="00000700000000000000" pitchFamily="2" charset="-78"/>
                          </a:rPr>
                          <m:t> </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12</m:t>
                        </m:r>
                      </m:den>
                    </m:f>
                    <m:r>
                      <a:rPr lang="fa-IR" sz="2000" i="1" dirty="0" smtClean="0">
                        <a:solidFill>
                          <a:schemeClr val="accent2">
                            <a:lumMod val="75000"/>
                          </a:schemeClr>
                        </a:solidFill>
                        <a:latin typeface="Cambria Math" panose="02040503050406030204" pitchFamily="18" charset="0"/>
                        <a:cs typeface="B Koodak" panose="00000700000000000000" pitchFamily="2" charset="-78"/>
                      </a:rPr>
                      <m:t>=</m:t>
                    </m:r>
                  </m:oMath>
                </a14:m>
                <a:r>
                  <a:rPr lang="fa-IR" dirty="0">
                    <a:solidFill>
                      <a:schemeClr val="accent2">
                        <a:lumMod val="75000"/>
                      </a:schemeClr>
                    </a:solidFill>
                    <a:cs typeface="B Koodak" panose="00000700000000000000" pitchFamily="2" charset="-78"/>
                  </a:rPr>
                  <a:t> </a:t>
                </a:r>
              </a:p>
            </p:txBody>
          </p:sp>
        </mc:Choice>
        <mc:Fallback xmlns="">
          <p:sp>
            <p:nvSpPr>
              <p:cNvPr id="15" name="Rectangle 14"/>
              <p:cNvSpPr>
                <a:spLocks noRot="1" noChangeAspect="1" noMove="1" noResize="1" noEditPoints="1" noAdjustHandles="1" noChangeArrowheads="1" noChangeShapeType="1" noTextEdit="1"/>
              </p:cNvSpPr>
              <p:nvPr/>
            </p:nvSpPr>
            <p:spPr>
              <a:xfrm>
                <a:off x="7881972" y="2723538"/>
                <a:ext cx="1222514" cy="571247"/>
              </a:xfrm>
              <a:prstGeom prst="rect">
                <a:avLst/>
              </a:prstGeom>
              <a:blipFill>
                <a:blip r:embed="rId6"/>
                <a:stretch>
                  <a:fillRect r="-8458" b="-172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9460879" y="1562160"/>
                <a:ext cx="817339" cy="6599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127</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210</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16" name="Rectangle 15"/>
              <p:cNvSpPr>
                <a:spLocks noRot="1" noChangeAspect="1" noMove="1" noResize="1" noEditPoints="1" noAdjustHandles="1" noChangeArrowheads="1" noChangeShapeType="1" noTextEdit="1"/>
              </p:cNvSpPr>
              <p:nvPr/>
            </p:nvSpPr>
            <p:spPr>
              <a:xfrm>
                <a:off x="9460879" y="1562160"/>
                <a:ext cx="817339" cy="65998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30428" y="2682147"/>
                <a:ext cx="2312732" cy="488724"/>
              </a:xfrm>
              <a:prstGeom prst="rect">
                <a:avLst/>
              </a:prstGeom>
              <a:noFill/>
            </p:spPr>
            <p:txBody>
              <a:bodyPr wrap="square" lIns="0" tIns="0" rIns="0" bIns="0" rtlCol="1">
                <a:spAutoFit/>
              </a:bodyPr>
              <a:lstStyle/>
              <a:p>
                <a14:m>
                  <m:oMath xmlns:m="http://schemas.openxmlformats.org/officeDocument/2006/math">
                    <m:d>
                      <m:dPr>
                        <m:ctrlPr>
                          <a:rPr lang="fa-IR" sz="2000" i="1" smtClean="0">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2</m:t>
                            </m:r>
                          </m:num>
                          <m:den>
                            <m:r>
                              <m:rPr>
                                <m:nor/>
                              </m:rPr>
                              <a:rPr lang="fa-IR" sz="2000" b="0" i="0" smtClean="0">
                                <a:latin typeface="Cambria Math" panose="02040503050406030204" pitchFamily="18" charset="0"/>
                                <a:cs typeface="B Koodak" panose="00000700000000000000" pitchFamily="2" charset="-78"/>
                              </a:rPr>
                              <m:t>63</m:t>
                            </m:r>
                          </m:den>
                        </m:f>
                      </m:e>
                    </m:d>
                    <m:r>
                      <m:rPr>
                        <m:nor/>
                      </m:rPr>
                      <a:rPr lang="fa-IR" sz="2000" b="0" i="0" smtClean="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5</m:t>
                            </m:r>
                          </m:num>
                          <m:den>
                            <m:r>
                              <m:rPr>
                                <m:nor/>
                              </m:rPr>
                              <a:rPr lang="fa-IR" sz="2000" b="0" i="0" smtClean="0">
                                <a:latin typeface="Cambria Math" panose="02040503050406030204" pitchFamily="18" charset="0"/>
                                <a:cs typeface="B Koodak" panose="00000700000000000000" pitchFamily="2" charset="-78"/>
                              </a:rPr>
                              <m:t>72</m:t>
                            </m:r>
                          </m:den>
                        </m:f>
                      </m:e>
                    </m:d>
                    <m:r>
                      <a:rPr lang="fa-IR" sz="2000" i="1" dirty="0" smtClean="0">
                        <a:latin typeface="Cambria Math" panose="02040503050406030204" pitchFamily="18" charset="0"/>
                        <a:cs typeface="B Koodak" panose="00000700000000000000" pitchFamily="2" charset="-78"/>
                      </a:rPr>
                      <m:t>=</m:t>
                    </m:r>
                  </m:oMath>
                </a14:m>
                <a:r>
                  <a:rPr lang="fa-IR" sz="2000" dirty="0">
                    <a:cs typeface="B Koodak" panose="00000700000000000000" pitchFamily="2" charset="-78"/>
                  </a:rPr>
                  <a:t> </a:t>
                </a:r>
              </a:p>
            </p:txBody>
          </p:sp>
        </mc:Choice>
        <mc:Fallback xmlns="">
          <p:sp>
            <p:nvSpPr>
              <p:cNvPr id="17" name="TextBox 16"/>
              <p:cNvSpPr txBox="1">
                <a:spLocks noRot="1" noChangeAspect="1" noMove="1" noResize="1" noEditPoints="1" noAdjustHandles="1" noChangeArrowheads="1" noChangeShapeType="1" noTextEdit="1"/>
              </p:cNvSpPr>
              <p:nvPr/>
            </p:nvSpPr>
            <p:spPr>
              <a:xfrm>
                <a:off x="430428" y="2682147"/>
                <a:ext cx="2312732" cy="488724"/>
              </a:xfrm>
              <a:prstGeom prst="rect">
                <a:avLst/>
              </a:prstGeom>
              <a:blipFill>
                <a:blip r:embed="rId8"/>
                <a:stretch>
                  <a:fillRect b="-23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566482" y="2635401"/>
                <a:ext cx="1361976" cy="571247"/>
              </a:xfrm>
              <a:prstGeom prst="rect">
                <a:avLst/>
              </a:prstGeom>
            </p:spPr>
            <p:txBody>
              <a:bodyPr wrap="none">
                <a:spAutoFit/>
              </a:bodyPr>
              <a:lstStyle/>
              <a:p>
                <a14:m>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16</m:t>
                        </m:r>
                        <m:r>
                          <a:rPr lang="fa-IR" sz="2000" b="0" i="1"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dirty="0" smtClean="0">
                            <a:solidFill>
                              <a:schemeClr val="accent2">
                                <a:lumMod val="75000"/>
                              </a:schemeClr>
                            </a:solidFill>
                            <a:cs typeface="B Koodak" panose="00000700000000000000" pitchFamily="2" charset="-78"/>
                          </a:rPr>
                          <m:t>35</m:t>
                        </m:r>
                        <m:r>
                          <m:rPr>
                            <m:nor/>
                          </m:rPr>
                          <a:rPr lang="fa-IR" sz="2000" dirty="0">
                            <a:solidFill>
                              <a:schemeClr val="accent2">
                                <a:lumMod val="75000"/>
                              </a:schemeClr>
                            </a:solidFill>
                            <a:cs typeface="B Koodak" panose="00000700000000000000" pitchFamily="2" charset="-78"/>
                          </a:rPr>
                          <m:t> </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504</m:t>
                        </m:r>
                      </m:den>
                    </m:f>
                    <m:r>
                      <a:rPr lang="fa-IR" sz="2000" i="1" dirty="0" smtClean="0">
                        <a:solidFill>
                          <a:schemeClr val="accent2">
                            <a:lumMod val="75000"/>
                          </a:schemeClr>
                        </a:solidFill>
                        <a:latin typeface="Cambria Math" panose="02040503050406030204" pitchFamily="18" charset="0"/>
                        <a:cs typeface="B Koodak" panose="00000700000000000000" pitchFamily="2" charset="-78"/>
                      </a:rPr>
                      <m:t>=</m:t>
                    </m:r>
                  </m:oMath>
                </a14:m>
                <a:r>
                  <a:rPr lang="fa-IR" dirty="0">
                    <a:solidFill>
                      <a:schemeClr val="accent2">
                        <a:lumMod val="75000"/>
                      </a:schemeClr>
                    </a:solidFill>
                    <a:cs typeface="B Koodak" panose="00000700000000000000" pitchFamily="2" charset="-78"/>
                  </a:rPr>
                  <a:t> </a:t>
                </a:r>
              </a:p>
            </p:txBody>
          </p:sp>
        </mc:Choice>
        <mc:Fallback xmlns="">
          <p:sp>
            <p:nvSpPr>
              <p:cNvPr id="18" name="Rectangle 17"/>
              <p:cNvSpPr>
                <a:spLocks noRot="1" noChangeAspect="1" noMove="1" noResize="1" noEditPoints="1" noAdjustHandles="1" noChangeArrowheads="1" noChangeShapeType="1" noTextEdit="1"/>
              </p:cNvSpPr>
              <p:nvPr/>
            </p:nvSpPr>
            <p:spPr>
              <a:xfrm>
                <a:off x="2566482" y="2635401"/>
                <a:ext cx="1361976" cy="571247"/>
              </a:xfrm>
              <a:prstGeom prst="rect">
                <a:avLst/>
              </a:prstGeom>
              <a:blipFill>
                <a:blip r:embed="rId9"/>
                <a:stretch>
                  <a:fillRect r="-8520" b="-15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964769" y="2593275"/>
                <a:ext cx="399275" cy="65550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19</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504</m:t>
                          </m:r>
                        </m:den>
                      </m:f>
                    </m:oMath>
                  </m:oMathPara>
                </a14:m>
                <a:endParaRPr lang="fa-IR" sz="2400" dirty="0">
                  <a:solidFill>
                    <a:schemeClr val="accent2">
                      <a:lumMod val="75000"/>
                    </a:schemeClr>
                  </a:solidFill>
                  <a:cs typeface="B Koodak" panose="00000700000000000000" pitchFamily="2" charset="-78"/>
                </a:endParaRPr>
              </a:p>
            </p:txBody>
          </p:sp>
        </mc:Choice>
        <mc:Fallback xmlns="">
          <p:sp>
            <p:nvSpPr>
              <p:cNvPr id="19" name="Rectangle 18"/>
              <p:cNvSpPr>
                <a:spLocks noRot="1" noChangeAspect="1" noMove="1" noResize="1" noEditPoints="1" noAdjustHandles="1" noChangeArrowheads="1" noChangeShapeType="1" noTextEdit="1"/>
              </p:cNvSpPr>
              <p:nvPr/>
            </p:nvSpPr>
            <p:spPr>
              <a:xfrm>
                <a:off x="3964769" y="2593275"/>
                <a:ext cx="399275" cy="655500"/>
              </a:xfrm>
              <a:prstGeom prst="rect">
                <a:avLst/>
              </a:prstGeom>
              <a:blipFill>
                <a:blip r:embed="rId10"/>
                <a:stretch>
                  <a:fillRect r="-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208093" y="2759664"/>
                <a:ext cx="1753134" cy="562911"/>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7</m:t>
                          </m:r>
                        </m:num>
                        <m:den>
                          <m:r>
                            <m:rPr>
                              <m:nor/>
                            </m:rPr>
                            <a:rPr lang="fa-IR" sz="2000" i="0">
                              <a:latin typeface="Cambria Math" panose="02040503050406030204" pitchFamily="18" charset="0"/>
                              <a:cs typeface="B Koodak" panose="00000700000000000000" pitchFamily="2" charset="-78"/>
                            </a:rPr>
                            <m:t>12</m:t>
                          </m:r>
                        </m:den>
                      </m:f>
                      <m:r>
                        <m:rPr>
                          <m:nor/>
                        </m:rPr>
                        <a:rPr lang="fa-IR" sz="2000" i="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r>
                            <m:rPr>
                              <m:nor/>
                            </m:rPr>
                            <a:rPr lang="fa-IR" sz="2000" i="0">
                              <a:latin typeface="Cambria Math" panose="02040503050406030204" pitchFamily="18" charset="0"/>
                              <a:cs typeface="B Koodak" panose="00000700000000000000" pitchFamily="2" charset="-78"/>
                            </a:rPr>
                            <m:t>3</m:t>
                          </m:r>
                        </m:e>
                      </m:d>
                      <m:r>
                        <a:rPr lang="fa-IR" sz="2000" i="1" dirty="0" smtClean="0">
                          <a:latin typeface="Cambria Math" panose="02040503050406030204" pitchFamily="18" charset="0"/>
                          <a:cs typeface="B Koodak" panose="00000700000000000000" pitchFamily="2" charset="-78"/>
                        </a:rPr>
                        <m:t>= </m:t>
                      </m:r>
                    </m:oMath>
                  </m:oMathPara>
                </a14:m>
                <a:endParaRPr lang="fa-IR" sz="2000" dirty="0">
                  <a:cs typeface="B Koodak" panose="00000700000000000000" pitchFamily="2" charset="-78"/>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208093" y="2759664"/>
                <a:ext cx="1753134" cy="56291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195988" y="1553164"/>
                <a:ext cx="1361976" cy="573619"/>
              </a:xfrm>
              <a:prstGeom prst="rect">
                <a:avLst/>
              </a:prstGeom>
            </p:spPr>
            <p:txBody>
              <a:bodyPr wrap="none">
                <a:spAutoFit/>
              </a:bodyPr>
              <a:lstStyle/>
              <a:p>
                <a14:m>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72</m:t>
                        </m:r>
                        <m:r>
                          <a:rPr lang="fa-IR" sz="2000" b="0" i="1"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dirty="0" smtClean="0">
                            <a:solidFill>
                              <a:schemeClr val="accent2">
                                <a:lumMod val="75000"/>
                              </a:schemeClr>
                            </a:solidFill>
                            <a:cs typeface="B Koodak" panose="00000700000000000000" pitchFamily="2" charset="-78"/>
                          </a:rPr>
                          <m:t>55</m:t>
                        </m:r>
                        <m:r>
                          <m:rPr>
                            <m:nor/>
                          </m:rPr>
                          <a:rPr lang="fa-IR" sz="2000" dirty="0">
                            <a:solidFill>
                              <a:schemeClr val="accent2">
                                <a:lumMod val="75000"/>
                              </a:schemeClr>
                            </a:solidFill>
                            <a:cs typeface="B Koodak" panose="00000700000000000000" pitchFamily="2" charset="-78"/>
                          </a:rPr>
                          <m:t> </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210</m:t>
                        </m:r>
                      </m:den>
                    </m:f>
                    <m:r>
                      <a:rPr lang="fa-IR" sz="2000" i="1" dirty="0" smtClean="0">
                        <a:solidFill>
                          <a:schemeClr val="accent2">
                            <a:lumMod val="75000"/>
                          </a:schemeClr>
                        </a:solidFill>
                        <a:latin typeface="Cambria Math" panose="02040503050406030204" pitchFamily="18" charset="0"/>
                        <a:cs typeface="B Koodak" panose="00000700000000000000" pitchFamily="2" charset="-78"/>
                      </a:rPr>
                      <m:t>=</m:t>
                    </m:r>
                  </m:oMath>
                </a14:m>
                <a:r>
                  <a:rPr lang="fa-IR" dirty="0">
                    <a:solidFill>
                      <a:schemeClr val="accent2">
                        <a:lumMod val="75000"/>
                      </a:schemeClr>
                    </a:solidFill>
                    <a:cs typeface="B Koodak" panose="00000700000000000000" pitchFamily="2" charset="-78"/>
                  </a:rPr>
                  <a:t> </a:t>
                </a:r>
              </a:p>
            </p:txBody>
          </p:sp>
        </mc:Choice>
        <mc:Fallback xmlns="">
          <p:sp>
            <p:nvSpPr>
              <p:cNvPr id="21" name="Rectangle 20"/>
              <p:cNvSpPr>
                <a:spLocks noRot="1" noChangeAspect="1" noMove="1" noResize="1" noEditPoints="1" noAdjustHandles="1" noChangeArrowheads="1" noChangeShapeType="1" noTextEdit="1"/>
              </p:cNvSpPr>
              <p:nvPr/>
            </p:nvSpPr>
            <p:spPr>
              <a:xfrm>
                <a:off x="8195988" y="1553164"/>
                <a:ext cx="1361976" cy="573619"/>
              </a:xfrm>
              <a:prstGeom prst="rect">
                <a:avLst/>
              </a:prstGeom>
              <a:blipFill>
                <a:blip r:embed="rId12"/>
                <a:stretch>
                  <a:fillRect r="-8036" b="-15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9079582" y="2710002"/>
                <a:ext cx="677878" cy="6622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43</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12</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22" name="Rectangle 21"/>
              <p:cNvSpPr>
                <a:spLocks noRot="1" noChangeAspect="1" noMove="1" noResize="1" noEditPoints="1" noAdjustHandles="1" noChangeArrowheads="1" noChangeShapeType="1" noTextEdit="1"/>
              </p:cNvSpPr>
              <p:nvPr/>
            </p:nvSpPr>
            <p:spPr>
              <a:xfrm>
                <a:off x="9079582" y="2710002"/>
                <a:ext cx="677878" cy="66223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24703" y="3764614"/>
                <a:ext cx="1906758" cy="481286"/>
              </a:xfrm>
              <a:prstGeom prst="rect">
                <a:avLst/>
              </a:prstGeom>
              <a:noFill/>
            </p:spPr>
            <p:txBody>
              <a:bodyPr wrap="square" lIns="0" tIns="0" rIns="0" bIns="0" rtlCol="1">
                <a:spAutoFit/>
              </a:bodyPr>
              <a:lstStyle/>
              <a:p>
                <a14:m>
                  <m:oMath xmlns:m="http://schemas.openxmlformats.org/officeDocument/2006/math">
                    <m:d>
                      <m:dPr>
                        <m:ctrlPr>
                          <a:rPr lang="fa-IR" sz="2000" i="1" smtClean="0">
                            <a:latin typeface="Cambria Math" panose="02040503050406030204" pitchFamily="18" charset="0"/>
                          </a:rPr>
                        </m:ctrlPr>
                      </m:dPr>
                      <m:e>
                        <m:r>
                          <m:rPr>
                            <m:nor/>
                          </m:rPr>
                          <a:rPr lang="fa-IR" sz="2000" i="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2</m:t>
                            </m:r>
                          </m:num>
                          <m:den>
                            <m:r>
                              <m:rPr>
                                <m:nor/>
                              </m:rPr>
                              <a:rPr lang="fa-IR" sz="2000" i="0">
                                <a:latin typeface="Cambria Math" panose="02040503050406030204" pitchFamily="18" charset="0"/>
                                <a:cs typeface="B Koodak" panose="00000700000000000000" pitchFamily="2" charset="-78"/>
                              </a:rPr>
                              <m:t>11</m:t>
                            </m:r>
                          </m:den>
                        </m:f>
                      </m:e>
                    </m:d>
                    <m:r>
                      <m:rPr>
                        <m:nor/>
                      </m:rPr>
                      <a:rPr lang="fa-IR" sz="2000" i="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6</m:t>
                            </m:r>
                          </m:num>
                          <m:den>
                            <m:r>
                              <m:rPr>
                                <m:nor/>
                              </m:rPr>
                              <a:rPr lang="fa-IR" sz="2000" i="0">
                                <a:latin typeface="Cambria Math" panose="02040503050406030204" pitchFamily="18" charset="0"/>
                                <a:cs typeface="B Koodak" panose="00000700000000000000" pitchFamily="2" charset="-78"/>
                              </a:rPr>
                              <m:t>9</m:t>
                            </m:r>
                          </m:den>
                        </m:f>
                      </m:e>
                    </m:d>
                    <m:r>
                      <a:rPr lang="fa-IR" sz="2000" i="1" dirty="0" smtClean="0">
                        <a:latin typeface="Cambria Math" panose="02040503050406030204" pitchFamily="18" charset="0"/>
                        <a:cs typeface="B Koodak" panose="00000700000000000000" pitchFamily="2" charset="-78"/>
                      </a:rPr>
                      <m:t>=</m:t>
                    </m:r>
                  </m:oMath>
                </a14:m>
                <a:r>
                  <a:rPr lang="fa-IR" sz="2000" dirty="0">
                    <a:cs typeface="B Koodak" panose="00000700000000000000" pitchFamily="2" charset="-78"/>
                  </a:rPr>
                  <a:t> </a:t>
                </a:r>
              </a:p>
            </p:txBody>
          </p:sp>
        </mc:Choice>
        <mc:Fallback xmlns="">
          <p:sp>
            <p:nvSpPr>
              <p:cNvPr id="23" name="TextBox 22"/>
              <p:cNvSpPr txBox="1">
                <a:spLocks noRot="1" noChangeAspect="1" noMove="1" noResize="1" noEditPoints="1" noAdjustHandles="1" noChangeArrowheads="1" noChangeShapeType="1" noTextEdit="1"/>
              </p:cNvSpPr>
              <p:nvPr/>
            </p:nvSpPr>
            <p:spPr>
              <a:xfrm>
                <a:off x="424703" y="3764614"/>
                <a:ext cx="1906758" cy="481286"/>
              </a:xfrm>
              <a:prstGeom prst="rect">
                <a:avLst/>
              </a:prstGeom>
              <a:blipFill>
                <a:blip r:embed="rId14"/>
                <a:stretch>
                  <a:fillRect r="-3526" b="-25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198874" y="3705486"/>
                <a:ext cx="677878" cy="6621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4</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33</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24" name="Rectangle 23"/>
              <p:cNvSpPr>
                <a:spLocks noRot="1" noChangeAspect="1" noMove="1" noResize="1" noEditPoints="1" noAdjustHandles="1" noChangeArrowheads="1" noChangeShapeType="1" noTextEdit="1"/>
              </p:cNvSpPr>
              <p:nvPr/>
            </p:nvSpPr>
            <p:spPr>
              <a:xfrm>
                <a:off x="2198874" y="3705486"/>
                <a:ext cx="677878" cy="662104"/>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208093" y="3784928"/>
                <a:ext cx="1906758" cy="481286"/>
              </a:xfrm>
              <a:prstGeom prst="rect">
                <a:avLst/>
              </a:prstGeom>
              <a:noFill/>
            </p:spPr>
            <p:txBody>
              <a:bodyPr wrap="square" lIns="0" tIns="0" rIns="0" bIns="0" rtlCol="1">
                <a:spAutoFit/>
              </a:bodyPr>
              <a:lstStyle/>
              <a:p>
                <a14:m>
                  <m:oMath xmlns:m="http://schemas.openxmlformats.org/officeDocument/2006/math">
                    <m:d>
                      <m:dPr>
                        <m:ctrlPr>
                          <a:rPr lang="fa-IR" sz="2000" i="1" smtClean="0">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1</m:t>
                            </m:r>
                          </m:num>
                          <m:den>
                            <m:r>
                              <m:rPr>
                                <m:nor/>
                              </m:rPr>
                              <a:rPr lang="fa-IR" sz="2000" b="0" i="0" smtClean="0">
                                <a:latin typeface="Cambria Math" panose="02040503050406030204" pitchFamily="18" charset="0"/>
                                <a:cs typeface="B Koodak" panose="00000700000000000000" pitchFamily="2" charset="-78"/>
                              </a:rPr>
                              <m:t>10</m:t>
                            </m:r>
                          </m:den>
                        </m:f>
                      </m:e>
                    </m:d>
                    <m:r>
                      <m:rPr>
                        <m:nor/>
                      </m:rPr>
                      <a:rPr lang="fa-IR" sz="2000" i="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8</m:t>
                            </m:r>
                          </m:num>
                          <m:den>
                            <m:r>
                              <m:rPr>
                                <m:nor/>
                              </m:rPr>
                              <a:rPr lang="fa-IR" sz="2000" b="0" i="0" smtClean="0">
                                <a:latin typeface="Cambria Math" panose="02040503050406030204" pitchFamily="18" charset="0"/>
                                <a:cs typeface="B Koodak" panose="00000700000000000000" pitchFamily="2" charset="-78"/>
                              </a:rPr>
                              <m:t>12</m:t>
                            </m:r>
                          </m:den>
                        </m:f>
                      </m:e>
                    </m:d>
                    <m:r>
                      <a:rPr lang="fa-IR" sz="2000" i="1" dirty="0" smtClean="0">
                        <a:latin typeface="Cambria Math" panose="02040503050406030204" pitchFamily="18" charset="0"/>
                        <a:cs typeface="B Koodak" panose="00000700000000000000" pitchFamily="2" charset="-78"/>
                      </a:rPr>
                      <m:t>=</m:t>
                    </m:r>
                  </m:oMath>
                </a14:m>
                <a:r>
                  <a:rPr lang="fa-IR" sz="2000" dirty="0">
                    <a:cs typeface="B Koodak" panose="00000700000000000000" pitchFamily="2" charset="-78"/>
                  </a:rPr>
                  <a:t> </a:t>
                </a:r>
              </a:p>
            </p:txBody>
          </p:sp>
        </mc:Choice>
        <mc:Fallback xmlns="">
          <p:sp>
            <p:nvSpPr>
              <p:cNvPr id="25" name="TextBox 24"/>
              <p:cNvSpPr txBox="1">
                <a:spLocks noRot="1" noChangeAspect="1" noMove="1" noResize="1" noEditPoints="1" noAdjustHandles="1" noChangeArrowheads="1" noChangeShapeType="1" noTextEdit="1"/>
              </p:cNvSpPr>
              <p:nvPr/>
            </p:nvSpPr>
            <p:spPr>
              <a:xfrm>
                <a:off x="6208093" y="3784928"/>
                <a:ext cx="1906758" cy="481286"/>
              </a:xfrm>
              <a:prstGeom prst="rect">
                <a:avLst/>
              </a:prstGeom>
              <a:blipFill>
                <a:blip r:embed="rId16"/>
                <a:stretch>
                  <a:fillRect l="-2875" b="-962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8137959" y="3705486"/>
                <a:ext cx="677878" cy="657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15</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26" name="Rectangle 25"/>
              <p:cNvSpPr>
                <a:spLocks noRot="1" noChangeAspect="1" noMove="1" noResize="1" noEditPoints="1" noAdjustHandles="1" noChangeArrowheads="1" noChangeShapeType="1" noTextEdit="1"/>
              </p:cNvSpPr>
              <p:nvPr/>
            </p:nvSpPr>
            <p:spPr>
              <a:xfrm>
                <a:off x="8137959" y="3705486"/>
                <a:ext cx="677878" cy="657681"/>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24703" y="4776988"/>
                <a:ext cx="1349408" cy="307777"/>
              </a:xfrm>
              <a:prstGeom prst="rect">
                <a:avLst/>
              </a:prstGeom>
              <a:noFill/>
            </p:spPr>
            <p:txBody>
              <a:bodyPr wrap="square" lIns="0" tIns="0" rIns="0" bIns="0" rtlCol="1">
                <a:spAutoFit/>
              </a:bodyPr>
              <a:lstStyle/>
              <a:p>
                <a14:m>
                  <m:oMath xmlns:m="http://schemas.openxmlformats.org/officeDocument/2006/math">
                    <m:r>
                      <m:rPr>
                        <m:nor/>
                      </m:rPr>
                      <a:rPr lang="fa-IR" sz="2000" b="0" i="0" smtClean="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8</m:t>
                    </m:r>
                    <m:r>
                      <m:rPr>
                        <m:nor/>
                      </m:rPr>
                      <a:rPr lang="fa-IR" sz="2000" i="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i="0">
                            <a:latin typeface="Cambria Math" panose="02040503050406030204" pitchFamily="18" charset="0"/>
                            <a:cs typeface="B Koodak" panose="00000700000000000000" pitchFamily="2" charset="-78"/>
                          </a:rPr>
                          <m:t>+</m:t>
                        </m:r>
                        <m:r>
                          <m:rPr>
                            <m:nor/>
                          </m:rPr>
                          <a:rPr lang="fa-IR" sz="2000" i="0">
                            <a:latin typeface="Cambria Math" panose="02040503050406030204" pitchFamily="18" charset="0"/>
                            <a:cs typeface="B Koodak" panose="00000700000000000000" pitchFamily="2" charset="-78"/>
                          </a:rPr>
                          <m:t>5</m:t>
                        </m:r>
                      </m:e>
                    </m:d>
                    <m:r>
                      <a:rPr lang="fa-IR" sz="2000" i="1" dirty="0" smtClean="0">
                        <a:latin typeface="Cambria Math" panose="02040503050406030204" pitchFamily="18" charset="0"/>
                        <a:cs typeface="B Koodak" panose="00000700000000000000" pitchFamily="2" charset="-78"/>
                      </a:rPr>
                      <m:t>=</m:t>
                    </m:r>
                  </m:oMath>
                </a14:m>
                <a:r>
                  <a:rPr lang="fa-IR" sz="2000" dirty="0">
                    <a:cs typeface="B Koodak" panose="00000700000000000000" pitchFamily="2" charset="-78"/>
                  </a:rPr>
                  <a:t> </a:t>
                </a:r>
              </a:p>
            </p:txBody>
          </p:sp>
        </mc:Choice>
        <mc:Fallback xmlns="">
          <p:sp>
            <p:nvSpPr>
              <p:cNvPr id="27" name="TextBox 26"/>
              <p:cNvSpPr txBox="1">
                <a:spLocks noRot="1" noChangeAspect="1" noMove="1" noResize="1" noEditPoints="1" noAdjustHandles="1" noChangeArrowheads="1" noChangeShapeType="1" noTextEdit="1"/>
              </p:cNvSpPr>
              <p:nvPr/>
            </p:nvSpPr>
            <p:spPr>
              <a:xfrm>
                <a:off x="424703" y="4776988"/>
                <a:ext cx="1349408" cy="307777"/>
              </a:xfrm>
              <a:prstGeom prst="rect">
                <a:avLst/>
              </a:prstGeom>
              <a:blipFill>
                <a:blip r:embed="rId18"/>
                <a:stretch>
                  <a:fillRect l="-12217" t="-28000" r="-1357" b="-6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1586794" y="4602483"/>
                <a:ext cx="538417" cy="6567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8</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5</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28" name="Rectangle 27"/>
              <p:cNvSpPr>
                <a:spLocks noRot="1" noChangeAspect="1" noMove="1" noResize="1" noEditPoints="1" noAdjustHandles="1" noChangeArrowheads="1" noChangeShapeType="1" noTextEdit="1"/>
              </p:cNvSpPr>
              <p:nvPr/>
            </p:nvSpPr>
            <p:spPr>
              <a:xfrm>
                <a:off x="1586794" y="4602483"/>
                <a:ext cx="538417" cy="656783"/>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6208093" y="4776987"/>
                <a:ext cx="1673879" cy="307777"/>
              </a:xfrm>
              <a:prstGeom prst="rect">
                <a:avLst/>
              </a:prstGeom>
              <a:noFill/>
            </p:spPr>
            <p:txBody>
              <a:bodyPr wrap="square" lIns="0" tIns="0" rIns="0" bIns="0" rtlCol="1">
                <a:spAutoFit/>
              </a:bodyPr>
              <a:lstStyle/>
              <a:p>
                <a14:m>
                  <m:oMath xmlns:m="http://schemas.openxmlformats.org/officeDocument/2006/math">
                    <m:r>
                      <m:rPr>
                        <m:nor/>
                      </m:rPr>
                      <a:rPr lang="fa-IR" sz="2000" b="0" i="0" smtClean="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12</m:t>
                    </m:r>
                    <m:r>
                      <m:rPr>
                        <m:nor/>
                      </m:rPr>
                      <a:rPr lang="fa-IR" sz="2000" i="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28</m:t>
                        </m:r>
                      </m:e>
                    </m:d>
                    <m:r>
                      <a:rPr lang="fa-IR" sz="2000" i="1" dirty="0" smtClean="0">
                        <a:latin typeface="Cambria Math" panose="02040503050406030204" pitchFamily="18" charset="0"/>
                        <a:cs typeface="B Koodak" panose="00000700000000000000" pitchFamily="2" charset="-78"/>
                      </a:rPr>
                      <m:t>=</m:t>
                    </m:r>
                  </m:oMath>
                </a14:m>
                <a:r>
                  <a:rPr lang="fa-IR" sz="2000" dirty="0">
                    <a:cs typeface="B Koodak" panose="00000700000000000000" pitchFamily="2" charset="-78"/>
                  </a:rPr>
                  <a:t> </a:t>
                </a:r>
              </a:p>
            </p:txBody>
          </p:sp>
        </mc:Choice>
        <mc:Fallback xmlns="">
          <p:sp>
            <p:nvSpPr>
              <p:cNvPr id="29" name="TextBox 28"/>
              <p:cNvSpPr txBox="1">
                <a:spLocks noRot="1" noChangeAspect="1" noMove="1" noResize="1" noEditPoints="1" noAdjustHandles="1" noChangeArrowheads="1" noChangeShapeType="1" noTextEdit="1"/>
              </p:cNvSpPr>
              <p:nvPr/>
            </p:nvSpPr>
            <p:spPr>
              <a:xfrm>
                <a:off x="6208093" y="4776987"/>
                <a:ext cx="1673879" cy="307777"/>
              </a:xfrm>
              <a:prstGeom prst="rect">
                <a:avLst/>
              </a:prstGeom>
              <a:blipFill>
                <a:blip r:embed="rId20"/>
                <a:stretch>
                  <a:fillRect l="-9455" t="-24000" r="-4000" b="-7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7787704" y="4646169"/>
                <a:ext cx="399275" cy="65550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12</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28</m:t>
                          </m:r>
                        </m:den>
                      </m:f>
                    </m:oMath>
                  </m:oMathPara>
                </a14:m>
                <a:endParaRPr lang="fa-IR" sz="2400" dirty="0">
                  <a:solidFill>
                    <a:schemeClr val="accent2">
                      <a:lumMod val="75000"/>
                    </a:schemeClr>
                  </a:solidFill>
                  <a:cs typeface="B Koodak" panose="00000700000000000000" pitchFamily="2" charset="-78"/>
                </a:endParaRPr>
              </a:p>
            </p:txBody>
          </p:sp>
        </mc:Choice>
        <mc:Fallback xmlns="">
          <p:sp>
            <p:nvSpPr>
              <p:cNvPr id="30" name="Rectangle 29"/>
              <p:cNvSpPr>
                <a:spLocks noRot="1" noChangeAspect="1" noMove="1" noResize="1" noEditPoints="1" noAdjustHandles="1" noChangeArrowheads="1" noChangeShapeType="1" noTextEdit="1"/>
              </p:cNvSpPr>
              <p:nvPr/>
            </p:nvSpPr>
            <p:spPr>
              <a:xfrm>
                <a:off x="7787704" y="4646169"/>
                <a:ext cx="399275" cy="655500"/>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86211" y="5667239"/>
                <a:ext cx="1970532" cy="483850"/>
              </a:xfrm>
              <a:prstGeom prst="rect">
                <a:avLst/>
              </a:prstGeom>
              <a:noFill/>
            </p:spPr>
            <p:txBody>
              <a:bodyPr wrap="square" lIns="0" tIns="0" rIns="0" bIns="0" rtlCol="1">
                <a:spAutoFit/>
              </a:bodyPr>
              <a:lstStyle/>
              <a:p>
                <a14:m>
                  <m:oMath xmlns:m="http://schemas.openxmlformats.org/officeDocument/2006/math">
                    <m:d>
                      <m:dPr>
                        <m:ctrlPr>
                          <a:rPr lang="fa-IR" sz="2000" i="1" smtClean="0">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7</m:t>
                            </m:r>
                          </m:num>
                          <m:den>
                            <m:r>
                              <m:rPr>
                                <m:nor/>
                              </m:rPr>
                              <a:rPr lang="fa-IR" sz="2000" b="0" i="0" smtClean="0">
                                <a:latin typeface="Cambria Math" panose="02040503050406030204" pitchFamily="18" charset="0"/>
                                <a:cs typeface="B Koodak" panose="00000700000000000000" pitchFamily="2" charset="-78"/>
                              </a:rPr>
                              <m:t>9</m:t>
                            </m:r>
                          </m:den>
                        </m:f>
                      </m:e>
                    </m:d>
                    <m:r>
                      <m:rPr>
                        <m:nor/>
                      </m:rPr>
                      <a:rPr lang="fa-IR" sz="2000" i="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28</m:t>
                            </m:r>
                          </m:num>
                          <m:den>
                            <m:r>
                              <m:rPr>
                                <m:nor/>
                              </m:rPr>
                              <a:rPr lang="fa-IR" sz="2000" b="0" i="0" smtClean="0">
                                <a:latin typeface="Cambria Math" panose="02040503050406030204" pitchFamily="18" charset="0"/>
                                <a:cs typeface="B Koodak" panose="00000700000000000000" pitchFamily="2" charset="-78"/>
                              </a:rPr>
                              <m:t>27</m:t>
                            </m:r>
                          </m:den>
                        </m:f>
                      </m:e>
                    </m:d>
                    <m:r>
                      <a:rPr lang="fa-IR" sz="2000" i="1" dirty="0" smtClean="0">
                        <a:latin typeface="Cambria Math" panose="02040503050406030204" pitchFamily="18" charset="0"/>
                        <a:cs typeface="B Koodak" panose="00000700000000000000" pitchFamily="2" charset="-78"/>
                      </a:rPr>
                      <m:t>=</m:t>
                    </m:r>
                  </m:oMath>
                </a14:m>
                <a:r>
                  <a:rPr lang="fa-IR" sz="2000" dirty="0">
                    <a:cs typeface="B Koodak" panose="00000700000000000000" pitchFamily="2" charset="-78"/>
                  </a:rPr>
                  <a:t> </a:t>
                </a:r>
              </a:p>
            </p:txBody>
          </p:sp>
        </mc:Choice>
        <mc:Fallback xmlns="">
          <p:sp>
            <p:nvSpPr>
              <p:cNvPr id="31" name="TextBox 30"/>
              <p:cNvSpPr txBox="1">
                <a:spLocks noRot="1" noChangeAspect="1" noMove="1" noResize="1" noEditPoints="1" noAdjustHandles="1" noChangeArrowheads="1" noChangeShapeType="1" noTextEdit="1"/>
              </p:cNvSpPr>
              <p:nvPr/>
            </p:nvSpPr>
            <p:spPr>
              <a:xfrm>
                <a:off x="486211" y="5667239"/>
                <a:ext cx="1970532" cy="483850"/>
              </a:xfrm>
              <a:prstGeom prst="rect">
                <a:avLst/>
              </a:prstGeom>
              <a:blipFill>
                <a:blip r:embed="rId22"/>
                <a:stretch>
                  <a:fillRect r="-3406" b="-25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2203692" y="5551010"/>
                <a:ext cx="1593128" cy="660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d>
                        <m:dPr>
                          <m:ctrlPr>
                            <a:rPr lang="fa-IR" sz="2000" i="1">
                              <a:solidFill>
                                <a:schemeClr val="accent2">
                                  <a:lumMod val="75000"/>
                                </a:schemeClr>
                              </a:solidFill>
                              <a:latin typeface="Cambria Math" panose="02040503050406030204" pitchFamily="18" charset="0"/>
                            </a:rPr>
                          </m:ctrlPr>
                        </m:dPr>
                        <m:e>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7</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9</m:t>
                              </m:r>
                            </m:den>
                          </m:f>
                          <m:r>
                            <m:rPr>
                              <m:nor/>
                            </m:rPr>
                            <a:rPr lang="fa-IR" sz="2000">
                              <a:solidFill>
                                <a:schemeClr val="accent2">
                                  <a:lumMod val="75000"/>
                                </a:schemeClr>
                              </a:solidFill>
                              <a:latin typeface="Cambria Math" panose="02040503050406030204" pitchFamily="18" charset="0"/>
                              <a:cs typeface="B Koodak" panose="00000700000000000000" pitchFamily="2" charset="-78"/>
                            </a:rPr>
                            <m:t>×</m:t>
                          </m:r>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27</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28</m:t>
                              </m:r>
                            </m:den>
                          </m:f>
                        </m:e>
                      </m:d>
                      <m:r>
                        <a:rPr lang="fa-IR" sz="2000" i="1" dirty="0" smtClean="0">
                          <a:solidFill>
                            <a:schemeClr val="accent2">
                              <a:lumMod val="75000"/>
                            </a:schemeClr>
                          </a:solidFill>
                          <a:latin typeface="Cambria Math" panose="02040503050406030204" pitchFamily="18" charset="0"/>
                          <a:cs typeface="B Koodak" panose="00000700000000000000" pitchFamily="2" charset="-78"/>
                        </a:rPr>
                        <m:t>= </m:t>
                      </m:r>
                    </m:oMath>
                  </m:oMathPara>
                </a14:m>
                <a:endParaRPr lang="fa-IR" sz="2000" dirty="0">
                  <a:solidFill>
                    <a:schemeClr val="accent2">
                      <a:lumMod val="75000"/>
                    </a:schemeClr>
                  </a:solidFill>
                  <a:cs typeface="B Koodak" panose="00000700000000000000" pitchFamily="2" charset="-78"/>
                </a:endParaRPr>
              </a:p>
            </p:txBody>
          </p:sp>
        </mc:Choice>
        <mc:Fallback xmlns="">
          <p:sp>
            <p:nvSpPr>
              <p:cNvPr id="32" name="Rectangle 31"/>
              <p:cNvSpPr>
                <a:spLocks noRot="1" noChangeAspect="1" noMove="1" noResize="1" noEditPoints="1" noAdjustHandles="1" noChangeArrowheads="1" noChangeShapeType="1" noTextEdit="1"/>
              </p:cNvSpPr>
              <p:nvPr/>
            </p:nvSpPr>
            <p:spPr>
              <a:xfrm>
                <a:off x="2203692" y="5551010"/>
                <a:ext cx="1593128" cy="660309"/>
              </a:xfrm>
              <a:prstGeom prst="rect">
                <a:avLst/>
              </a:prstGeom>
              <a:blipFill>
                <a:blip r:embed="rId23"/>
                <a:stretch>
                  <a:fillRect/>
                </a:stretch>
              </a:blipFill>
            </p:spPr>
            <p:txBody>
              <a:bodyPr/>
              <a:lstStyle/>
              <a:p>
                <a:r>
                  <a:rPr lang="en-US">
                    <a:noFill/>
                  </a:rPr>
                  <a:t> </a:t>
                </a:r>
              </a:p>
            </p:txBody>
          </p:sp>
        </mc:Fallback>
      </mc:AlternateContent>
      <p:cxnSp>
        <p:nvCxnSpPr>
          <p:cNvPr id="34" name="Straight Connector 33"/>
          <p:cNvCxnSpPr/>
          <p:nvPr/>
        </p:nvCxnSpPr>
        <p:spPr>
          <a:xfrm flipH="1">
            <a:off x="2563160" y="5594083"/>
            <a:ext cx="180000" cy="2141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930526" y="5986748"/>
            <a:ext cx="216000" cy="216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537813" y="5928035"/>
            <a:ext cx="277091" cy="216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957482" y="5640362"/>
            <a:ext cx="277091" cy="216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2483470" y="6236729"/>
                <a:ext cx="385775" cy="307777"/>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m:t>
                      </m:r>
                    </m:oMath>
                  </m:oMathPara>
                </a14:m>
                <a:endParaRPr lang="fa-IR" sz="2000" dirty="0">
                  <a:solidFill>
                    <a:schemeClr val="accent2">
                      <a:lumMod val="75000"/>
                    </a:schemeClr>
                  </a:solidFill>
                  <a:cs typeface="B Koodak" panose="00000700000000000000" pitchFamily="2" charset="-78"/>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2483470" y="6236729"/>
                <a:ext cx="385775" cy="307777"/>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2903139" y="6250918"/>
                <a:ext cx="385775" cy="307777"/>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4</m:t>
                      </m:r>
                    </m:oMath>
                  </m:oMathPara>
                </a14:m>
                <a:endParaRPr lang="fa-IR" sz="2000" dirty="0">
                  <a:solidFill>
                    <a:schemeClr val="accent2">
                      <a:lumMod val="75000"/>
                    </a:schemeClr>
                  </a:solidFill>
                  <a:cs typeface="B Koodak" panose="00000700000000000000" pitchFamily="2" charset="-78"/>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2903139" y="6250918"/>
                <a:ext cx="385775" cy="307777"/>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2471525" y="5293079"/>
                <a:ext cx="385775" cy="307777"/>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m:t>
                      </m:r>
                    </m:oMath>
                  </m:oMathPara>
                </a14:m>
                <a:endParaRPr lang="fa-IR" sz="2000" dirty="0">
                  <a:solidFill>
                    <a:schemeClr val="accent2">
                      <a:lumMod val="75000"/>
                    </a:schemeClr>
                  </a:solidFill>
                  <a:cs typeface="B Koodak" panose="00000700000000000000" pitchFamily="2" charset="-78"/>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2471525" y="5293079"/>
                <a:ext cx="385775" cy="307777"/>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2967572" y="5301669"/>
                <a:ext cx="385775" cy="307777"/>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m:t>
                      </m:r>
                    </m:oMath>
                  </m:oMathPara>
                </a14:m>
                <a:endParaRPr lang="fa-IR" sz="2000" dirty="0">
                  <a:solidFill>
                    <a:schemeClr val="accent2">
                      <a:lumMod val="75000"/>
                    </a:schemeClr>
                  </a:solidFill>
                  <a:cs typeface="B Koodak" panose="00000700000000000000" pitchFamily="2" charset="-78"/>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2967572" y="5301669"/>
                <a:ext cx="385775" cy="307777"/>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3623451" y="5555819"/>
                <a:ext cx="399275" cy="65550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4</m:t>
                          </m:r>
                        </m:den>
                      </m:f>
                    </m:oMath>
                  </m:oMathPara>
                </a14:m>
                <a:endParaRPr lang="fa-IR" sz="2400" dirty="0">
                  <a:solidFill>
                    <a:schemeClr val="accent2">
                      <a:lumMod val="75000"/>
                    </a:schemeClr>
                  </a:solidFill>
                  <a:cs typeface="B Koodak" panose="00000700000000000000" pitchFamily="2" charset="-78"/>
                </a:endParaRPr>
              </a:p>
            </p:txBody>
          </p:sp>
        </mc:Choice>
        <mc:Fallback xmlns="">
          <p:sp>
            <p:nvSpPr>
              <p:cNvPr id="43" name="Rectangle 42"/>
              <p:cNvSpPr>
                <a:spLocks noRot="1" noChangeAspect="1" noMove="1" noResize="1" noEditPoints="1" noAdjustHandles="1" noChangeArrowheads="1" noChangeShapeType="1" noTextEdit="1"/>
              </p:cNvSpPr>
              <p:nvPr/>
            </p:nvSpPr>
            <p:spPr>
              <a:xfrm>
                <a:off x="3623451" y="5555819"/>
                <a:ext cx="399275" cy="655500"/>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6208093" y="5690451"/>
                <a:ext cx="2110486" cy="368627"/>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d>
                        <m:dPr>
                          <m:ctrlPr>
                            <a:rPr lang="fa-IR" sz="2000" i="1" smtClean="0">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f>
                            <m:fPr>
                              <m:type m:val="lin"/>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2</m:t>
                              </m:r>
                            </m:num>
                            <m:den>
                              <m:r>
                                <m:rPr>
                                  <m:nor/>
                                </m:rPr>
                                <a:rPr lang="fa-IR" sz="2000" b="0" i="0" smtClean="0">
                                  <a:latin typeface="Cambria Math" panose="02040503050406030204" pitchFamily="18" charset="0"/>
                                  <a:cs typeface="B Koodak" panose="00000700000000000000" pitchFamily="2" charset="-78"/>
                                </a:rPr>
                                <m:t>4</m:t>
                              </m:r>
                            </m:den>
                          </m:f>
                        </m:e>
                      </m:d>
                      <m:r>
                        <m:rPr>
                          <m:nor/>
                        </m:rPr>
                        <a:rPr lang="fa-IR" sz="2000" i="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1</m:t>
                          </m:r>
                          <m:r>
                            <m:rPr>
                              <m:nor/>
                            </m:rPr>
                            <a:rPr lang="fa-IR" sz="2000" b="0" i="0" smtClean="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2</m:t>
                          </m:r>
                        </m:e>
                      </m:d>
                      <m:r>
                        <a:rPr lang="fa-IR" sz="2000" b="0" i="0" smtClean="0">
                          <a:latin typeface="Cambria Math" panose="02040503050406030204" pitchFamily="18" charset="0"/>
                          <a:cs typeface="B Koodak" panose="00000700000000000000" pitchFamily="2" charset="-78"/>
                        </a:rPr>
                        <m:t>=</m:t>
                      </m:r>
                    </m:oMath>
                  </m:oMathPara>
                </a14:m>
                <a:endParaRPr lang="fa-IR" sz="2000" dirty="0">
                  <a:cs typeface="B Koodak" panose="00000700000000000000" pitchFamily="2" charset="-78"/>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6208093" y="5690451"/>
                <a:ext cx="2110486" cy="368627"/>
              </a:xfrm>
              <a:prstGeom prst="rect">
                <a:avLst/>
              </a:prstGeom>
              <a:blipFill>
                <a:blip r:embed="rId29"/>
                <a:stretch>
                  <a:fillRect t="-132787" b="-1934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8212384" y="5727275"/>
                <a:ext cx="385775" cy="307777"/>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2</m:t>
                      </m:r>
                    </m:oMath>
                  </m:oMathPara>
                </a14:m>
                <a:endParaRPr lang="fa-IR" sz="2000" dirty="0">
                  <a:solidFill>
                    <a:schemeClr val="accent2">
                      <a:lumMod val="75000"/>
                    </a:schemeClr>
                  </a:solidFill>
                  <a:cs typeface="B Koodak" panose="00000700000000000000" pitchFamily="2" charset="-78"/>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8212384" y="5727275"/>
                <a:ext cx="385775" cy="307777"/>
              </a:xfrm>
              <a:prstGeom prst="rect">
                <a:avLst/>
              </a:prstGeom>
              <a:blipFill>
                <a:blip r:embed="rId30"/>
                <a:stretch>
                  <a:fillRect l="-33333" t="-28000" r="-15873" b="-48000"/>
                </a:stretch>
              </a:blipFill>
            </p:spPr>
            <p:txBody>
              <a:bodyPr/>
              <a:lstStyle/>
              <a:p>
                <a:r>
                  <a:rPr lang="en-US">
                    <a:noFill/>
                  </a:rPr>
                  <a:t> </a:t>
                </a:r>
              </a:p>
            </p:txBody>
          </p:sp>
        </mc:Fallback>
      </mc:AlternateContent>
      <p:sp>
        <p:nvSpPr>
          <p:cNvPr id="46" name="TextBox 45"/>
          <p:cNvSpPr txBox="1"/>
          <p:nvPr/>
        </p:nvSpPr>
        <p:spPr>
          <a:xfrm>
            <a:off x="9079582" y="671344"/>
            <a:ext cx="2002536" cy="461665"/>
          </a:xfrm>
          <a:prstGeom prst="rect">
            <a:avLst/>
          </a:prstGeom>
          <a:noFill/>
          <a:ln>
            <a:noFill/>
          </a:ln>
        </p:spPr>
        <p:txBody>
          <a:bodyPr wrap="square" rtlCol="1">
            <a:spAutoFit/>
          </a:bodyPr>
          <a:lstStyle/>
          <a:p>
            <a:pPr algn="r"/>
            <a:r>
              <a:rPr lang="fa-IR" sz="2400" dirty="0">
                <a:solidFill>
                  <a:schemeClr val="accent2">
                    <a:lumMod val="75000"/>
                  </a:schemeClr>
                </a:solidFill>
                <a:latin typeface="IRAban" panose="02000503000000020002" pitchFamily="2" charset="-78"/>
                <a:cs typeface="IRAban" panose="02000503000000020002" pitchFamily="2" charset="-78"/>
              </a:rPr>
              <a:t>تمرین:</a:t>
            </a:r>
          </a:p>
        </p:txBody>
      </p:sp>
      <p:cxnSp>
        <p:nvCxnSpPr>
          <p:cNvPr id="47" name="Straight Connector 46"/>
          <p:cNvCxnSpPr>
            <a:cxnSpLocks/>
          </p:cNvCxnSpPr>
          <p:nvPr/>
        </p:nvCxnSpPr>
        <p:spPr>
          <a:xfrm flipH="1">
            <a:off x="4909918" y="902176"/>
            <a:ext cx="5065776" cy="0"/>
          </a:xfrm>
          <a:prstGeom prst="line">
            <a:avLst/>
          </a:prstGeom>
          <a:ln w="28575">
            <a:solidFill>
              <a:schemeClr val="accent2">
                <a:lumMod val="50000"/>
              </a:schemeClr>
            </a:solidFill>
          </a:ln>
        </p:spPr>
        <p:style>
          <a:lnRef idx="1">
            <a:schemeClr val="accent6"/>
          </a:lnRef>
          <a:fillRef idx="0">
            <a:schemeClr val="accent6"/>
          </a:fillRef>
          <a:effectRef idx="0">
            <a:schemeClr val="accent6"/>
          </a:effectRef>
          <a:fontRef idx="minor">
            <a:schemeClr val="tx1"/>
          </a:fontRef>
        </p:style>
      </p:cxnSp>
      <p:pic>
        <p:nvPicPr>
          <p:cNvPr id="48" name="Picture 47"/>
          <p:cNvPicPr>
            <a:picLocks noChangeAspect="1"/>
          </p:cNvPicPr>
          <p:nvPr/>
        </p:nvPicPr>
        <p:blipFill rotWithShape="1">
          <a:blip r:embed="rId31" cstate="print">
            <a:extLst>
              <a:ext uri="{BEBA8EAE-BF5A-486C-A8C5-ECC9F3942E4B}">
                <a14:imgProps xmlns:a14="http://schemas.microsoft.com/office/drawing/2010/main">
                  <a14:imgLayer r:embed="rId32">
                    <a14:imgEffect>
                      <a14:backgroundRemoval t="12750" b="88000" l="32167" r="67833">
                        <a14:foregroundMark x1="56167" y1="51750" x2="57167" y2="51750"/>
                        <a14:foregroundMark x1="47000" y1="52250" x2="48833" y2="51750"/>
                        <a14:foregroundMark x1="54833" y1="61750" x2="52500" y2="61750"/>
                        <a14:foregroundMark x1="52667" y1="58750" x2="53000" y2="58500"/>
                        <a14:foregroundMark x1="53000" y1="65000" x2="52833" y2="64750"/>
                        <a14:foregroundMark x1="65000" y1="55500" x2="66000" y2="54500"/>
                        <a14:foregroundMark x1="38833" y1="55000" x2="38667" y2="53000"/>
                        <a14:foregroundMark x1="47000" y1="80500" x2="46833" y2="78250"/>
                        <a14:foregroundMark x1="51000" y1="79000" x2="52500" y2="77000"/>
                        <a14:foregroundMark x1="58167" y1="78750" x2="59000" y2="77250"/>
                        <a14:foregroundMark x1="44500" y1="24500" x2="44500" y2="24500"/>
                        <a14:foregroundMark x1="43167" y1="24750" x2="43167" y2="23000"/>
                        <a14:foregroundMark x1="45167" y1="25500" x2="45000" y2="26500"/>
                        <a14:foregroundMark x1="38667" y1="29750" x2="41167" y2="28250"/>
                        <a14:foregroundMark x1="40667" y1="24750" x2="40000" y2="22500"/>
                        <a14:foregroundMark x1="40333" y1="16000" x2="40000" y2="17500"/>
                        <a14:foregroundMark x1="35167" y1="17750" x2="34000" y2="16500"/>
                      </a14:backgroundRemoval>
                    </a14:imgEffect>
                  </a14:imgLayer>
                </a14:imgProps>
              </a:ext>
              <a:ext uri="{28A0092B-C50C-407E-A947-70E740481C1C}">
                <a14:useLocalDpi xmlns:a14="http://schemas.microsoft.com/office/drawing/2010/main" val="0"/>
              </a:ext>
            </a:extLst>
          </a:blip>
          <a:srcRect l="31968" t="10666" r="32222" b="12000"/>
          <a:stretch/>
        </p:blipFill>
        <p:spPr>
          <a:xfrm>
            <a:off x="10966004" y="66049"/>
            <a:ext cx="886138" cy="1275787"/>
          </a:xfrm>
          <a:prstGeom prst="rect">
            <a:avLst/>
          </a:prstGeom>
        </p:spPr>
      </p:pic>
    </p:spTree>
    <p:extLst>
      <p:ext uri="{BB962C8B-B14F-4D97-AF65-F5344CB8AC3E}">
        <p14:creationId xmlns:p14="http://schemas.microsoft.com/office/powerpoint/2010/main" val="175557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arn(inVertical)">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arn(inVertical)">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arn(inVertical)">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barn(inVertical)">
                                      <p:cBhvr>
                                        <p:cTn id="72" dur="500"/>
                                        <p:tgtEl>
                                          <p:spTgt spid="37"/>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barn(inVertical)">
                                      <p:cBhvr>
                                        <p:cTn id="75" dur="500"/>
                                        <p:tgtEl>
                                          <p:spTgt spid="42"/>
                                        </p:tgtEl>
                                      </p:cBhvr>
                                    </p:animEffect>
                                  </p:childTnLst>
                                </p:cTn>
                              </p:par>
                              <p:par>
                                <p:cTn id="76" presetID="16" presetClass="entr" presetSubtype="21" fill="hold" nodeType="with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barn(inVertical)">
                                      <p:cBhvr>
                                        <p:cTn id="78" dur="500"/>
                                        <p:tgtEl>
                                          <p:spTgt spid="36"/>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barn(inVertical)">
                                      <p:cBhvr>
                                        <p:cTn id="81" dur="500"/>
                                        <p:tgtEl>
                                          <p:spTgt spid="39"/>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barn(inVertical)">
                                      <p:cBhvr>
                                        <p:cTn id="86" dur="500"/>
                                        <p:tgtEl>
                                          <p:spTgt spid="34"/>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barn(inVertical)">
                                      <p:cBhvr>
                                        <p:cTn id="89" dur="500"/>
                                        <p:tgtEl>
                                          <p:spTgt spid="41"/>
                                        </p:tgtEl>
                                      </p:cBhvr>
                                    </p:animEffect>
                                  </p:childTnLst>
                                </p:cTn>
                              </p:par>
                              <p:par>
                                <p:cTn id="90" presetID="16" presetClass="entr" presetSubtype="21" fill="hold"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barn(inVertical)">
                                      <p:cBhvr>
                                        <p:cTn id="92" dur="500"/>
                                        <p:tgtEl>
                                          <p:spTgt spid="35"/>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arn(inVertical)">
                                      <p:cBhvr>
                                        <p:cTn id="95" dur="500"/>
                                        <p:tgtEl>
                                          <p:spTgt spid="40"/>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barn(inVertical)">
                                      <p:cBhvr>
                                        <p:cTn id="100" dur="500"/>
                                        <p:tgtEl>
                                          <p:spTgt spid="43"/>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barn(inVertical)">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8" grpId="0"/>
      <p:bldP spid="19" grpId="0"/>
      <p:bldP spid="21" grpId="0"/>
      <p:bldP spid="22" grpId="0"/>
      <p:bldP spid="24" grpId="0"/>
      <p:bldP spid="26" grpId="0"/>
      <p:bldP spid="28" grpId="0"/>
      <p:bldP spid="30" grpId="0"/>
      <p:bldP spid="32" grpId="0"/>
      <p:bldP spid="39" grpId="0"/>
      <p:bldP spid="40" grpId="0"/>
      <p:bldP spid="41" grpId="0"/>
      <p:bldP spid="42" grpId="0"/>
      <p:bldP spid="43" grpId="0"/>
      <p:bldP spid="4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13323" y="371422"/>
            <a:ext cx="4553527" cy="400110"/>
          </a:xfrm>
          <a:prstGeom prst="rect">
            <a:avLst/>
          </a:prstGeom>
          <a:noFill/>
        </p:spPr>
        <p:txBody>
          <a:bodyPr wrap="square" rtlCol="1">
            <a:spAutoFit/>
          </a:bodyPr>
          <a:lstStyle/>
          <a:p>
            <a:pPr algn="r"/>
            <a:r>
              <a:rPr lang="fa-IR" sz="2000" dirty="0">
                <a:cs typeface="B Koodak" panose="00000700000000000000" pitchFamily="2" charset="-78"/>
              </a:rPr>
              <a:t>2- عدد های زیر را به ساده ترین صورت بنویسید.</a:t>
            </a:r>
          </a:p>
        </p:txBody>
      </p:sp>
      <mc:AlternateContent xmlns:mc="http://schemas.openxmlformats.org/markup-compatibility/2006" xmlns:a14="http://schemas.microsoft.com/office/drawing/2010/main">
        <mc:Choice Requires="a14">
          <p:sp>
            <p:nvSpPr>
              <p:cNvPr id="6" name="TextBox 5"/>
              <p:cNvSpPr txBox="1"/>
              <p:nvPr/>
            </p:nvSpPr>
            <p:spPr>
              <a:xfrm>
                <a:off x="814234" y="1046213"/>
                <a:ext cx="957378" cy="471732"/>
              </a:xfrm>
              <a:prstGeom prst="rect">
                <a:avLst/>
              </a:prstGeom>
              <a:noFill/>
            </p:spPr>
            <p:txBody>
              <a:bodyPr wrap="none" lIns="0" tIns="0" rIns="0" bIns="0" rtlCol="1">
                <a:spAutoFit/>
              </a:bodyPr>
              <a:lstStyle/>
              <a:p>
                <a14:m>
                  <m:oMath xmlns:m="http://schemas.openxmlformats.org/officeDocument/2006/math">
                    <m:r>
                      <m:rPr>
                        <m:nor/>
                      </m:rPr>
                      <a:rPr lang="fa-IR" sz="2000" b="0" i="0" smtClean="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5</m:t>
                            </m:r>
                          </m:num>
                          <m:den>
                            <m:r>
                              <m:rPr>
                                <m:nor/>
                              </m:rPr>
                              <a:rPr lang="fa-IR" sz="2000" i="0">
                                <a:latin typeface="Cambria Math" panose="02040503050406030204" pitchFamily="18" charset="0"/>
                                <a:cs typeface="B Koodak" panose="00000700000000000000" pitchFamily="2" charset="-78"/>
                              </a:rPr>
                              <m:t>8</m:t>
                            </m:r>
                          </m:den>
                        </m:f>
                      </m:e>
                    </m:d>
                  </m:oMath>
                </a14:m>
                <a:r>
                  <a:rPr lang="fa-IR" sz="2000" dirty="0">
                    <a:cs typeface="B Koodak" panose="00000700000000000000" pitchFamily="2" charset="-78"/>
                  </a:rPr>
                  <a:t> </a:t>
                </a:r>
                <a14:m>
                  <m:oMath xmlns:m="http://schemas.openxmlformats.org/officeDocument/2006/math">
                    <m:r>
                      <a:rPr lang="fa-IR" sz="2000" i="1" dirty="0" smtClean="0">
                        <a:latin typeface="Cambria Math" panose="02040503050406030204" pitchFamily="18" charset="0"/>
                        <a:cs typeface="B Koodak" panose="00000700000000000000" pitchFamily="2" charset="-78"/>
                      </a:rPr>
                      <m:t>=</m:t>
                    </m:r>
                  </m:oMath>
                </a14:m>
                <a:endParaRPr lang="fa-IR" sz="2000" dirty="0">
                  <a:cs typeface="B Koodak" panose="00000700000000000000" pitchFamily="2" charset="-78"/>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814234" y="1046213"/>
                <a:ext cx="957378" cy="471732"/>
              </a:xfrm>
              <a:prstGeom prst="rect">
                <a:avLst/>
              </a:prstGeom>
              <a:blipFill>
                <a:blip r:embed="rId2"/>
                <a:stretch>
                  <a:fillRect r="-12739"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648163" y="1000116"/>
                <a:ext cx="1054071" cy="483530"/>
              </a:xfrm>
              <a:prstGeom prst="rect">
                <a:avLst/>
              </a:prstGeom>
              <a:noFill/>
            </p:spPr>
            <p:txBody>
              <a:bodyPr wrap="none" lIns="0" tIns="0" rIns="0" bIns="0" rtlCol="1">
                <a:spAutoFit/>
              </a:bodyPr>
              <a:lstStyle/>
              <a:p>
                <a14:m>
                  <m:oMath xmlns:m="http://schemas.openxmlformats.org/officeDocument/2006/math">
                    <m:r>
                      <m:rPr>
                        <m:nor/>
                      </m:rPr>
                      <a:rPr lang="fa-IR" sz="2000" b="0" i="0" smtClean="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14</m:t>
                            </m:r>
                          </m:num>
                          <m:den>
                            <m:r>
                              <m:rPr>
                                <m:nor/>
                              </m:rPr>
                              <a:rPr lang="fa-IR" sz="2000" b="0" i="0" smtClean="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19</m:t>
                            </m:r>
                          </m:den>
                        </m:f>
                      </m:e>
                    </m:d>
                  </m:oMath>
                </a14:m>
                <a:r>
                  <a:rPr lang="fa-IR" sz="2000" dirty="0">
                    <a:cs typeface="B Koodak" panose="00000700000000000000" pitchFamily="2" charset="-78"/>
                  </a:rPr>
                  <a:t> </a:t>
                </a:r>
                <a14:m>
                  <m:oMath xmlns:m="http://schemas.openxmlformats.org/officeDocument/2006/math">
                    <m:r>
                      <a:rPr lang="fa-IR" sz="2000" i="1" dirty="0" smtClean="0">
                        <a:latin typeface="Cambria Math" panose="02040503050406030204" pitchFamily="18" charset="0"/>
                        <a:cs typeface="B Koodak" panose="00000700000000000000" pitchFamily="2" charset="-78"/>
                      </a:rPr>
                      <m:t>=</m:t>
                    </m:r>
                  </m:oMath>
                </a14:m>
                <a:endParaRPr lang="fa-IR" sz="2000" dirty="0">
                  <a:cs typeface="B Koodak" panose="00000700000000000000" pitchFamily="2" charset="-78"/>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648163" y="1000116"/>
                <a:ext cx="1054071" cy="483530"/>
              </a:xfrm>
              <a:prstGeom prst="rect">
                <a:avLst/>
              </a:prstGeom>
              <a:blipFill>
                <a:blip r:embed="rId3"/>
                <a:stretch>
                  <a:fillRect r="-12139" b="-278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029744" y="1008158"/>
                <a:ext cx="1135311" cy="473976"/>
              </a:xfrm>
              <a:prstGeom prst="rect">
                <a:avLst/>
              </a:prstGeom>
              <a:noFill/>
            </p:spPr>
            <p:txBody>
              <a:bodyPr wrap="none" lIns="0" tIns="0" rIns="0" bIns="0" rtlCol="1">
                <a:spAutoFit/>
              </a:bodyPr>
              <a:lstStyle/>
              <a:p>
                <a14:m>
                  <m:oMath xmlns:m="http://schemas.openxmlformats.org/officeDocument/2006/math">
                    <m:r>
                      <m:rPr>
                        <m:nor/>
                      </m:rPr>
                      <a:rPr lang="fa-IR" sz="2000" b="0" i="0" smtClean="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b="0" i="0" smtClean="0">
                            <a:latin typeface="Cambria Math" panose="02040503050406030204" pitchFamily="18" charset="0"/>
                          </a:rPr>
                          <m:t> </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5</m:t>
                            </m:r>
                          </m:num>
                          <m:den>
                            <m:r>
                              <m:rPr>
                                <m:nor/>
                              </m:rPr>
                              <a:rPr lang="fa-IR" sz="2000" b="0" i="0" smtClean="0">
                                <a:latin typeface="Cambria Math" panose="02040503050406030204" pitchFamily="18" charset="0"/>
                              </a:rPr>
                              <m:t>−</m:t>
                            </m:r>
                            <m:r>
                              <m:rPr>
                                <m:nor/>
                              </m:rPr>
                              <a:rPr lang="fa-IR" sz="2000" b="0" i="0" smtClean="0">
                                <a:latin typeface="Cambria Math" panose="02040503050406030204" pitchFamily="18" charset="0"/>
                                <a:cs typeface="B Koodak" panose="00000700000000000000" pitchFamily="2" charset="-78"/>
                              </a:rPr>
                              <m:t>13</m:t>
                            </m:r>
                          </m:den>
                        </m:f>
                      </m:e>
                    </m:d>
                  </m:oMath>
                </a14:m>
                <a:r>
                  <a:rPr lang="fa-IR" sz="2000" dirty="0">
                    <a:cs typeface="B Koodak" panose="00000700000000000000" pitchFamily="2" charset="-78"/>
                  </a:rPr>
                  <a:t> </a:t>
                </a:r>
                <a14:m>
                  <m:oMath xmlns:m="http://schemas.openxmlformats.org/officeDocument/2006/math">
                    <m:r>
                      <a:rPr lang="fa-IR" sz="2000" i="1" dirty="0" smtClean="0">
                        <a:latin typeface="Cambria Math" panose="02040503050406030204" pitchFamily="18" charset="0"/>
                        <a:cs typeface="B Koodak" panose="00000700000000000000" pitchFamily="2" charset="-78"/>
                      </a:rPr>
                      <m:t>=</m:t>
                    </m:r>
                  </m:oMath>
                </a14:m>
                <a:endParaRPr lang="fa-IR" sz="2000" dirty="0">
                  <a:cs typeface="B Koodak" panose="00000700000000000000" pitchFamily="2" charset="-78"/>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029744" y="1008158"/>
                <a:ext cx="1135311" cy="473976"/>
              </a:xfrm>
              <a:prstGeom prst="rect">
                <a:avLst/>
              </a:prstGeom>
              <a:blipFill>
                <a:blip r:embed="rId4"/>
                <a:stretch>
                  <a:fillRect r="-13978" b="-3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9844502" y="982122"/>
                <a:ext cx="802014" cy="571567"/>
              </a:xfrm>
              <a:prstGeom prst="rect">
                <a:avLst/>
              </a:prstGeom>
            </p:spPr>
            <p:txBody>
              <a:bodyPr wrap="none">
                <a:spAutoFit/>
              </a:bodyPr>
              <a:lstStyle/>
              <a:p>
                <a14:m>
                  <m:oMath xmlns:m="http://schemas.openxmlformats.org/officeDocument/2006/math">
                    <m:r>
                      <m:rPr>
                        <m:nor/>
                      </m:rPr>
                      <a:rPr lang="fa-IR" sz="2000" b="0" i="0" smtClean="0">
                        <a:solidFill>
                          <a:schemeClr val="tx1"/>
                        </a:solidFill>
                        <a:latin typeface="Cambria Math" panose="02040503050406030204" pitchFamily="18" charset="0"/>
                        <a:cs typeface="B Koodak" panose="00000700000000000000" pitchFamily="2" charset="-78"/>
                      </a:rPr>
                      <m:t>−</m:t>
                    </m:r>
                    <m:f>
                      <m:fPr>
                        <m:ctrlPr>
                          <a:rPr lang="fa-IR" sz="2000" i="1">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3</m:t>
                        </m:r>
                      </m:num>
                      <m:den>
                        <m:r>
                          <m:rPr>
                            <m:nor/>
                          </m:rPr>
                          <a:rPr lang="fa-IR" sz="2000" b="0" i="0" smtClean="0">
                            <a:solidFill>
                              <a:schemeClr val="tx1"/>
                            </a:solidFill>
                            <a:latin typeface="Cambria Math" panose="02040503050406030204" pitchFamily="18" charset="0"/>
                            <a:cs typeface="B Koodak" panose="00000700000000000000" pitchFamily="2" charset="-78"/>
                          </a:rPr>
                          <m:t>5</m:t>
                        </m:r>
                      </m:den>
                    </m:f>
                    <m:r>
                      <a:rPr lang="fa-IR" sz="2000" i="1" dirty="0" smtClean="0">
                        <a:solidFill>
                          <a:schemeClr val="tx1"/>
                        </a:solidFill>
                        <a:latin typeface="Cambria Math" panose="02040503050406030204" pitchFamily="18" charset="0"/>
                        <a:cs typeface="B Koodak" panose="00000700000000000000" pitchFamily="2" charset="-78"/>
                      </a:rPr>
                      <m:t>=</m:t>
                    </m:r>
                  </m:oMath>
                </a14:m>
                <a:r>
                  <a:rPr lang="fa-IR" sz="2000" dirty="0">
                    <a:solidFill>
                      <a:schemeClr val="tx1"/>
                    </a:solidFill>
                    <a:cs typeface="B Koodak" panose="00000700000000000000" pitchFamily="2" charset="-78"/>
                  </a:rPr>
                  <a:t> </a:t>
                </a:r>
              </a:p>
            </p:txBody>
          </p:sp>
        </mc:Choice>
        <mc:Fallback xmlns="">
          <p:sp>
            <p:nvSpPr>
              <p:cNvPr id="9" name="Rectangle 8"/>
              <p:cNvSpPr>
                <a:spLocks noRot="1" noChangeAspect="1" noMove="1" noResize="1" noEditPoints="1" noAdjustHandles="1" noChangeArrowheads="1" noChangeShapeType="1" noTextEdit="1"/>
              </p:cNvSpPr>
              <p:nvPr/>
            </p:nvSpPr>
            <p:spPr>
              <a:xfrm>
                <a:off x="9844502" y="982122"/>
                <a:ext cx="802014" cy="571567"/>
              </a:xfrm>
              <a:prstGeom prst="rect">
                <a:avLst/>
              </a:prstGeom>
              <a:blipFill>
                <a:blip r:embed="rId5"/>
                <a:stretch>
                  <a:fillRect r="-16794" b="-13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928048" y="944523"/>
                <a:ext cx="378630" cy="6481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5</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8</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10" name="Rectangle 9"/>
              <p:cNvSpPr>
                <a:spLocks noRot="1" noChangeAspect="1" noMove="1" noResize="1" noEditPoints="1" noAdjustHandles="1" noChangeArrowheads="1" noChangeShapeType="1" noTextEdit="1"/>
              </p:cNvSpPr>
              <p:nvPr/>
            </p:nvSpPr>
            <p:spPr>
              <a:xfrm>
                <a:off x="1928048" y="944523"/>
                <a:ext cx="378630" cy="64819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823771" y="910764"/>
                <a:ext cx="518091" cy="6622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14</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19</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11" name="Rectangle 10"/>
              <p:cNvSpPr>
                <a:spLocks noRot="1" noChangeAspect="1" noMove="1" noResize="1" noEditPoints="1" noAdjustHandles="1" noChangeArrowheads="1" noChangeShapeType="1" noTextEdit="1"/>
              </p:cNvSpPr>
              <p:nvPr/>
            </p:nvSpPr>
            <p:spPr>
              <a:xfrm>
                <a:off x="4823771" y="910764"/>
                <a:ext cx="518091" cy="66223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8321872" y="934777"/>
                <a:ext cx="677878" cy="6526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5</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13</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12" name="Rectangle 11"/>
              <p:cNvSpPr>
                <a:spLocks noRot="1" noChangeAspect="1" noMove="1" noResize="1" noEditPoints="1" noAdjustHandles="1" noChangeArrowheads="1" noChangeShapeType="1" noTextEdit="1"/>
              </p:cNvSpPr>
              <p:nvPr/>
            </p:nvSpPr>
            <p:spPr>
              <a:xfrm>
                <a:off x="8321872" y="934777"/>
                <a:ext cx="677878" cy="65267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0547794" y="934777"/>
                <a:ext cx="538417" cy="6579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5</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13" name="Rectangle 12"/>
              <p:cNvSpPr>
                <a:spLocks noRot="1" noChangeAspect="1" noMove="1" noResize="1" noEditPoints="1" noAdjustHandles="1" noChangeArrowheads="1" noChangeShapeType="1" noTextEdit="1"/>
              </p:cNvSpPr>
              <p:nvPr/>
            </p:nvSpPr>
            <p:spPr>
              <a:xfrm>
                <a:off x="10547794" y="934777"/>
                <a:ext cx="538417" cy="657937"/>
              </a:xfrm>
              <a:prstGeom prst="rect">
                <a:avLst/>
              </a:prstGeom>
              <a:blipFill>
                <a:blip r:embed="rId9"/>
                <a:stretch>
                  <a:fillRect/>
                </a:stretch>
              </a:blipFill>
            </p:spPr>
            <p:txBody>
              <a:bodyPr/>
              <a:lstStyle/>
              <a:p>
                <a:r>
                  <a:rPr lang="en-US">
                    <a:noFill/>
                  </a:rPr>
                  <a:t> </a:t>
                </a:r>
              </a:p>
            </p:txBody>
          </p:sp>
        </mc:Fallback>
      </mc:AlternateContent>
      <p:sp>
        <p:nvSpPr>
          <p:cNvPr id="14" name="TextBox 13"/>
          <p:cNvSpPr txBox="1"/>
          <p:nvPr/>
        </p:nvSpPr>
        <p:spPr>
          <a:xfrm>
            <a:off x="7954646" y="1991741"/>
            <a:ext cx="4008581" cy="415636"/>
          </a:xfrm>
          <a:prstGeom prst="rect">
            <a:avLst/>
          </a:prstGeom>
          <a:noFill/>
        </p:spPr>
        <p:txBody>
          <a:bodyPr wrap="square" rtlCol="1">
            <a:spAutoFit/>
          </a:bodyPr>
          <a:lstStyle/>
          <a:p>
            <a:pPr algn="r"/>
            <a:r>
              <a:rPr lang="fa-IR" sz="2000" dirty="0">
                <a:cs typeface="B Koodak" panose="00000700000000000000" pitchFamily="2" charset="-78"/>
              </a:rPr>
              <a:t>3- حاصل عبارت های زیر را به دست آورید.</a:t>
            </a:r>
          </a:p>
        </p:txBody>
      </p:sp>
      <mc:AlternateContent xmlns:mc="http://schemas.openxmlformats.org/markup-compatibility/2006" xmlns:a14="http://schemas.microsoft.com/office/drawing/2010/main">
        <mc:Choice Requires="a14">
          <p:sp>
            <p:nvSpPr>
              <p:cNvPr id="15" name="TextBox 14"/>
              <p:cNvSpPr txBox="1"/>
              <p:nvPr/>
            </p:nvSpPr>
            <p:spPr>
              <a:xfrm>
                <a:off x="403923" y="2913717"/>
                <a:ext cx="2529691" cy="544252"/>
              </a:xfrm>
              <a:prstGeom prst="rect">
                <a:avLst/>
              </a:prstGeom>
              <a:noFill/>
            </p:spPr>
            <p:txBody>
              <a:bodyPr wrap="square" lIns="0" tIns="0" rIns="0" bIns="0" rtlCol="1">
                <a:spAutoFit/>
              </a:bodyPr>
              <a:lstStyle/>
              <a:p>
                <a14:m>
                  <m:oMath xmlns:m="http://schemas.openxmlformats.org/officeDocument/2006/math">
                    <m:d>
                      <m:dPr>
                        <m:ctrlPr>
                          <a:rPr lang="fa-IR" sz="2000" i="1" smtClean="0">
                            <a:latin typeface="Cambria Math" panose="02040503050406030204" pitchFamily="18" charset="0"/>
                          </a:rPr>
                        </m:ctrlPr>
                      </m:dPr>
                      <m:e>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3</m:t>
                            </m:r>
                          </m:num>
                          <m:den>
                            <m:r>
                              <m:rPr>
                                <m:nor/>
                              </m:rPr>
                              <a:rPr lang="fa-IR" sz="2000" i="0">
                                <a:latin typeface="Cambria Math" panose="02040503050406030204" pitchFamily="18" charset="0"/>
                                <a:cs typeface="B Koodak" panose="00000700000000000000" pitchFamily="2" charset="-78"/>
                              </a:rPr>
                              <m:t>5</m:t>
                            </m:r>
                          </m:den>
                        </m:f>
                        <m:r>
                          <m:rPr>
                            <m:nor/>
                          </m:rPr>
                          <a:rPr lang="fa-IR" sz="2000" b="0" i="0" smtClean="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i="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2</m:t>
                                </m:r>
                              </m:num>
                              <m:den>
                                <m:r>
                                  <m:rPr>
                                    <m:nor/>
                                  </m:rPr>
                                  <a:rPr lang="fa-IR" sz="2000" i="0">
                                    <a:latin typeface="Cambria Math" panose="02040503050406030204" pitchFamily="18" charset="0"/>
                                    <a:cs typeface="B Koodak" panose="00000700000000000000" pitchFamily="2" charset="-78"/>
                                  </a:rPr>
                                  <m:t>5</m:t>
                                </m:r>
                              </m:den>
                            </m:f>
                          </m:e>
                        </m:d>
                      </m:e>
                    </m:d>
                    <m:r>
                      <m:rPr>
                        <m:nor/>
                      </m:rPr>
                      <a:rPr lang="fa-IR" sz="2000" i="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5</m:t>
                        </m:r>
                      </m:num>
                      <m:den>
                        <m:r>
                          <m:rPr>
                            <m:nor/>
                          </m:rPr>
                          <a:rPr lang="fa-IR" sz="2000" i="0">
                            <a:latin typeface="Cambria Math" panose="02040503050406030204" pitchFamily="18" charset="0"/>
                            <a:cs typeface="B Koodak" panose="00000700000000000000" pitchFamily="2" charset="-78"/>
                          </a:rPr>
                          <m:t>12</m:t>
                        </m:r>
                      </m:den>
                    </m:f>
                    <m:r>
                      <a:rPr lang="fa-IR" sz="2000" i="1" dirty="0" smtClean="0">
                        <a:latin typeface="Cambria Math" panose="02040503050406030204" pitchFamily="18" charset="0"/>
                        <a:cs typeface="B Koodak" panose="00000700000000000000" pitchFamily="2" charset="-78"/>
                      </a:rPr>
                      <m:t>=</m:t>
                    </m:r>
                  </m:oMath>
                </a14:m>
                <a:r>
                  <a:rPr lang="fa-IR" sz="2000" dirty="0">
                    <a:cs typeface="B Koodak" panose="00000700000000000000" pitchFamily="2" charset="-78"/>
                  </a:rPr>
                  <a:t> </a:t>
                </a:r>
              </a:p>
            </p:txBody>
          </p:sp>
        </mc:Choice>
        <mc:Fallback xmlns="">
          <p:sp>
            <p:nvSpPr>
              <p:cNvPr id="15" name="TextBox 14"/>
              <p:cNvSpPr txBox="1">
                <a:spLocks noRot="1" noChangeAspect="1" noMove="1" noResize="1" noEditPoints="1" noAdjustHandles="1" noChangeArrowheads="1" noChangeShapeType="1" noTextEdit="1"/>
              </p:cNvSpPr>
              <p:nvPr/>
            </p:nvSpPr>
            <p:spPr>
              <a:xfrm>
                <a:off x="403923" y="2913717"/>
                <a:ext cx="2529691" cy="544252"/>
              </a:xfrm>
              <a:prstGeom prst="rect">
                <a:avLst/>
              </a:prstGeom>
              <a:blipFill>
                <a:blip r:embed="rId10"/>
                <a:stretch>
                  <a:fillRect b="-15730"/>
                </a:stretch>
              </a:blipFill>
            </p:spPr>
            <p:txBody>
              <a:bodyPr/>
              <a:lstStyle/>
              <a:p>
                <a:r>
                  <a:rPr lang="en-US">
                    <a:noFill/>
                  </a:rPr>
                  <a:t> </a:t>
                </a:r>
              </a:p>
            </p:txBody>
          </p:sp>
        </mc:Fallback>
      </mc:AlternateContent>
      <p:sp>
        <p:nvSpPr>
          <p:cNvPr id="16" name="Arc 15"/>
          <p:cNvSpPr/>
          <p:nvPr/>
        </p:nvSpPr>
        <p:spPr>
          <a:xfrm>
            <a:off x="698813" y="2710517"/>
            <a:ext cx="594110" cy="406400"/>
          </a:xfrm>
          <a:prstGeom prst="arc">
            <a:avLst>
              <a:gd name="adj1" fmla="val 10885922"/>
              <a:gd name="adj2" fmla="val 0"/>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17" name="Rectangle 16"/>
              <p:cNvSpPr/>
              <p:nvPr/>
            </p:nvSpPr>
            <p:spPr>
              <a:xfrm>
                <a:off x="806553" y="3457969"/>
                <a:ext cx="378630" cy="657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5</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17" name="Rectangle 16"/>
              <p:cNvSpPr>
                <a:spLocks noRot="1" noChangeAspect="1" noMove="1" noResize="1" noEditPoints="1" noAdjustHandles="1" noChangeArrowheads="1" noChangeShapeType="1" noTextEdit="1"/>
              </p:cNvSpPr>
              <p:nvPr/>
            </p:nvSpPr>
            <p:spPr>
              <a:xfrm>
                <a:off x="806553" y="3457969"/>
                <a:ext cx="378630" cy="65768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373704" y="2946354"/>
                <a:ext cx="939040" cy="478977"/>
              </a:xfrm>
              <a:prstGeom prst="rect">
                <a:avLst/>
              </a:prstGeom>
              <a:noFill/>
            </p:spPr>
            <p:txBody>
              <a:bodyPr wrap="none" lIns="0" tIns="0" rIns="0" bIns="0" rtlCol="1">
                <a:spAutoFit/>
              </a:bodyPr>
              <a:lstStyle/>
              <a:p>
                <a14:m>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r>
                          <m:rPr>
                            <m:nor/>
                          </m:rPr>
                          <a:rPr lang="fa-IR" sz="2000" i="0">
                            <a:solidFill>
                              <a:schemeClr val="accent2">
                                <a:lumMod val="75000"/>
                              </a:schemeClr>
                            </a:solidFill>
                            <a:latin typeface="Cambria Math" panose="02040503050406030204" pitchFamily="18" charset="0"/>
                            <a:cs typeface="B Koodak" panose="00000700000000000000" pitchFamily="2" charset="-78"/>
                          </a:rPr>
                          <m:t>1</m:t>
                        </m:r>
                      </m:num>
                      <m:den>
                        <m:r>
                          <m:rPr>
                            <m:nor/>
                          </m:rPr>
                          <a:rPr lang="fa-IR" sz="2000" i="0">
                            <a:solidFill>
                              <a:schemeClr val="accent2">
                                <a:lumMod val="75000"/>
                              </a:schemeClr>
                            </a:solidFill>
                            <a:latin typeface="Cambria Math" panose="02040503050406030204" pitchFamily="18" charset="0"/>
                            <a:cs typeface="B Koodak" panose="00000700000000000000" pitchFamily="2" charset="-78"/>
                          </a:rPr>
                          <m:t>5</m:t>
                        </m:r>
                      </m:den>
                    </m:f>
                    <m:r>
                      <m:rPr>
                        <m:nor/>
                      </m:rPr>
                      <a:rPr lang="fa-IR" sz="2000" i="0">
                        <a:solidFill>
                          <a:schemeClr val="accent2">
                            <a:lumMod val="75000"/>
                          </a:schemeClr>
                        </a:solidFill>
                        <a:latin typeface="Cambria Math" panose="02040503050406030204" pitchFamily="18" charset="0"/>
                        <a:cs typeface="B Koodak" panose="00000700000000000000" pitchFamily="2" charset="-78"/>
                      </a:rPr>
                      <m:t>×</m:t>
                    </m:r>
                    <m:f>
                      <m:fPr>
                        <m:ctrlPr>
                          <a:rPr lang="fa-IR" sz="2000" i="1">
                            <a:solidFill>
                              <a:schemeClr val="accent2">
                                <a:lumMod val="75000"/>
                              </a:schemeClr>
                            </a:solidFill>
                            <a:latin typeface="Cambria Math" panose="02040503050406030204" pitchFamily="18" charset="0"/>
                          </a:rPr>
                        </m:ctrlPr>
                      </m:fPr>
                      <m:num>
                        <m:r>
                          <m:rPr>
                            <m:nor/>
                          </m:rPr>
                          <a:rPr lang="fa-IR" sz="2000" i="0">
                            <a:solidFill>
                              <a:schemeClr val="accent2">
                                <a:lumMod val="75000"/>
                              </a:schemeClr>
                            </a:solidFill>
                            <a:latin typeface="Cambria Math" panose="02040503050406030204" pitchFamily="18" charset="0"/>
                            <a:cs typeface="B Koodak" panose="00000700000000000000" pitchFamily="2" charset="-78"/>
                          </a:rPr>
                          <m:t>5</m:t>
                        </m:r>
                      </m:num>
                      <m:den>
                        <m:r>
                          <m:rPr>
                            <m:nor/>
                          </m:rPr>
                          <a:rPr lang="fa-IR" sz="2000" i="0">
                            <a:solidFill>
                              <a:schemeClr val="accent2">
                                <a:lumMod val="75000"/>
                              </a:schemeClr>
                            </a:solidFill>
                            <a:latin typeface="Cambria Math" panose="02040503050406030204" pitchFamily="18" charset="0"/>
                            <a:cs typeface="B Koodak" panose="00000700000000000000" pitchFamily="2" charset="-78"/>
                          </a:rPr>
                          <m:t>12</m:t>
                        </m:r>
                      </m:den>
                    </m:f>
                    <m:r>
                      <a:rPr lang="fa-IR" sz="2000" i="1" dirty="0" smtClean="0">
                        <a:solidFill>
                          <a:schemeClr val="accent2">
                            <a:lumMod val="75000"/>
                          </a:schemeClr>
                        </a:solidFill>
                        <a:latin typeface="Cambria Math" panose="02040503050406030204" pitchFamily="18" charset="0"/>
                        <a:cs typeface="B Koodak" panose="00000700000000000000" pitchFamily="2" charset="-78"/>
                      </a:rPr>
                      <m:t>=</m:t>
                    </m:r>
                  </m:oMath>
                </a14:m>
                <a:r>
                  <a:rPr lang="fa-IR" sz="2000" dirty="0">
                    <a:solidFill>
                      <a:schemeClr val="accent2">
                        <a:lumMod val="75000"/>
                      </a:schemeClr>
                    </a:solidFill>
                    <a:cs typeface="B Koodak" panose="00000700000000000000" pitchFamily="2" charset="-78"/>
                  </a:rPr>
                  <a:t> </a:t>
                </a:r>
              </a:p>
            </p:txBody>
          </p:sp>
        </mc:Choice>
        <mc:Fallback xmlns="">
          <p:sp>
            <p:nvSpPr>
              <p:cNvPr id="18" name="TextBox 17"/>
              <p:cNvSpPr txBox="1">
                <a:spLocks noRot="1" noChangeAspect="1" noMove="1" noResize="1" noEditPoints="1" noAdjustHandles="1" noChangeArrowheads="1" noChangeShapeType="1" noTextEdit="1"/>
              </p:cNvSpPr>
              <p:nvPr/>
            </p:nvSpPr>
            <p:spPr>
              <a:xfrm>
                <a:off x="2373704" y="2946354"/>
                <a:ext cx="939040" cy="478977"/>
              </a:xfrm>
              <a:prstGeom prst="rect">
                <a:avLst/>
              </a:prstGeom>
              <a:blipFill>
                <a:blip r:embed="rId12"/>
                <a:stretch>
                  <a:fillRect r="-16234" b="-26582"/>
                </a:stretch>
              </a:blipFill>
            </p:spPr>
            <p:txBody>
              <a:bodyPr/>
              <a:lstStyle/>
              <a:p>
                <a:r>
                  <a:rPr lang="en-US">
                    <a:noFill/>
                  </a:rPr>
                  <a:t> </a:t>
                </a:r>
              </a:p>
            </p:txBody>
          </p:sp>
        </mc:Fallback>
      </mc:AlternateContent>
      <p:cxnSp>
        <p:nvCxnSpPr>
          <p:cNvPr id="20" name="Straight Connector 19"/>
          <p:cNvCxnSpPr/>
          <p:nvPr/>
        </p:nvCxnSpPr>
        <p:spPr>
          <a:xfrm flipH="1">
            <a:off x="2353258" y="3247687"/>
            <a:ext cx="184727" cy="1939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750860" y="2945039"/>
            <a:ext cx="184727" cy="1939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p:cNvSpPr/>
              <p:nvPr/>
            </p:nvSpPr>
            <p:spPr>
              <a:xfrm>
                <a:off x="3222821" y="2861746"/>
                <a:ext cx="518091" cy="6526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12</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22" name="Rectangle 21"/>
              <p:cNvSpPr>
                <a:spLocks noRot="1" noChangeAspect="1" noMove="1" noResize="1" noEditPoints="1" noAdjustHandles="1" noChangeArrowheads="1" noChangeShapeType="1" noTextEdit="1"/>
              </p:cNvSpPr>
              <p:nvPr/>
            </p:nvSpPr>
            <p:spPr>
              <a:xfrm>
                <a:off x="3222821" y="2861746"/>
                <a:ext cx="518091" cy="652679"/>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670810" y="2941480"/>
                <a:ext cx="1709442" cy="488724"/>
              </a:xfrm>
              <a:prstGeom prst="rect">
                <a:avLst/>
              </a:prstGeom>
              <a:noFill/>
            </p:spPr>
            <p:txBody>
              <a:bodyPr wrap="none" lIns="0" tIns="0" rIns="0" bIns="0" rtlCol="1">
                <a:spAutoFit/>
              </a:bodyPr>
              <a:lstStyle/>
              <a:p>
                <a14:m>
                  <m:oMath xmlns:m="http://schemas.openxmlformats.org/officeDocument/2006/math">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3</m:t>
                        </m:r>
                      </m:num>
                      <m:den>
                        <m:r>
                          <m:rPr>
                            <m:nor/>
                          </m:rPr>
                          <a:rPr lang="fa-IR" sz="2000" b="0" i="0" smtClean="0">
                            <a:latin typeface="Cambria Math" panose="02040503050406030204" pitchFamily="18" charset="0"/>
                            <a:cs typeface="B Koodak" panose="00000700000000000000" pitchFamily="2" charset="-78"/>
                          </a:rPr>
                          <m:t>5</m:t>
                        </m:r>
                      </m:den>
                    </m:f>
                    <m:r>
                      <m:rPr>
                        <m:nor/>
                      </m:rPr>
                      <a:rPr lang="fa-IR" sz="2000" i="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2</m:t>
                            </m:r>
                          </m:num>
                          <m:den>
                            <m:r>
                              <m:rPr>
                                <m:nor/>
                              </m:rPr>
                              <a:rPr lang="fa-IR" sz="2000" i="0">
                                <a:latin typeface="Cambria Math" panose="02040503050406030204" pitchFamily="18" charset="0"/>
                                <a:cs typeface="B Koodak" panose="00000700000000000000" pitchFamily="2" charset="-78"/>
                              </a:rPr>
                              <m:t>5</m:t>
                            </m:r>
                          </m:den>
                        </m:f>
                        <m:r>
                          <m:rPr>
                            <m:nor/>
                          </m:rPr>
                          <a:rPr lang="fa-IR" sz="2000" i="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5</m:t>
                            </m:r>
                          </m:num>
                          <m:den>
                            <m:r>
                              <m:rPr>
                                <m:nor/>
                              </m:rPr>
                              <a:rPr lang="fa-IR" sz="2000" i="0">
                                <a:latin typeface="Cambria Math" panose="02040503050406030204" pitchFamily="18" charset="0"/>
                                <a:cs typeface="B Koodak" panose="00000700000000000000" pitchFamily="2" charset="-78"/>
                              </a:rPr>
                              <m:t>6</m:t>
                            </m:r>
                          </m:den>
                        </m:f>
                      </m:e>
                    </m:d>
                    <m:r>
                      <a:rPr lang="fa-IR" sz="2000" i="1" dirty="0" smtClean="0">
                        <a:latin typeface="Cambria Math" panose="02040503050406030204" pitchFamily="18" charset="0"/>
                        <a:cs typeface="B Koodak" panose="00000700000000000000" pitchFamily="2" charset="-78"/>
                      </a:rPr>
                      <m:t>=</m:t>
                    </m:r>
                  </m:oMath>
                </a14:m>
                <a:r>
                  <a:rPr lang="fa-IR" sz="2000" dirty="0">
                    <a:cs typeface="B Koodak" panose="00000700000000000000" pitchFamily="2" charset="-78"/>
                  </a:rPr>
                  <a:t> </a:t>
                </a:r>
              </a:p>
            </p:txBody>
          </p:sp>
        </mc:Choice>
        <mc:Fallback xmlns="">
          <p:sp>
            <p:nvSpPr>
              <p:cNvPr id="23" name="TextBox 22"/>
              <p:cNvSpPr txBox="1">
                <a:spLocks noRot="1" noChangeAspect="1" noMove="1" noResize="1" noEditPoints="1" noAdjustHandles="1" noChangeArrowheads="1" noChangeShapeType="1" noTextEdit="1"/>
              </p:cNvSpPr>
              <p:nvPr/>
            </p:nvSpPr>
            <p:spPr>
              <a:xfrm>
                <a:off x="5670810" y="2941480"/>
                <a:ext cx="1709442" cy="488724"/>
              </a:xfrm>
              <a:prstGeom prst="rect">
                <a:avLst/>
              </a:prstGeom>
              <a:blipFill>
                <a:blip r:embed="rId14"/>
                <a:stretch>
                  <a:fillRect r="-16726" b="-23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5942935" y="3854068"/>
                <a:ext cx="1361976" cy="573490"/>
              </a:xfrm>
              <a:prstGeom prst="rect">
                <a:avLst/>
              </a:prstGeom>
            </p:spPr>
            <p:txBody>
              <a:bodyPr wrap="none">
                <a:spAutoFit/>
              </a:bodyPr>
              <a:lstStyle/>
              <a:p>
                <a14:m>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12</m:t>
                        </m:r>
                        <m:r>
                          <a:rPr lang="fa-IR" sz="2000" b="0" i="1"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dirty="0" smtClean="0">
                            <a:solidFill>
                              <a:schemeClr val="accent2">
                                <a:lumMod val="75000"/>
                              </a:schemeClr>
                            </a:solidFill>
                            <a:cs typeface="B Koodak" panose="00000700000000000000" pitchFamily="2" charset="-78"/>
                          </a:rPr>
                          <m:t>25</m:t>
                        </m:r>
                        <m:r>
                          <m:rPr>
                            <m:nor/>
                          </m:rPr>
                          <a:rPr lang="fa-IR" sz="2000" dirty="0">
                            <a:solidFill>
                              <a:schemeClr val="accent2">
                                <a:lumMod val="75000"/>
                              </a:schemeClr>
                            </a:solidFill>
                            <a:cs typeface="B Koodak" panose="00000700000000000000" pitchFamily="2" charset="-78"/>
                          </a:rPr>
                          <m:t> </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30</m:t>
                        </m:r>
                      </m:den>
                    </m:f>
                    <m:r>
                      <a:rPr lang="fa-IR" sz="2000" i="1" dirty="0" smtClean="0">
                        <a:solidFill>
                          <a:schemeClr val="accent2">
                            <a:lumMod val="75000"/>
                          </a:schemeClr>
                        </a:solidFill>
                        <a:latin typeface="Cambria Math" panose="02040503050406030204" pitchFamily="18" charset="0"/>
                        <a:cs typeface="B Koodak" panose="00000700000000000000" pitchFamily="2" charset="-78"/>
                      </a:rPr>
                      <m:t>=</m:t>
                    </m:r>
                  </m:oMath>
                </a14:m>
                <a:r>
                  <a:rPr lang="fa-IR" dirty="0">
                    <a:solidFill>
                      <a:schemeClr val="accent2">
                        <a:lumMod val="75000"/>
                      </a:schemeClr>
                    </a:solidFill>
                    <a:cs typeface="B Koodak" panose="00000700000000000000" pitchFamily="2" charset="-78"/>
                  </a:rPr>
                  <a:t> </a:t>
                </a:r>
              </a:p>
            </p:txBody>
          </p:sp>
        </mc:Choice>
        <mc:Fallback xmlns="">
          <p:sp>
            <p:nvSpPr>
              <p:cNvPr id="25" name="Rectangle 24"/>
              <p:cNvSpPr>
                <a:spLocks noRot="1" noChangeAspect="1" noMove="1" noResize="1" noEditPoints="1" noAdjustHandles="1" noChangeArrowheads="1" noChangeShapeType="1" noTextEdit="1"/>
              </p:cNvSpPr>
              <p:nvPr/>
            </p:nvSpPr>
            <p:spPr>
              <a:xfrm>
                <a:off x="5942935" y="3854068"/>
                <a:ext cx="1361976" cy="573490"/>
              </a:xfrm>
              <a:prstGeom prst="rect">
                <a:avLst/>
              </a:prstGeom>
              <a:blipFill>
                <a:blip r:embed="rId15"/>
                <a:stretch>
                  <a:fillRect r="-8520" b="-15957"/>
                </a:stretch>
              </a:blipFill>
            </p:spPr>
            <p:txBody>
              <a:bodyPr/>
              <a:lstStyle/>
              <a:p>
                <a:r>
                  <a:rPr lang="en-US">
                    <a:noFill/>
                  </a:rPr>
                  <a:t> </a:t>
                </a:r>
              </a:p>
            </p:txBody>
          </p:sp>
        </mc:Fallback>
      </mc:AlternateContent>
      <p:cxnSp>
        <p:nvCxnSpPr>
          <p:cNvPr id="27" name="Straight Arrow Connector 26"/>
          <p:cNvCxnSpPr/>
          <p:nvPr/>
        </p:nvCxnSpPr>
        <p:spPr>
          <a:xfrm>
            <a:off x="6525531" y="3514425"/>
            <a:ext cx="0" cy="3396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Rectangle 27"/>
              <p:cNvSpPr/>
              <p:nvPr/>
            </p:nvSpPr>
            <p:spPr>
              <a:xfrm>
                <a:off x="7214810" y="3854068"/>
                <a:ext cx="518091" cy="6531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13</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30</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28" name="Rectangle 27"/>
              <p:cNvSpPr>
                <a:spLocks noRot="1" noChangeAspect="1" noMove="1" noResize="1" noEditPoints="1" noAdjustHandles="1" noChangeArrowheads="1" noChangeShapeType="1" noTextEdit="1"/>
              </p:cNvSpPr>
              <p:nvPr/>
            </p:nvSpPr>
            <p:spPr>
              <a:xfrm>
                <a:off x="7214810" y="3854068"/>
                <a:ext cx="518091" cy="653128"/>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7413323" y="2953935"/>
                <a:ext cx="1311498" cy="479234"/>
              </a:xfrm>
              <a:prstGeom prst="rect">
                <a:avLst/>
              </a:prstGeom>
              <a:noFill/>
            </p:spPr>
            <p:txBody>
              <a:bodyPr wrap="square" lIns="0" tIns="0" rIns="0" bIns="0" rtlCol="1">
                <a:spAutoFit/>
              </a:bodyPr>
              <a:lstStyle/>
              <a:p>
                <a14:m>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m:t>
                        </m:r>
                      </m:num>
                      <m:den>
                        <m:r>
                          <m:rPr>
                            <m:nor/>
                          </m:rPr>
                          <a:rPr lang="fa-IR" sz="2000" i="0">
                            <a:solidFill>
                              <a:schemeClr val="accent2">
                                <a:lumMod val="75000"/>
                              </a:schemeClr>
                            </a:solidFill>
                            <a:latin typeface="Cambria Math" panose="02040503050406030204" pitchFamily="18" charset="0"/>
                            <a:cs typeface="B Koodak" panose="00000700000000000000" pitchFamily="2" charset="-78"/>
                          </a:rPr>
                          <m:t>5</m:t>
                        </m:r>
                      </m:den>
                    </m:f>
                    <m:r>
                      <m:rPr>
                        <m:nor/>
                      </m:rPr>
                      <a:rPr lang="fa-IR" sz="2000" i="0">
                        <a:solidFill>
                          <a:schemeClr val="accent2">
                            <a:lumMod val="75000"/>
                          </a:schemeClr>
                        </a:solidFill>
                        <a:latin typeface="Cambria Math" panose="02040503050406030204" pitchFamily="18" charset="0"/>
                        <a:cs typeface="B Koodak" panose="00000700000000000000" pitchFamily="2" charset="-78"/>
                      </a:rPr>
                      <m:t>×</m:t>
                    </m:r>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30</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13</m:t>
                        </m:r>
                      </m:den>
                    </m:f>
                    <m:r>
                      <a:rPr lang="fa-IR" sz="2000" i="1" dirty="0" smtClean="0">
                        <a:solidFill>
                          <a:schemeClr val="accent2">
                            <a:lumMod val="75000"/>
                          </a:schemeClr>
                        </a:solidFill>
                        <a:latin typeface="Cambria Math" panose="02040503050406030204" pitchFamily="18" charset="0"/>
                        <a:cs typeface="B Koodak" panose="00000700000000000000" pitchFamily="2" charset="-78"/>
                      </a:rPr>
                      <m:t>=</m:t>
                    </m:r>
                  </m:oMath>
                </a14:m>
                <a:r>
                  <a:rPr lang="fa-IR" sz="2000" dirty="0">
                    <a:solidFill>
                      <a:schemeClr val="accent2">
                        <a:lumMod val="75000"/>
                      </a:schemeClr>
                    </a:solidFill>
                    <a:cs typeface="B Koodak" panose="00000700000000000000" pitchFamily="2" charset="-78"/>
                  </a:rPr>
                  <a:t> </a:t>
                </a:r>
              </a:p>
            </p:txBody>
          </p:sp>
        </mc:Choice>
        <mc:Fallback xmlns="">
          <p:sp>
            <p:nvSpPr>
              <p:cNvPr id="29" name="TextBox 28"/>
              <p:cNvSpPr txBox="1">
                <a:spLocks noRot="1" noChangeAspect="1" noMove="1" noResize="1" noEditPoints="1" noAdjustHandles="1" noChangeArrowheads="1" noChangeShapeType="1" noTextEdit="1"/>
              </p:cNvSpPr>
              <p:nvPr/>
            </p:nvSpPr>
            <p:spPr>
              <a:xfrm>
                <a:off x="7413323" y="2953935"/>
                <a:ext cx="1311498" cy="479234"/>
              </a:xfrm>
              <a:prstGeom prst="rect">
                <a:avLst/>
              </a:prstGeom>
              <a:blipFill>
                <a:blip r:embed="rId17"/>
                <a:stretch>
                  <a:fillRect b="-33333"/>
                </a:stretch>
              </a:blipFill>
            </p:spPr>
            <p:txBody>
              <a:bodyPr/>
              <a:lstStyle/>
              <a:p>
                <a:r>
                  <a:rPr lang="en-US">
                    <a:noFill/>
                  </a:rPr>
                  <a:t> </a:t>
                </a:r>
              </a:p>
            </p:txBody>
          </p:sp>
        </mc:Fallback>
      </mc:AlternateContent>
      <p:cxnSp>
        <p:nvCxnSpPr>
          <p:cNvPr id="30" name="Straight Connector 29"/>
          <p:cNvCxnSpPr/>
          <p:nvPr/>
        </p:nvCxnSpPr>
        <p:spPr>
          <a:xfrm flipH="1">
            <a:off x="7481167" y="3293594"/>
            <a:ext cx="184727" cy="1939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7954646" y="2940977"/>
            <a:ext cx="184727" cy="1939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Arc 31"/>
          <p:cNvSpPr/>
          <p:nvPr/>
        </p:nvSpPr>
        <p:spPr>
          <a:xfrm rot="7673310">
            <a:off x="7635342" y="3423536"/>
            <a:ext cx="485982" cy="585182"/>
          </a:xfrm>
          <a:prstGeom prst="arc">
            <a:avLst>
              <a:gd name="adj1" fmla="val 10975462"/>
              <a:gd name="adj2" fmla="val 0"/>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33" name="TextBox 32"/>
              <p:cNvSpPr txBox="1"/>
              <p:nvPr/>
            </p:nvSpPr>
            <p:spPr>
              <a:xfrm>
                <a:off x="7868107" y="2646158"/>
                <a:ext cx="385775" cy="307777"/>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6</m:t>
                      </m:r>
                    </m:oMath>
                  </m:oMathPara>
                </a14:m>
                <a:endParaRPr lang="fa-IR" sz="2000" dirty="0">
                  <a:solidFill>
                    <a:schemeClr val="accent2">
                      <a:lumMod val="75000"/>
                    </a:schemeClr>
                  </a:solidFill>
                  <a:cs typeface="B Koodak" panose="00000700000000000000" pitchFamily="2" charset="-78"/>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7868107" y="2646158"/>
                <a:ext cx="385775" cy="307777"/>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8359949" y="2861746"/>
                <a:ext cx="677878" cy="6573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18</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13</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34" name="Rectangle 33"/>
              <p:cNvSpPr>
                <a:spLocks noRot="1" noChangeAspect="1" noMove="1" noResize="1" noEditPoints="1" noAdjustHandles="1" noChangeArrowheads="1" noChangeShapeType="1" noTextEdit="1"/>
              </p:cNvSpPr>
              <p:nvPr/>
            </p:nvSpPr>
            <p:spPr>
              <a:xfrm>
                <a:off x="8359949" y="2861746"/>
                <a:ext cx="677878" cy="657359"/>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92522" y="5125857"/>
                <a:ext cx="2668808" cy="570221"/>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d>
                        <m:dPr>
                          <m:ctrlPr>
                            <a:rPr lang="fa-IR" sz="2000" i="1" smtClean="0">
                              <a:latin typeface="Cambria Math" panose="02040503050406030204" pitchFamily="18" charset="0"/>
                            </a:rPr>
                          </m:ctrlPr>
                        </m:dPr>
                        <m:e>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2</m:t>
                              </m:r>
                            </m:num>
                            <m:den>
                              <m:r>
                                <m:rPr>
                                  <m:nor/>
                                </m:rPr>
                                <a:rPr lang="fa-IR" sz="2000" i="0">
                                  <a:latin typeface="Cambria Math" panose="02040503050406030204" pitchFamily="18" charset="0"/>
                                  <a:cs typeface="B Koodak" panose="00000700000000000000" pitchFamily="2" charset="-78"/>
                                </a:rPr>
                                <m:t>5</m:t>
                              </m:r>
                            </m:den>
                          </m:f>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3</m:t>
                              </m:r>
                            </m:num>
                            <m:den>
                              <m:r>
                                <m:rPr>
                                  <m:nor/>
                                </m:rPr>
                                <a:rPr lang="fa-IR" sz="2000" i="0">
                                  <a:latin typeface="Cambria Math" panose="02040503050406030204" pitchFamily="18" charset="0"/>
                                  <a:cs typeface="B Koodak" panose="00000700000000000000" pitchFamily="2" charset="-78"/>
                                </a:rPr>
                                <m:t>5</m:t>
                              </m:r>
                            </m:den>
                          </m:f>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7</m:t>
                              </m:r>
                            </m:num>
                            <m:den>
                              <m:r>
                                <m:rPr>
                                  <m:nor/>
                                </m:rPr>
                                <a:rPr lang="fa-IR" sz="2000" i="0">
                                  <a:latin typeface="Cambria Math" panose="02040503050406030204" pitchFamily="18" charset="0"/>
                                  <a:cs typeface="B Koodak" panose="00000700000000000000" pitchFamily="2" charset="-78"/>
                                </a:rPr>
                                <m:t>5</m:t>
                              </m:r>
                            </m:den>
                          </m:f>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4</m:t>
                              </m:r>
                            </m:num>
                            <m:den>
                              <m:r>
                                <m:rPr>
                                  <m:nor/>
                                </m:rPr>
                                <a:rPr lang="fa-IR" sz="2000" i="0">
                                  <a:latin typeface="Cambria Math" panose="02040503050406030204" pitchFamily="18" charset="0"/>
                                  <a:cs typeface="B Koodak" panose="00000700000000000000" pitchFamily="2" charset="-78"/>
                                </a:rPr>
                                <m:t>5</m:t>
                              </m:r>
                            </m:den>
                          </m:f>
                        </m:e>
                      </m:d>
                      <m:r>
                        <m:rPr>
                          <m:nor/>
                        </m:rPr>
                        <a:rPr lang="fa-IR" sz="2000" i="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a:rPr lang="fa-IR" sz="2000" b="0" i="1" smtClean="0">
                              <a:latin typeface="Cambria Math" panose="02040503050406030204" pitchFamily="18" charset="0"/>
                            </a:rPr>
                            <m:t>−</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5</m:t>
                              </m:r>
                            </m:num>
                            <m:den>
                              <m:r>
                                <m:rPr>
                                  <m:nor/>
                                </m:rPr>
                                <a:rPr lang="fa-IR" sz="2000" b="0" i="0" smtClean="0">
                                  <a:latin typeface="Cambria Math" panose="02040503050406030204" pitchFamily="18" charset="0"/>
                                  <a:cs typeface="B Koodak" panose="00000700000000000000" pitchFamily="2" charset="-78"/>
                                </a:rPr>
                                <m:t>3</m:t>
                              </m:r>
                            </m:den>
                          </m:f>
                        </m:e>
                      </m:d>
                      <m:r>
                        <a:rPr lang="fa-IR" i="1" dirty="0" smtClean="0">
                          <a:latin typeface="Cambria Math" panose="02040503050406030204" pitchFamily="18" charset="0"/>
                          <a:cs typeface="B Koodak" panose="00000700000000000000" pitchFamily="2" charset="-78"/>
                        </a:rPr>
                        <m:t>= </m:t>
                      </m:r>
                    </m:oMath>
                  </m:oMathPara>
                </a14:m>
                <a:endParaRPr lang="fa-IR" dirty="0">
                  <a:cs typeface="B Koodak" panose="00000700000000000000" pitchFamily="2" charset="-78"/>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92522" y="5125857"/>
                <a:ext cx="2668808" cy="570221"/>
              </a:xfrm>
              <a:prstGeom prst="rect">
                <a:avLst/>
              </a:prstGeom>
              <a:blipFill>
                <a:blip r:embed="rId20"/>
                <a:stretch>
                  <a:fillRect/>
                </a:stretch>
              </a:blipFill>
            </p:spPr>
            <p:txBody>
              <a:bodyPr/>
              <a:lstStyle/>
              <a:p>
                <a:r>
                  <a:rPr lang="en-US">
                    <a:noFill/>
                  </a:rPr>
                  <a:t> </a:t>
                </a:r>
              </a:p>
            </p:txBody>
          </p:sp>
        </mc:Fallback>
      </mc:AlternateContent>
      <p:sp>
        <p:nvSpPr>
          <p:cNvPr id="36" name="Arc 35"/>
          <p:cNvSpPr/>
          <p:nvPr/>
        </p:nvSpPr>
        <p:spPr>
          <a:xfrm>
            <a:off x="731174" y="4764422"/>
            <a:ext cx="820368" cy="648681"/>
          </a:xfrm>
          <a:prstGeom prst="arc">
            <a:avLst>
              <a:gd name="adj1" fmla="val 10739694"/>
              <a:gd name="adj2" fmla="val 0"/>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37" name="Rectangle 36"/>
              <p:cNvSpPr/>
              <p:nvPr/>
            </p:nvSpPr>
            <p:spPr>
              <a:xfrm>
                <a:off x="731174" y="5629913"/>
                <a:ext cx="502061" cy="6055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b="0" i="0" smtClean="0">
                          <a:solidFill>
                            <a:schemeClr val="accent2">
                              <a:lumMod val="75000"/>
                            </a:schemeClr>
                          </a:solidFill>
                          <a:latin typeface="Cambria Math" panose="02040503050406030204" pitchFamily="18" charset="0"/>
                          <a:cs typeface="B Koodak" panose="00000700000000000000" pitchFamily="2" charset="-78"/>
                        </a:rPr>
                        <m:t>−</m:t>
                      </m:r>
                      <m:f>
                        <m:fPr>
                          <m:ctrlPr>
                            <a:rPr lang="fa-IR" i="1">
                              <a:solidFill>
                                <a:schemeClr val="accent2">
                                  <a:lumMod val="75000"/>
                                </a:schemeClr>
                              </a:solidFill>
                              <a:latin typeface="Cambria Math" panose="02040503050406030204" pitchFamily="18" charset="0"/>
                            </a:rPr>
                          </m:ctrlPr>
                        </m:fPr>
                        <m:num>
                          <m:r>
                            <m:rPr>
                              <m:nor/>
                            </m:rPr>
                            <a:rPr lang="fa-IR" b="0" i="0" smtClean="0">
                              <a:solidFill>
                                <a:schemeClr val="accent2">
                                  <a:lumMod val="75000"/>
                                </a:schemeClr>
                              </a:solidFill>
                              <a:latin typeface="Cambria Math" panose="02040503050406030204" pitchFamily="18" charset="0"/>
                              <a:cs typeface="B Koodak" panose="00000700000000000000" pitchFamily="2" charset="-78"/>
                            </a:rPr>
                            <m:t>4</m:t>
                          </m:r>
                        </m:num>
                        <m:den>
                          <m:r>
                            <m:rPr>
                              <m:nor/>
                            </m:rPr>
                            <a:rPr lang="fa-IR" b="0" i="0" smtClean="0">
                              <a:solidFill>
                                <a:schemeClr val="accent2">
                                  <a:lumMod val="75000"/>
                                </a:schemeClr>
                              </a:solidFill>
                              <a:latin typeface="Cambria Math" panose="02040503050406030204" pitchFamily="18" charset="0"/>
                              <a:cs typeface="B Koodak" panose="00000700000000000000" pitchFamily="2" charset="-78"/>
                            </a:rPr>
                            <m:t>5</m:t>
                          </m:r>
                        </m:den>
                      </m:f>
                    </m:oMath>
                  </m:oMathPara>
                </a14:m>
                <a:endParaRPr lang="fa-IR" dirty="0">
                  <a:solidFill>
                    <a:schemeClr val="accent2">
                      <a:lumMod val="75000"/>
                    </a:schemeClr>
                  </a:solidFill>
                  <a:cs typeface="B Koodak" panose="00000700000000000000" pitchFamily="2" charset="-78"/>
                </a:endParaRPr>
              </a:p>
            </p:txBody>
          </p:sp>
        </mc:Choice>
        <mc:Fallback xmlns="">
          <p:sp>
            <p:nvSpPr>
              <p:cNvPr id="37" name="Rectangle 36"/>
              <p:cNvSpPr>
                <a:spLocks noRot="1" noChangeAspect="1" noMove="1" noResize="1" noEditPoints="1" noAdjustHandles="1" noChangeArrowheads="1" noChangeShapeType="1" noTextEdit="1"/>
              </p:cNvSpPr>
              <p:nvPr/>
            </p:nvSpPr>
            <p:spPr>
              <a:xfrm>
                <a:off x="731174" y="5629913"/>
                <a:ext cx="502061" cy="605550"/>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2985989" y="5182313"/>
                <a:ext cx="1052852" cy="483850"/>
              </a:xfrm>
              <a:prstGeom prst="rect">
                <a:avLst/>
              </a:prstGeom>
              <a:noFill/>
            </p:spPr>
            <p:txBody>
              <a:bodyPr wrap="none" lIns="0" tIns="0" rIns="0" bIns="0" rtlCol="1">
                <a:spAutoFit/>
              </a:bodyPr>
              <a:lstStyle/>
              <a:p>
                <a14:m>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4</m:t>
                        </m:r>
                      </m:num>
                      <m:den>
                        <m:r>
                          <m:rPr>
                            <m:nor/>
                          </m:rPr>
                          <a:rPr lang="fa-IR" sz="2000" i="0">
                            <a:solidFill>
                              <a:schemeClr val="accent2">
                                <a:lumMod val="75000"/>
                              </a:schemeClr>
                            </a:solidFill>
                            <a:latin typeface="Cambria Math" panose="02040503050406030204" pitchFamily="18" charset="0"/>
                            <a:cs typeface="B Koodak" panose="00000700000000000000" pitchFamily="2" charset="-78"/>
                          </a:rPr>
                          <m:t>5</m:t>
                        </m:r>
                      </m:den>
                    </m:f>
                    <m:r>
                      <m:rPr>
                        <m:nor/>
                      </m:rPr>
                      <a:rPr lang="fa-IR" sz="2000" i="0">
                        <a:solidFill>
                          <a:schemeClr val="accent2">
                            <a:lumMod val="75000"/>
                          </a:schemeClr>
                        </a:solidFill>
                        <a:latin typeface="Cambria Math" panose="02040503050406030204" pitchFamily="18" charset="0"/>
                        <a:cs typeface="B Koodak" panose="00000700000000000000" pitchFamily="2" charset="-78"/>
                      </a:rPr>
                      <m:t>×</m:t>
                    </m:r>
                    <m:f>
                      <m:fPr>
                        <m:ctrlPr>
                          <a:rPr lang="fa-IR" sz="2000" i="1">
                            <a:solidFill>
                              <a:schemeClr val="accent2">
                                <a:lumMod val="75000"/>
                              </a:schemeClr>
                            </a:solidFill>
                            <a:latin typeface="Cambria Math" panose="02040503050406030204" pitchFamily="18" charset="0"/>
                          </a:rPr>
                        </m:ctrlPr>
                      </m:fPr>
                      <m:num>
                        <m:r>
                          <a:rPr lang="fa-IR" sz="2000" b="0" i="1" smtClean="0">
                            <a:solidFill>
                              <a:schemeClr val="accent2">
                                <a:lumMod val="75000"/>
                              </a:schemeClr>
                            </a:solidFill>
                            <a:latin typeface="Cambria Math" panose="02040503050406030204" pitchFamily="18" charset="0"/>
                          </a:rPr>
                          <m:t>−</m:t>
                        </m:r>
                        <m:r>
                          <m:rPr>
                            <m:nor/>
                          </m:rPr>
                          <a:rPr lang="fa-IR" sz="2000" i="0">
                            <a:solidFill>
                              <a:schemeClr val="accent2">
                                <a:lumMod val="75000"/>
                              </a:schemeClr>
                            </a:solidFill>
                            <a:latin typeface="Cambria Math" panose="02040503050406030204" pitchFamily="18" charset="0"/>
                            <a:cs typeface="B Koodak" panose="00000700000000000000" pitchFamily="2" charset="-78"/>
                          </a:rPr>
                          <m:t>5</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m:t>
                        </m:r>
                      </m:den>
                    </m:f>
                    <m:r>
                      <a:rPr lang="fa-IR" sz="2000" i="1" dirty="0" smtClean="0">
                        <a:solidFill>
                          <a:schemeClr val="accent2">
                            <a:lumMod val="75000"/>
                          </a:schemeClr>
                        </a:solidFill>
                        <a:latin typeface="Cambria Math" panose="02040503050406030204" pitchFamily="18" charset="0"/>
                        <a:cs typeface="B Koodak" panose="00000700000000000000" pitchFamily="2" charset="-78"/>
                      </a:rPr>
                      <m:t>=</m:t>
                    </m:r>
                  </m:oMath>
                </a14:m>
                <a:r>
                  <a:rPr lang="fa-IR" sz="2000" dirty="0">
                    <a:solidFill>
                      <a:schemeClr val="accent2">
                        <a:lumMod val="75000"/>
                      </a:schemeClr>
                    </a:solidFill>
                    <a:cs typeface="B Koodak" panose="00000700000000000000" pitchFamily="2" charset="-78"/>
                  </a:rPr>
                  <a:t> </a:t>
                </a:r>
              </a:p>
            </p:txBody>
          </p:sp>
        </mc:Choice>
        <mc:Fallback xmlns="">
          <p:sp>
            <p:nvSpPr>
              <p:cNvPr id="38" name="TextBox 37"/>
              <p:cNvSpPr txBox="1">
                <a:spLocks noRot="1" noChangeAspect="1" noMove="1" noResize="1" noEditPoints="1" noAdjustHandles="1" noChangeArrowheads="1" noChangeShapeType="1" noTextEdit="1"/>
              </p:cNvSpPr>
              <p:nvPr/>
            </p:nvSpPr>
            <p:spPr>
              <a:xfrm>
                <a:off x="2985989" y="5182313"/>
                <a:ext cx="1052852" cy="483850"/>
              </a:xfrm>
              <a:prstGeom prst="rect">
                <a:avLst/>
              </a:prstGeom>
              <a:blipFill>
                <a:blip r:embed="rId22"/>
                <a:stretch>
                  <a:fillRect l="-578" r="-20231" b="-32911"/>
                </a:stretch>
              </a:blipFill>
            </p:spPr>
            <p:txBody>
              <a:bodyPr/>
              <a:lstStyle/>
              <a:p>
                <a:r>
                  <a:rPr lang="en-US">
                    <a:noFill/>
                  </a:rPr>
                  <a:t> </a:t>
                </a:r>
              </a:p>
            </p:txBody>
          </p:sp>
        </mc:Fallback>
      </mc:AlternateContent>
      <p:cxnSp>
        <p:nvCxnSpPr>
          <p:cNvPr id="41" name="Straight Connector 40"/>
          <p:cNvCxnSpPr/>
          <p:nvPr/>
        </p:nvCxnSpPr>
        <p:spPr>
          <a:xfrm flipH="1">
            <a:off x="3512415" y="5217004"/>
            <a:ext cx="184727" cy="1939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038094" y="5502115"/>
            <a:ext cx="184727" cy="1939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Rectangle 42"/>
              <p:cNvSpPr/>
              <p:nvPr/>
            </p:nvSpPr>
            <p:spPr>
              <a:xfrm>
                <a:off x="3916689" y="5081998"/>
                <a:ext cx="378630" cy="6621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4</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43" name="Rectangle 42"/>
              <p:cNvSpPr>
                <a:spLocks noRot="1" noChangeAspect="1" noMove="1" noResize="1" noEditPoints="1" noAdjustHandles="1" noChangeArrowheads="1" noChangeShapeType="1" noTextEdit="1"/>
              </p:cNvSpPr>
              <p:nvPr/>
            </p:nvSpPr>
            <p:spPr>
              <a:xfrm>
                <a:off x="3916689" y="5081998"/>
                <a:ext cx="378630" cy="662104"/>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727416" y="5124065"/>
                <a:ext cx="2005485" cy="486352"/>
              </a:xfrm>
              <a:prstGeom prst="rect">
                <a:avLst/>
              </a:prstGeom>
              <a:noFill/>
            </p:spPr>
            <p:txBody>
              <a:bodyPr wrap="none" lIns="0" tIns="0" rIns="0" bIns="0" rtlCol="1">
                <a:spAutoFit/>
              </a:bodyPr>
              <a:lstStyle/>
              <a:p>
                <a14:m>
                  <m:oMath xmlns:m="http://schemas.openxmlformats.org/officeDocument/2006/math">
                    <m:d>
                      <m:dPr>
                        <m:ctrlPr>
                          <a:rPr lang="fa-IR" sz="2000" i="1" smtClean="0">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3</m:t>
                            </m:r>
                          </m:num>
                          <m:den>
                            <m:r>
                              <m:rPr>
                                <m:nor/>
                              </m:rPr>
                              <a:rPr lang="fa-IR" sz="2000" i="0">
                                <a:latin typeface="Cambria Math" panose="02040503050406030204" pitchFamily="18" charset="0"/>
                                <a:cs typeface="B Koodak" panose="00000700000000000000" pitchFamily="2" charset="-78"/>
                              </a:rPr>
                              <m:t>8</m:t>
                            </m:r>
                          </m:den>
                        </m:f>
                        <m:r>
                          <m:rPr>
                            <m:nor/>
                          </m:rPr>
                          <a:rPr lang="fa-IR" sz="2000" i="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1</m:t>
                            </m:r>
                          </m:num>
                          <m:den>
                            <m:r>
                              <m:rPr>
                                <m:nor/>
                              </m:rPr>
                              <a:rPr lang="fa-IR" sz="2000" i="0">
                                <a:latin typeface="Cambria Math" panose="02040503050406030204" pitchFamily="18" charset="0"/>
                                <a:cs typeface="B Koodak" panose="00000700000000000000" pitchFamily="2" charset="-78"/>
                              </a:rPr>
                              <m:t>6</m:t>
                            </m:r>
                          </m:den>
                        </m:f>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8</m:t>
                            </m:r>
                          </m:num>
                          <m:den>
                            <m:r>
                              <m:rPr>
                                <m:nor/>
                              </m:rPr>
                              <a:rPr lang="fa-IR" sz="2000" b="0" i="0" smtClean="0">
                                <a:latin typeface="Cambria Math" panose="02040503050406030204" pitchFamily="18" charset="0"/>
                                <a:cs typeface="B Koodak" panose="00000700000000000000" pitchFamily="2" charset="-78"/>
                              </a:rPr>
                              <m:t>9</m:t>
                            </m:r>
                          </m:den>
                        </m:f>
                      </m:e>
                    </m:d>
                    <m:r>
                      <m:rPr>
                        <m:nor/>
                      </m:rPr>
                      <a:rPr lang="fa-IR" sz="2000" i="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7</m:t>
                        </m:r>
                      </m:num>
                      <m:den>
                        <m:r>
                          <m:rPr>
                            <m:nor/>
                          </m:rPr>
                          <a:rPr lang="fa-IR" sz="2000" b="0" i="0" smtClean="0">
                            <a:latin typeface="Cambria Math" panose="02040503050406030204" pitchFamily="18" charset="0"/>
                            <a:cs typeface="B Koodak" panose="00000700000000000000" pitchFamily="2" charset="-78"/>
                          </a:rPr>
                          <m:t>24</m:t>
                        </m:r>
                      </m:den>
                    </m:f>
                    <m:r>
                      <a:rPr lang="fa-IR" i="1" dirty="0" smtClean="0">
                        <a:latin typeface="Cambria Math" panose="02040503050406030204" pitchFamily="18" charset="0"/>
                        <a:cs typeface="B Koodak" panose="00000700000000000000" pitchFamily="2" charset="-78"/>
                      </a:rPr>
                      <m:t>=</m:t>
                    </m:r>
                  </m:oMath>
                </a14:m>
                <a:r>
                  <a:rPr lang="fa-IR" dirty="0">
                    <a:cs typeface="B Koodak" panose="00000700000000000000" pitchFamily="2" charset="-78"/>
                  </a:rPr>
                  <a:t> </a:t>
                </a:r>
              </a:p>
            </p:txBody>
          </p:sp>
        </mc:Choice>
        <mc:Fallback xmlns="">
          <p:sp>
            <p:nvSpPr>
              <p:cNvPr id="44" name="TextBox 43"/>
              <p:cNvSpPr txBox="1">
                <a:spLocks noRot="1" noChangeAspect="1" noMove="1" noResize="1" noEditPoints="1" noAdjustHandles="1" noChangeArrowheads="1" noChangeShapeType="1" noTextEdit="1"/>
              </p:cNvSpPr>
              <p:nvPr/>
            </p:nvSpPr>
            <p:spPr>
              <a:xfrm>
                <a:off x="5727416" y="5124065"/>
                <a:ext cx="2005485" cy="486352"/>
              </a:xfrm>
              <a:prstGeom prst="rect">
                <a:avLst/>
              </a:prstGeom>
              <a:blipFill>
                <a:blip r:embed="rId24"/>
                <a:stretch>
                  <a:fillRect r="-16109" b="-27848"/>
                </a:stretch>
              </a:blipFill>
            </p:spPr>
            <p:txBody>
              <a:bodyPr/>
              <a:lstStyle/>
              <a:p>
                <a:r>
                  <a:rPr lang="en-US">
                    <a:noFill/>
                  </a:rPr>
                  <a:t> </a:t>
                </a:r>
              </a:p>
            </p:txBody>
          </p:sp>
        </mc:Fallback>
      </mc:AlternateContent>
      <p:sp>
        <p:nvSpPr>
          <p:cNvPr id="45" name="Arc 44"/>
          <p:cNvSpPr/>
          <p:nvPr/>
        </p:nvSpPr>
        <p:spPr>
          <a:xfrm>
            <a:off x="5993804" y="4775557"/>
            <a:ext cx="820368" cy="648681"/>
          </a:xfrm>
          <a:prstGeom prst="arc">
            <a:avLst>
              <a:gd name="adj1" fmla="val 10739694"/>
              <a:gd name="adj2" fmla="val 0"/>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46" name="Rectangle 45"/>
              <p:cNvSpPr/>
              <p:nvPr/>
            </p:nvSpPr>
            <p:spPr>
              <a:xfrm>
                <a:off x="5546994" y="5913157"/>
                <a:ext cx="1757917" cy="575799"/>
              </a:xfrm>
              <a:prstGeom prst="rect">
                <a:avLst/>
              </a:prstGeom>
            </p:spPr>
            <p:txBody>
              <a:bodyPr wrap="none">
                <a:spAutoFit/>
              </a:bodyPr>
              <a:lstStyle/>
              <a:p>
                <a14:m>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27</m:t>
                        </m:r>
                        <m:r>
                          <a:rPr lang="fa-IR" sz="2000" b="0" i="1"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dirty="0" smtClean="0">
                            <a:solidFill>
                              <a:schemeClr val="accent2">
                                <a:lumMod val="75000"/>
                              </a:schemeClr>
                            </a:solidFill>
                            <a:cs typeface="B Koodak" panose="00000700000000000000" pitchFamily="2" charset="-78"/>
                          </a:rPr>
                          <m:t>12</m:t>
                        </m:r>
                        <m:r>
                          <m:rPr>
                            <m:nor/>
                          </m:rPr>
                          <a:rPr lang="fa-IR" sz="2000" b="0" i="0" dirty="0" smtClean="0">
                            <a:solidFill>
                              <a:schemeClr val="accent2">
                                <a:lumMod val="75000"/>
                              </a:schemeClr>
                            </a:solidFill>
                            <a:cs typeface="B Koodak" panose="00000700000000000000" pitchFamily="2" charset="-78"/>
                          </a:rPr>
                          <m:t>−</m:t>
                        </m:r>
                        <m:r>
                          <m:rPr>
                            <m:nor/>
                          </m:rPr>
                          <a:rPr lang="fa-IR" sz="2000" b="0" i="0" dirty="0" smtClean="0">
                            <a:solidFill>
                              <a:schemeClr val="accent2">
                                <a:lumMod val="75000"/>
                              </a:schemeClr>
                            </a:solidFill>
                            <a:cs typeface="B Koodak" panose="00000700000000000000" pitchFamily="2" charset="-78"/>
                          </a:rPr>
                          <m:t>64 </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72</m:t>
                        </m:r>
                      </m:den>
                    </m:f>
                    <m:r>
                      <a:rPr lang="fa-IR" sz="2000" i="1" dirty="0" smtClean="0">
                        <a:solidFill>
                          <a:schemeClr val="accent2">
                            <a:lumMod val="75000"/>
                          </a:schemeClr>
                        </a:solidFill>
                        <a:latin typeface="Cambria Math" panose="02040503050406030204" pitchFamily="18" charset="0"/>
                        <a:cs typeface="B Koodak" panose="00000700000000000000" pitchFamily="2" charset="-78"/>
                      </a:rPr>
                      <m:t>=</m:t>
                    </m:r>
                  </m:oMath>
                </a14:m>
                <a:r>
                  <a:rPr lang="fa-IR" dirty="0">
                    <a:solidFill>
                      <a:schemeClr val="accent2">
                        <a:lumMod val="75000"/>
                      </a:schemeClr>
                    </a:solidFill>
                    <a:cs typeface="B Koodak" panose="00000700000000000000" pitchFamily="2" charset="-78"/>
                  </a:rPr>
                  <a:t> </a:t>
                </a:r>
              </a:p>
            </p:txBody>
          </p:sp>
        </mc:Choice>
        <mc:Fallback xmlns="">
          <p:sp>
            <p:nvSpPr>
              <p:cNvPr id="46" name="Rectangle 45"/>
              <p:cNvSpPr>
                <a:spLocks noRot="1" noChangeAspect="1" noMove="1" noResize="1" noEditPoints="1" noAdjustHandles="1" noChangeArrowheads="1" noChangeShapeType="1" noTextEdit="1"/>
              </p:cNvSpPr>
              <p:nvPr/>
            </p:nvSpPr>
            <p:spPr>
              <a:xfrm>
                <a:off x="5546994" y="5913157"/>
                <a:ext cx="1757917" cy="575799"/>
              </a:xfrm>
              <a:prstGeom prst="rect">
                <a:avLst/>
              </a:prstGeom>
              <a:blipFill>
                <a:blip r:embed="rId25"/>
                <a:stretch>
                  <a:fillRect r="-6944" b="-15957"/>
                </a:stretch>
              </a:blipFill>
            </p:spPr>
            <p:txBody>
              <a:bodyPr/>
              <a:lstStyle/>
              <a:p>
                <a:r>
                  <a:rPr lang="en-US">
                    <a:noFill/>
                  </a:rPr>
                  <a:t> </a:t>
                </a:r>
              </a:p>
            </p:txBody>
          </p:sp>
        </mc:Fallback>
      </mc:AlternateContent>
      <p:cxnSp>
        <p:nvCxnSpPr>
          <p:cNvPr id="47" name="Straight Arrow Connector 46"/>
          <p:cNvCxnSpPr/>
          <p:nvPr/>
        </p:nvCxnSpPr>
        <p:spPr>
          <a:xfrm>
            <a:off x="6525531" y="5666163"/>
            <a:ext cx="0" cy="216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Arc 47"/>
          <p:cNvSpPr/>
          <p:nvPr/>
        </p:nvSpPr>
        <p:spPr>
          <a:xfrm rot="7740594">
            <a:off x="7705872" y="5569237"/>
            <a:ext cx="666597" cy="687840"/>
          </a:xfrm>
          <a:prstGeom prst="arc">
            <a:avLst>
              <a:gd name="adj1" fmla="val 10975462"/>
              <a:gd name="adj2" fmla="val 0"/>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49" name="Rectangle 48"/>
              <p:cNvSpPr/>
              <p:nvPr/>
            </p:nvSpPr>
            <p:spPr>
              <a:xfrm>
                <a:off x="7210906" y="5791194"/>
                <a:ext cx="635110" cy="6605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79</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72</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49" name="Rectangle 48"/>
              <p:cNvSpPr>
                <a:spLocks noRot="1" noChangeAspect="1" noMove="1" noResize="1" noEditPoints="1" noAdjustHandles="1" noChangeArrowheads="1" noChangeShapeType="1" noTextEdit="1"/>
              </p:cNvSpPr>
              <p:nvPr/>
            </p:nvSpPr>
            <p:spPr>
              <a:xfrm>
                <a:off x="7210906" y="5791194"/>
                <a:ext cx="635110" cy="660502"/>
              </a:xfrm>
              <a:prstGeom prst="rect">
                <a:avLst/>
              </a:prstGeom>
              <a:blipFill>
                <a:blip r:embed="rId26"/>
                <a:stretch>
                  <a:fillRect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7954646" y="5110908"/>
                <a:ext cx="1538698" cy="510396"/>
              </a:xfrm>
              <a:prstGeom prst="rect">
                <a:avLst/>
              </a:prstGeom>
              <a:noFill/>
            </p:spPr>
            <p:txBody>
              <a:bodyPr wrap="square" lIns="0" tIns="0" rIns="0" bIns="0" rtlCol="1">
                <a:spAutoFit/>
              </a:bodyPr>
              <a:lstStyle/>
              <a:p>
                <a14:m>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79</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72</m:t>
                        </m:r>
                      </m:den>
                    </m:f>
                    <m:r>
                      <m:rPr>
                        <m:nor/>
                      </m:rPr>
                      <a:rPr lang="fa-IR" sz="2000" i="0">
                        <a:solidFill>
                          <a:schemeClr val="accent2">
                            <a:lumMod val="75000"/>
                          </a:schemeClr>
                        </a:solidFill>
                        <a:latin typeface="Cambria Math" panose="02040503050406030204" pitchFamily="18" charset="0"/>
                        <a:cs typeface="B Koodak" panose="00000700000000000000" pitchFamily="2" charset="-78"/>
                      </a:rPr>
                      <m:t>×</m:t>
                    </m:r>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24</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7</m:t>
                        </m:r>
                      </m:den>
                    </m:f>
                    <m:r>
                      <a:rPr lang="fa-IR" sz="2000" i="1" dirty="0" smtClean="0">
                        <a:solidFill>
                          <a:schemeClr val="accent2">
                            <a:lumMod val="75000"/>
                          </a:schemeClr>
                        </a:solidFill>
                        <a:latin typeface="Cambria Math" panose="02040503050406030204" pitchFamily="18" charset="0"/>
                        <a:cs typeface="B Koodak" panose="00000700000000000000" pitchFamily="2" charset="-78"/>
                      </a:rPr>
                      <m:t>=</m:t>
                    </m:r>
                  </m:oMath>
                </a14:m>
                <a:r>
                  <a:rPr lang="fa-IR" sz="2000" dirty="0">
                    <a:solidFill>
                      <a:schemeClr val="accent2">
                        <a:lumMod val="75000"/>
                      </a:schemeClr>
                    </a:solidFill>
                    <a:cs typeface="B Koodak" panose="00000700000000000000" pitchFamily="2" charset="-78"/>
                  </a:rPr>
                  <a:t> </a:t>
                </a:r>
              </a:p>
            </p:txBody>
          </p:sp>
        </mc:Choice>
        <mc:Fallback xmlns="">
          <p:sp>
            <p:nvSpPr>
              <p:cNvPr id="50" name="TextBox 49"/>
              <p:cNvSpPr txBox="1">
                <a:spLocks noRot="1" noChangeAspect="1" noMove="1" noResize="1" noEditPoints="1" noAdjustHandles="1" noChangeArrowheads="1" noChangeShapeType="1" noTextEdit="1"/>
              </p:cNvSpPr>
              <p:nvPr/>
            </p:nvSpPr>
            <p:spPr>
              <a:xfrm>
                <a:off x="7954646" y="5110908"/>
                <a:ext cx="1538698" cy="510396"/>
              </a:xfrm>
              <a:prstGeom prst="rect">
                <a:avLst/>
              </a:prstGeom>
              <a:blipFill>
                <a:blip r:embed="rId27"/>
                <a:stretch>
                  <a:fillRect l="-397" r="-4365" b="-25000"/>
                </a:stretch>
              </a:blipFill>
            </p:spPr>
            <p:txBody>
              <a:bodyPr/>
              <a:lstStyle/>
              <a:p>
                <a:r>
                  <a:rPr lang="en-US">
                    <a:noFill/>
                  </a:rPr>
                  <a:t> </a:t>
                </a:r>
              </a:p>
            </p:txBody>
          </p:sp>
        </mc:Fallback>
      </mc:AlternateContent>
      <p:cxnSp>
        <p:nvCxnSpPr>
          <p:cNvPr id="51" name="Straight Connector 50"/>
          <p:cNvCxnSpPr/>
          <p:nvPr/>
        </p:nvCxnSpPr>
        <p:spPr>
          <a:xfrm flipH="1">
            <a:off x="8854202" y="5164323"/>
            <a:ext cx="184727" cy="1939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8079827" y="5416619"/>
            <a:ext cx="184727" cy="1939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tangle 52"/>
              <p:cNvSpPr/>
              <p:nvPr/>
            </p:nvSpPr>
            <p:spPr>
              <a:xfrm>
                <a:off x="8700060" y="4812394"/>
                <a:ext cx="441146" cy="400110"/>
              </a:xfrm>
              <a:prstGeom prst="rect">
                <a:avLst/>
              </a:prstGeom>
            </p:spPr>
            <p:txBody>
              <a:bodyPr wrap="none">
                <a:spAutoFit/>
              </a:bodyPr>
              <a:lstStyle/>
              <a:p>
                <a:r>
                  <a:rPr lang="fa-IR" sz="2000" b="0" dirty="0">
                    <a:solidFill>
                      <a:schemeClr val="accent2">
                        <a:lumMod val="75000"/>
                      </a:schemeClr>
                    </a:solidFill>
                    <a:cs typeface="B Koodak" panose="00000700000000000000" pitchFamily="2" charset="-78"/>
                  </a:rPr>
                  <a:t>-</a:t>
                </a:r>
                <a14:m>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m:t>
                    </m:r>
                  </m:oMath>
                </a14:m>
                <a:endParaRPr lang="fa-IR" sz="2000" dirty="0"/>
              </a:p>
            </p:txBody>
          </p:sp>
        </mc:Choice>
        <mc:Fallback xmlns="">
          <p:sp>
            <p:nvSpPr>
              <p:cNvPr id="53" name="Rectangle 52"/>
              <p:cNvSpPr>
                <a:spLocks noRot="1" noChangeAspect="1" noMove="1" noResize="1" noEditPoints="1" noAdjustHandles="1" noChangeArrowheads="1" noChangeShapeType="1" noTextEdit="1"/>
              </p:cNvSpPr>
              <p:nvPr/>
            </p:nvSpPr>
            <p:spPr>
              <a:xfrm>
                <a:off x="8700060" y="4812394"/>
                <a:ext cx="441146" cy="400110"/>
              </a:xfrm>
              <a:prstGeom prst="rect">
                <a:avLst/>
              </a:prstGeom>
              <a:blipFill>
                <a:blip r:embed="rId28"/>
                <a:stretch>
                  <a:fillRect l="-15068" t="-3030" b="-303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7986774" y="5554401"/>
                <a:ext cx="3738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b="0" i="0" smtClean="0">
                          <a:solidFill>
                            <a:schemeClr val="accent2">
                              <a:lumMod val="75000"/>
                            </a:schemeClr>
                          </a:solidFill>
                          <a:latin typeface="Cambria Math" panose="02040503050406030204" pitchFamily="18" charset="0"/>
                          <a:cs typeface="B Koodak" panose="00000700000000000000" pitchFamily="2" charset="-78"/>
                        </a:rPr>
                        <m:t>3</m:t>
                      </m:r>
                    </m:oMath>
                  </m:oMathPara>
                </a14:m>
                <a:endParaRPr lang="fa-IR" dirty="0"/>
              </a:p>
            </p:txBody>
          </p:sp>
        </mc:Choice>
        <mc:Fallback xmlns="">
          <p:sp>
            <p:nvSpPr>
              <p:cNvPr id="54" name="Rectangle 53"/>
              <p:cNvSpPr>
                <a:spLocks noRot="1" noChangeAspect="1" noMove="1" noResize="1" noEditPoints="1" noAdjustHandles="1" noChangeArrowheads="1" noChangeShapeType="1" noTextEdit="1"/>
              </p:cNvSpPr>
              <p:nvPr/>
            </p:nvSpPr>
            <p:spPr>
              <a:xfrm>
                <a:off x="7986774" y="5554401"/>
                <a:ext cx="373820" cy="369332"/>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9360125" y="5075099"/>
                <a:ext cx="518091" cy="6606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79</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21</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55" name="Rectangle 54"/>
              <p:cNvSpPr>
                <a:spLocks noRot="1" noChangeAspect="1" noMove="1" noResize="1" noEditPoints="1" noAdjustHandles="1" noChangeArrowheads="1" noChangeShapeType="1" noTextEdit="1"/>
              </p:cNvSpPr>
              <p:nvPr/>
            </p:nvSpPr>
            <p:spPr>
              <a:xfrm>
                <a:off x="9360125" y="5075099"/>
                <a:ext cx="518091" cy="660630"/>
              </a:xfrm>
              <a:prstGeom prst="rect">
                <a:avLst/>
              </a:prstGeom>
              <a:blipFill>
                <a:blip r:embed="rId30"/>
                <a:stretch>
                  <a:fillRect/>
                </a:stretch>
              </a:blipFill>
            </p:spPr>
            <p:txBody>
              <a:bodyPr/>
              <a:lstStyle/>
              <a:p>
                <a:r>
                  <a:rPr lang="en-US">
                    <a:noFill/>
                  </a:rPr>
                  <a:t> </a:t>
                </a:r>
              </a:p>
            </p:txBody>
          </p:sp>
        </mc:Fallback>
      </mc:AlternateContent>
      <p:sp>
        <p:nvSpPr>
          <p:cNvPr id="2" name="TextBox 1"/>
          <p:cNvSpPr txBox="1"/>
          <p:nvPr/>
        </p:nvSpPr>
        <p:spPr>
          <a:xfrm>
            <a:off x="2684359" y="2643468"/>
            <a:ext cx="312906" cy="369332"/>
          </a:xfrm>
          <a:prstGeom prst="rect">
            <a:avLst/>
          </a:prstGeom>
          <a:noFill/>
        </p:spPr>
        <p:txBody>
          <a:bodyPr wrap="none" rtlCol="0">
            <a:spAutoFit/>
          </a:bodyPr>
          <a:lstStyle/>
          <a:p>
            <a:r>
              <a:rPr lang="fa-IR" dirty="0">
                <a:solidFill>
                  <a:schemeClr val="accent2">
                    <a:lumMod val="75000"/>
                  </a:schemeClr>
                </a:solidFill>
                <a:cs typeface="B Koodak" panose="00000700000000000000" pitchFamily="2" charset="-78"/>
              </a:rPr>
              <a:t>1</a:t>
            </a:r>
            <a:endParaRPr lang="en-US" dirty="0">
              <a:solidFill>
                <a:schemeClr val="accent2">
                  <a:lumMod val="75000"/>
                </a:schemeClr>
              </a:solidFill>
              <a:cs typeface="B Koodak" panose="00000700000000000000" pitchFamily="2" charset="-78"/>
            </a:endParaRPr>
          </a:p>
        </p:txBody>
      </p:sp>
      <p:sp>
        <p:nvSpPr>
          <p:cNvPr id="56" name="TextBox 55"/>
          <p:cNvSpPr txBox="1"/>
          <p:nvPr/>
        </p:nvSpPr>
        <p:spPr>
          <a:xfrm>
            <a:off x="2974004" y="5744102"/>
            <a:ext cx="312906" cy="369332"/>
          </a:xfrm>
          <a:prstGeom prst="rect">
            <a:avLst/>
          </a:prstGeom>
          <a:noFill/>
        </p:spPr>
        <p:txBody>
          <a:bodyPr wrap="none" rtlCol="0">
            <a:spAutoFit/>
          </a:bodyPr>
          <a:lstStyle/>
          <a:p>
            <a:r>
              <a:rPr lang="fa-IR" dirty="0">
                <a:solidFill>
                  <a:schemeClr val="accent2">
                    <a:lumMod val="75000"/>
                  </a:schemeClr>
                </a:solidFill>
                <a:cs typeface="B Koodak" panose="00000700000000000000" pitchFamily="2" charset="-78"/>
              </a:rPr>
              <a:t>1</a:t>
            </a:r>
            <a:endParaRPr lang="en-US" dirty="0">
              <a:solidFill>
                <a:schemeClr val="accent2">
                  <a:lumMod val="75000"/>
                </a:schemeClr>
              </a:solidFill>
              <a:cs typeface="B Koodak" panose="00000700000000000000" pitchFamily="2" charset="-78"/>
            </a:endParaRPr>
          </a:p>
        </p:txBody>
      </p:sp>
      <p:sp>
        <p:nvSpPr>
          <p:cNvPr id="57" name="TextBox 56"/>
          <p:cNvSpPr txBox="1"/>
          <p:nvPr/>
        </p:nvSpPr>
        <p:spPr>
          <a:xfrm>
            <a:off x="7372008" y="3477823"/>
            <a:ext cx="312906" cy="369332"/>
          </a:xfrm>
          <a:prstGeom prst="rect">
            <a:avLst/>
          </a:prstGeom>
          <a:noFill/>
        </p:spPr>
        <p:txBody>
          <a:bodyPr wrap="none" rtlCol="0">
            <a:spAutoFit/>
          </a:bodyPr>
          <a:lstStyle/>
          <a:p>
            <a:r>
              <a:rPr lang="fa-IR" dirty="0">
                <a:solidFill>
                  <a:schemeClr val="accent2">
                    <a:lumMod val="75000"/>
                  </a:schemeClr>
                </a:solidFill>
                <a:cs typeface="B Koodak" panose="00000700000000000000" pitchFamily="2" charset="-78"/>
              </a:rPr>
              <a:t>1</a:t>
            </a:r>
            <a:endParaRPr lang="en-US" dirty="0">
              <a:solidFill>
                <a:schemeClr val="accent2">
                  <a:lumMod val="75000"/>
                </a:schemeClr>
              </a:solidFill>
              <a:cs typeface="B Koodak" panose="00000700000000000000" pitchFamily="2" charset="-78"/>
            </a:endParaRPr>
          </a:p>
        </p:txBody>
      </p:sp>
      <p:sp>
        <p:nvSpPr>
          <p:cNvPr id="58" name="TextBox 57"/>
          <p:cNvSpPr txBox="1"/>
          <p:nvPr/>
        </p:nvSpPr>
        <p:spPr>
          <a:xfrm>
            <a:off x="3484762" y="4830327"/>
            <a:ext cx="415498" cy="369332"/>
          </a:xfrm>
          <a:prstGeom prst="rect">
            <a:avLst/>
          </a:prstGeom>
          <a:noFill/>
        </p:spPr>
        <p:txBody>
          <a:bodyPr wrap="none" rtlCol="0">
            <a:spAutoFit/>
          </a:bodyPr>
          <a:lstStyle/>
          <a:p>
            <a:r>
              <a:rPr lang="fa-IR" dirty="0">
                <a:solidFill>
                  <a:schemeClr val="accent2">
                    <a:lumMod val="75000"/>
                  </a:schemeClr>
                </a:solidFill>
                <a:cs typeface="B Koodak" panose="00000700000000000000" pitchFamily="2" charset="-78"/>
              </a:rPr>
              <a:t>1-</a:t>
            </a:r>
            <a:endParaRPr lang="en-US" dirty="0">
              <a:solidFill>
                <a:schemeClr val="accent2">
                  <a:lumMod val="75000"/>
                </a:schemeClr>
              </a:solidFill>
              <a:cs typeface="B Koodak" panose="00000700000000000000" pitchFamily="2" charset="-78"/>
            </a:endParaRPr>
          </a:p>
        </p:txBody>
      </p:sp>
      <p:sp>
        <p:nvSpPr>
          <p:cNvPr id="59" name="TextBox 58"/>
          <p:cNvSpPr txBox="1"/>
          <p:nvPr/>
        </p:nvSpPr>
        <p:spPr>
          <a:xfrm>
            <a:off x="2157841" y="3476503"/>
            <a:ext cx="312906" cy="369332"/>
          </a:xfrm>
          <a:prstGeom prst="rect">
            <a:avLst/>
          </a:prstGeom>
          <a:noFill/>
        </p:spPr>
        <p:txBody>
          <a:bodyPr wrap="none" rtlCol="0">
            <a:spAutoFit/>
          </a:bodyPr>
          <a:lstStyle/>
          <a:p>
            <a:r>
              <a:rPr lang="fa-IR" dirty="0">
                <a:solidFill>
                  <a:schemeClr val="accent2">
                    <a:lumMod val="75000"/>
                  </a:schemeClr>
                </a:solidFill>
                <a:cs typeface="B Koodak" panose="00000700000000000000" pitchFamily="2" charset="-78"/>
              </a:rPr>
              <a:t>1</a:t>
            </a:r>
            <a:endParaRPr lang="en-US" dirty="0">
              <a:solidFill>
                <a:schemeClr val="accent2">
                  <a:lumMod val="75000"/>
                </a:schemeClr>
              </a:solidFill>
              <a:cs typeface="B Koodak" panose="00000700000000000000" pitchFamily="2" charset="-78"/>
            </a:endParaRPr>
          </a:p>
        </p:txBody>
      </p:sp>
    </p:spTree>
    <p:extLst>
      <p:ext uri="{BB962C8B-B14F-4D97-AF65-F5344CB8AC3E}">
        <p14:creationId xmlns:p14="http://schemas.microsoft.com/office/powerpoint/2010/main" val="54970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000"/>
                                        <p:tgtEl>
                                          <p:spTgt spid="35"/>
                                        </p:tgtEl>
                                      </p:cBhvr>
                                    </p:animEffect>
                                    <p:anim calcmode="lin" valueType="num">
                                      <p:cBhvr>
                                        <p:cTn id="43" dur="1000" fill="hold"/>
                                        <p:tgtEl>
                                          <p:spTgt spid="35"/>
                                        </p:tgtEl>
                                        <p:attrNameLst>
                                          <p:attrName>ppt_x</p:attrName>
                                        </p:attrNameLst>
                                      </p:cBhvr>
                                      <p:tavLst>
                                        <p:tav tm="0">
                                          <p:val>
                                            <p:strVal val="#ppt_x"/>
                                          </p:val>
                                        </p:tav>
                                        <p:tav tm="100000">
                                          <p:val>
                                            <p:strVal val="#ppt_x"/>
                                          </p:val>
                                        </p:tav>
                                      </p:tavLst>
                                    </p:anim>
                                    <p:anim calcmode="lin" valueType="num">
                                      <p:cBhvr>
                                        <p:cTn id="44" dur="1000" fill="hold"/>
                                        <p:tgtEl>
                                          <p:spTgt spid="35"/>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1000"/>
                                        <p:tgtEl>
                                          <p:spTgt spid="44"/>
                                        </p:tgtEl>
                                      </p:cBhvr>
                                    </p:animEffect>
                                    <p:anim calcmode="lin" valueType="num">
                                      <p:cBhvr>
                                        <p:cTn id="48" dur="1000" fill="hold"/>
                                        <p:tgtEl>
                                          <p:spTgt spid="44"/>
                                        </p:tgtEl>
                                        <p:attrNameLst>
                                          <p:attrName>ppt_x</p:attrName>
                                        </p:attrNameLst>
                                      </p:cBhvr>
                                      <p:tavLst>
                                        <p:tav tm="0">
                                          <p:val>
                                            <p:strVal val="#ppt_x"/>
                                          </p:val>
                                        </p:tav>
                                        <p:tav tm="100000">
                                          <p:val>
                                            <p:strVal val="#ppt_x"/>
                                          </p:val>
                                        </p:tav>
                                      </p:tavLst>
                                    </p:anim>
                                    <p:anim calcmode="lin" valueType="num">
                                      <p:cBhvr>
                                        <p:cTn id="4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arn(inVertic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arn(inVertical)">
                                      <p:cBhvr>
                                        <p:cTn id="67" dur="500"/>
                                        <p:tgtEl>
                                          <p:spTgt spid="21"/>
                                        </p:tgtEl>
                                      </p:cBhvr>
                                    </p:animEffect>
                                  </p:childTnLst>
                                </p:cTn>
                              </p:par>
                              <p:par>
                                <p:cTn id="68" presetID="16" presetClass="entr" presetSubtype="21" fill="hold"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barn(inVertical)">
                                      <p:cBhvr>
                                        <p:cTn id="70" dur="500"/>
                                        <p:tgtEl>
                                          <p:spTgt spid="20"/>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59"/>
                                        </p:tgtEl>
                                        <p:attrNameLst>
                                          <p:attrName>style.visibility</p:attrName>
                                        </p:attrNameLst>
                                      </p:cBhvr>
                                      <p:to>
                                        <p:strVal val="visible"/>
                                      </p:to>
                                    </p:set>
                                    <p:anim calcmode="lin" valueType="num">
                                      <p:cBhvr>
                                        <p:cTn id="73" dur="500" fill="hold"/>
                                        <p:tgtEl>
                                          <p:spTgt spid="59"/>
                                        </p:tgtEl>
                                        <p:attrNameLst>
                                          <p:attrName>ppt_w</p:attrName>
                                        </p:attrNameLst>
                                      </p:cBhvr>
                                      <p:tavLst>
                                        <p:tav tm="0">
                                          <p:val>
                                            <p:fltVal val="0"/>
                                          </p:val>
                                        </p:tav>
                                        <p:tav tm="100000">
                                          <p:val>
                                            <p:strVal val="#ppt_w"/>
                                          </p:val>
                                        </p:tav>
                                      </p:tavLst>
                                    </p:anim>
                                    <p:anim calcmode="lin" valueType="num">
                                      <p:cBhvr>
                                        <p:cTn id="74" dur="500" fill="hold"/>
                                        <p:tgtEl>
                                          <p:spTgt spid="59"/>
                                        </p:tgtEl>
                                        <p:attrNameLst>
                                          <p:attrName>ppt_h</p:attrName>
                                        </p:attrNameLst>
                                      </p:cBhvr>
                                      <p:tavLst>
                                        <p:tav tm="0">
                                          <p:val>
                                            <p:fltVal val="0"/>
                                          </p:val>
                                        </p:tav>
                                        <p:tav tm="100000">
                                          <p:val>
                                            <p:strVal val="#ppt_h"/>
                                          </p:val>
                                        </p:tav>
                                      </p:tavLst>
                                    </p:anim>
                                    <p:animEffect transition="in" filter="fade">
                                      <p:cBhvr>
                                        <p:cTn id="75" dur="500"/>
                                        <p:tgtEl>
                                          <p:spTgt spid="59"/>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2"/>
                                        </p:tgtEl>
                                        <p:attrNameLst>
                                          <p:attrName>style.visibility</p:attrName>
                                        </p:attrNameLst>
                                      </p:cBhvr>
                                      <p:to>
                                        <p:strVal val="visible"/>
                                      </p:to>
                                    </p:set>
                                    <p:anim calcmode="lin" valueType="num">
                                      <p:cBhvr>
                                        <p:cTn id="78" dur="500" fill="hold"/>
                                        <p:tgtEl>
                                          <p:spTgt spid="2"/>
                                        </p:tgtEl>
                                        <p:attrNameLst>
                                          <p:attrName>ppt_w</p:attrName>
                                        </p:attrNameLst>
                                      </p:cBhvr>
                                      <p:tavLst>
                                        <p:tav tm="0">
                                          <p:val>
                                            <p:fltVal val="0"/>
                                          </p:val>
                                        </p:tav>
                                        <p:tav tm="100000">
                                          <p:val>
                                            <p:strVal val="#ppt_w"/>
                                          </p:val>
                                        </p:tav>
                                      </p:tavLst>
                                    </p:anim>
                                    <p:anim calcmode="lin" valueType="num">
                                      <p:cBhvr>
                                        <p:cTn id="79" dur="500" fill="hold"/>
                                        <p:tgtEl>
                                          <p:spTgt spid="2"/>
                                        </p:tgtEl>
                                        <p:attrNameLst>
                                          <p:attrName>ppt_h</p:attrName>
                                        </p:attrNameLst>
                                      </p:cBhvr>
                                      <p:tavLst>
                                        <p:tav tm="0">
                                          <p:val>
                                            <p:fltVal val="0"/>
                                          </p:val>
                                        </p:tav>
                                        <p:tav tm="100000">
                                          <p:val>
                                            <p:strVal val="#ppt_h"/>
                                          </p:val>
                                        </p:tav>
                                      </p:tavLst>
                                    </p:anim>
                                    <p:animEffect transition="in" filter="fade">
                                      <p:cBhvr>
                                        <p:cTn id="80" dur="500"/>
                                        <p:tgtEl>
                                          <p:spTgt spid="2"/>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barn(inVertical)">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1000"/>
                                        <p:tgtEl>
                                          <p:spTgt spid="25"/>
                                        </p:tgtEl>
                                      </p:cBhvr>
                                    </p:animEffect>
                                    <p:anim calcmode="lin" valueType="num">
                                      <p:cBhvr>
                                        <p:cTn id="96" dur="1000" fill="hold"/>
                                        <p:tgtEl>
                                          <p:spTgt spid="25"/>
                                        </p:tgtEl>
                                        <p:attrNameLst>
                                          <p:attrName>ppt_x</p:attrName>
                                        </p:attrNameLst>
                                      </p:cBhvr>
                                      <p:tavLst>
                                        <p:tav tm="0">
                                          <p:val>
                                            <p:strVal val="#ppt_x"/>
                                          </p:val>
                                        </p:tav>
                                        <p:tav tm="100000">
                                          <p:val>
                                            <p:strVal val="#ppt_x"/>
                                          </p:val>
                                        </p:tav>
                                      </p:tavLst>
                                    </p:anim>
                                    <p:anim calcmode="lin" valueType="num">
                                      <p:cBhvr>
                                        <p:cTn id="9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barn(inVertical)">
                                      <p:cBhvr>
                                        <p:cTn id="102" dur="500"/>
                                        <p:tgtEl>
                                          <p:spTgt spid="2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wipe(down)">
                                      <p:cBhvr>
                                        <p:cTn id="107" dur="500"/>
                                        <p:tgtEl>
                                          <p:spTgt spid="32"/>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wipe(down)">
                                      <p:cBhvr>
                                        <p:cTn id="110" dur="500"/>
                                        <p:tgtEl>
                                          <p:spTgt spid="29"/>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16" presetClass="entr" presetSubtype="21" fill="hold" nodeType="withEffect">
                                  <p:stCondLst>
                                    <p:cond delay="0"/>
                                  </p:stCondLst>
                                  <p:childTnLst>
                                    <p:set>
                                      <p:cBhvr>
                                        <p:cTn id="119" dur="1" fill="hold">
                                          <p:stCondLst>
                                            <p:cond delay="0"/>
                                          </p:stCondLst>
                                        </p:cTn>
                                        <p:tgtEl>
                                          <p:spTgt spid="31"/>
                                        </p:tgtEl>
                                        <p:attrNameLst>
                                          <p:attrName>style.visibility</p:attrName>
                                        </p:attrNameLst>
                                      </p:cBhvr>
                                      <p:to>
                                        <p:strVal val="visible"/>
                                      </p:to>
                                    </p:set>
                                    <p:animEffect transition="in" filter="barn(inVertical)">
                                      <p:cBhvr>
                                        <p:cTn id="120" dur="500"/>
                                        <p:tgtEl>
                                          <p:spTgt spid="31"/>
                                        </p:tgtEl>
                                      </p:cBhvr>
                                    </p:animEffect>
                                  </p:childTnLst>
                                </p:cTn>
                              </p:par>
                              <p:par>
                                <p:cTn id="121" presetID="16" presetClass="entr" presetSubtype="21" fill="hold" nodeType="withEffect">
                                  <p:stCondLst>
                                    <p:cond delay="0"/>
                                  </p:stCondLst>
                                  <p:childTnLst>
                                    <p:set>
                                      <p:cBhvr>
                                        <p:cTn id="122" dur="1" fill="hold">
                                          <p:stCondLst>
                                            <p:cond delay="0"/>
                                          </p:stCondLst>
                                        </p:cTn>
                                        <p:tgtEl>
                                          <p:spTgt spid="30"/>
                                        </p:tgtEl>
                                        <p:attrNameLst>
                                          <p:attrName>style.visibility</p:attrName>
                                        </p:attrNameLst>
                                      </p:cBhvr>
                                      <p:to>
                                        <p:strVal val="visible"/>
                                      </p:to>
                                    </p:set>
                                    <p:animEffect transition="in" filter="barn(inVertical)">
                                      <p:cBhvr>
                                        <p:cTn id="123" dur="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p:cTn id="126" dur="500" fill="hold"/>
                                        <p:tgtEl>
                                          <p:spTgt spid="57"/>
                                        </p:tgtEl>
                                        <p:attrNameLst>
                                          <p:attrName>ppt_w</p:attrName>
                                        </p:attrNameLst>
                                      </p:cBhvr>
                                      <p:tavLst>
                                        <p:tav tm="0">
                                          <p:val>
                                            <p:fltVal val="0"/>
                                          </p:val>
                                        </p:tav>
                                        <p:tav tm="100000">
                                          <p:val>
                                            <p:strVal val="#ppt_w"/>
                                          </p:val>
                                        </p:tav>
                                      </p:tavLst>
                                    </p:anim>
                                    <p:anim calcmode="lin" valueType="num">
                                      <p:cBhvr>
                                        <p:cTn id="127" dur="500" fill="hold"/>
                                        <p:tgtEl>
                                          <p:spTgt spid="57"/>
                                        </p:tgtEl>
                                        <p:attrNameLst>
                                          <p:attrName>ppt_h</p:attrName>
                                        </p:attrNameLst>
                                      </p:cBhvr>
                                      <p:tavLst>
                                        <p:tav tm="0">
                                          <p:val>
                                            <p:fltVal val="0"/>
                                          </p:val>
                                        </p:tav>
                                        <p:tav tm="100000">
                                          <p:val>
                                            <p:strVal val="#ppt_h"/>
                                          </p:val>
                                        </p:tav>
                                      </p:tavLst>
                                    </p:anim>
                                    <p:animEffect transition="in" filter="fade">
                                      <p:cBhvr>
                                        <p:cTn id="128" dur="500"/>
                                        <p:tgtEl>
                                          <p:spTgt spid="57"/>
                                        </p:tgtEl>
                                      </p:cBhvr>
                                    </p:animEffect>
                                  </p:childTnLst>
                                </p:cTn>
                              </p:par>
                            </p:childTnLst>
                          </p:cTn>
                        </p:par>
                      </p:childTnLst>
                    </p:cTn>
                  </p:par>
                  <p:par>
                    <p:cTn id="129" fill="hold">
                      <p:stCondLst>
                        <p:cond delay="indefinite"/>
                      </p:stCondLst>
                      <p:childTnLst>
                        <p:par>
                          <p:cTn id="130" fill="hold">
                            <p:stCondLst>
                              <p:cond delay="0"/>
                            </p:stCondLst>
                            <p:childTnLst>
                              <p:par>
                                <p:cTn id="131" presetID="16" presetClass="entr" presetSubtype="21" fill="hold" grpId="0" nodeType="click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barn(inVertical)">
                                      <p:cBhvr>
                                        <p:cTn id="133" dur="500"/>
                                        <p:tgtEl>
                                          <p:spTgt spid="34"/>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wipe(left)">
                                      <p:cBhvr>
                                        <p:cTn id="138" dur="500"/>
                                        <p:tgtEl>
                                          <p:spTgt spid="36"/>
                                        </p:tgtEl>
                                      </p:cBhvr>
                                    </p:animEffect>
                                  </p:childTnLst>
                                </p:cTn>
                              </p:par>
                              <p:par>
                                <p:cTn id="139" presetID="22" presetClass="entr" presetSubtype="8" fill="hold" grpId="0" nodeType="withEffect">
                                  <p:stCondLst>
                                    <p:cond delay="0"/>
                                  </p:stCondLst>
                                  <p:childTnLst>
                                    <p:set>
                                      <p:cBhvr>
                                        <p:cTn id="140" dur="1" fill="hold">
                                          <p:stCondLst>
                                            <p:cond delay="0"/>
                                          </p:stCondLst>
                                        </p:cTn>
                                        <p:tgtEl>
                                          <p:spTgt spid="37"/>
                                        </p:tgtEl>
                                        <p:attrNameLst>
                                          <p:attrName>style.visibility</p:attrName>
                                        </p:attrNameLst>
                                      </p:cBhvr>
                                      <p:to>
                                        <p:strVal val="visible"/>
                                      </p:to>
                                    </p:set>
                                    <p:animEffect transition="in" filter="wipe(left)">
                                      <p:cBhvr>
                                        <p:cTn id="141" dur="500"/>
                                        <p:tgtEl>
                                          <p:spTgt spid="37"/>
                                        </p:tgtEl>
                                      </p:cBhvr>
                                    </p:animEffect>
                                  </p:childTnLst>
                                </p:cTn>
                              </p:par>
                            </p:childTnLst>
                          </p:cTn>
                        </p:par>
                      </p:childTnLst>
                    </p:cTn>
                  </p:par>
                  <p:par>
                    <p:cTn id="142" fill="hold">
                      <p:stCondLst>
                        <p:cond delay="indefinite"/>
                      </p:stCondLst>
                      <p:childTnLst>
                        <p:par>
                          <p:cTn id="143" fill="hold">
                            <p:stCondLst>
                              <p:cond delay="0"/>
                            </p:stCondLst>
                            <p:childTnLst>
                              <p:par>
                                <p:cTn id="144" presetID="16" presetClass="entr" presetSubtype="21" fill="hold" grpId="0" nodeType="clickEffect">
                                  <p:stCondLst>
                                    <p:cond delay="0"/>
                                  </p:stCondLst>
                                  <p:childTnLst>
                                    <p:set>
                                      <p:cBhvr>
                                        <p:cTn id="145" dur="1" fill="hold">
                                          <p:stCondLst>
                                            <p:cond delay="0"/>
                                          </p:stCondLst>
                                        </p:cTn>
                                        <p:tgtEl>
                                          <p:spTgt spid="38"/>
                                        </p:tgtEl>
                                        <p:attrNameLst>
                                          <p:attrName>style.visibility</p:attrName>
                                        </p:attrNameLst>
                                      </p:cBhvr>
                                      <p:to>
                                        <p:strVal val="visible"/>
                                      </p:to>
                                    </p:set>
                                    <p:animEffect transition="in" filter="barn(inVertical)">
                                      <p:cBhvr>
                                        <p:cTn id="146" dur="500"/>
                                        <p:tgtEl>
                                          <p:spTgt spid="38"/>
                                        </p:tgtEl>
                                      </p:cBhvr>
                                    </p:animEffect>
                                  </p:childTnLst>
                                </p:cTn>
                              </p:par>
                            </p:childTnLst>
                          </p:cTn>
                        </p:par>
                      </p:childTnLst>
                    </p:cTn>
                  </p:par>
                  <p:par>
                    <p:cTn id="147" fill="hold">
                      <p:stCondLst>
                        <p:cond delay="indefinite"/>
                      </p:stCondLst>
                      <p:childTnLst>
                        <p:par>
                          <p:cTn id="148" fill="hold">
                            <p:stCondLst>
                              <p:cond delay="0"/>
                            </p:stCondLst>
                            <p:childTnLst>
                              <p:par>
                                <p:cTn id="149" presetID="16" presetClass="entr" presetSubtype="21" fill="hold" nodeType="clickEffect">
                                  <p:stCondLst>
                                    <p:cond delay="0"/>
                                  </p:stCondLst>
                                  <p:childTnLst>
                                    <p:set>
                                      <p:cBhvr>
                                        <p:cTn id="150" dur="1" fill="hold">
                                          <p:stCondLst>
                                            <p:cond delay="0"/>
                                          </p:stCondLst>
                                        </p:cTn>
                                        <p:tgtEl>
                                          <p:spTgt spid="41"/>
                                        </p:tgtEl>
                                        <p:attrNameLst>
                                          <p:attrName>style.visibility</p:attrName>
                                        </p:attrNameLst>
                                      </p:cBhvr>
                                      <p:to>
                                        <p:strVal val="visible"/>
                                      </p:to>
                                    </p:set>
                                    <p:animEffect transition="in" filter="barn(inVertical)">
                                      <p:cBhvr>
                                        <p:cTn id="151" dur="500"/>
                                        <p:tgtEl>
                                          <p:spTgt spid="41"/>
                                        </p:tgtEl>
                                      </p:cBhvr>
                                    </p:animEffect>
                                  </p:childTnLst>
                                </p:cTn>
                              </p:par>
                              <p:par>
                                <p:cTn id="152" presetID="16" presetClass="entr" presetSubtype="21" fill="hold" nodeType="withEffect">
                                  <p:stCondLst>
                                    <p:cond delay="0"/>
                                  </p:stCondLst>
                                  <p:childTnLst>
                                    <p:set>
                                      <p:cBhvr>
                                        <p:cTn id="153" dur="1" fill="hold">
                                          <p:stCondLst>
                                            <p:cond delay="0"/>
                                          </p:stCondLst>
                                        </p:cTn>
                                        <p:tgtEl>
                                          <p:spTgt spid="42"/>
                                        </p:tgtEl>
                                        <p:attrNameLst>
                                          <p:attrName>style.visibility</p:attrName>
                                        </p:attrNameLst>
                                      </p:cBhvr>
                                      <p:to>
                                        <p:strVal val="visible"/>
                                      </p:to>
                                    </p:set>
                                    <p:animEffect transition="in" filter="barn(inVertical)">
                                      <p:cBhvr>
                                        <p:cTn id="154" dur="500"/>
                                        <p:tgtEl>
                                          <p:spTgt spid="42"/>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56"/>
                                        </p:tgtEl>
                                        <p:attrNameLst>
                                          <p:attrName>style.visibility</p:attrName>
                                        </p:attrNameLst>
                                      </p:cBhvr>
                                      <p:to>
                                        <p:strVal val="visible"/>
                                      </p:to>
                                    </p:set>
                                    <p:anim calcmode="lin" valueType="num">
                                      <p:cBhvr>
                                        <p:cTn id="157" dur="500" fill="hold"/>
                                        <p:tgtEl>
                                          <p:spTgt spid="56"/>
                                        </p:tgtEl>
                                        <p:attrNameLst>
                                          <p:attrName>ppt_w</p:attrName>
                                        </p:attrNameLst>
                                      </p:cBhvr>
                                      <p:tavLst>
                                        <p:tav tm="0">
                                          <p:val>
                                            <p:fltVal val="0"/>
                                          </p:val>
                                        </p:tav>
                                        <p:tav tm="100000">
                                          <p:val>
                                            <p:strVal val="#ppt_w"/>
                                          </p:val>
                                        </p:tav>
                                      </p:tavLst>
                                    </p:anim>
                                    <p:anim calcmode="lin" valueType="num">
                                      <p:cBhvr>
                                        <p:cTn id="158" dur="500" fill="hold"/>
                                        <p:tgtEl>
                                          <p:spTgt spid="56"/>
                                        </p:tgtEl>
                                        <p:attrNameLst>
                                          <p:attrName>ppt_h</p:attrName>
                                        </p:attrNameLst>
                                      </p:cBhvr>
                                      <p:tavLst>
                                        <p:tav tm="0">
                                          <p:val>
                                            <p:fltVal val="0"/>
                                          </p:val>
                                        </p:tav>
                                        <p:tav tm="100000">
                                          <p:val>
                                            <p:strVal val="#ppt_h"/>
                                          </p:val>
                                        </p:tav>
                                      </p:tavLst>
                                    </p:anim>
                                    <p:animEffect transition="in" filter="fade">
                                      <p:cBhvr>
                                        <p:cTn id="159" dur="500"/>
                                        <p:tgtEl>
                                          <p:spTgt spid="56"/>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p:cTn id="162" dur="500" fill="hold"/>
                                        <p:tgtEl>
                                          <p:spTgt spid="58"/>
                                        </p:tgtEl>
                                        <p:attrNameLst>
                                          <p:attrName>ppt_w</p:attrName>
                                        </p:attrNameLst>
                                      </p:cBhvr>
                                      <p:tavLst>
                                        <p:tav tm="0">
                                          <p:val>
                                            <p:fltVal val="0"/>
                                          </p:val>
                                        </p:tav>
                                        <p:tav tm="100000">
                                          <p:val>
                                            <p:strVal val="#ppt_w"/>
                                          </p:val>
                                        </p:tav>
                                      </p:tavLst>
                                    </p:anim>
                                    <p:anim calcmode="lin" valueType="num">
                                      <p:cBhvr>
                                        <p:cTn id="163" dur="500" fill="hold"/>
                                        <p:tgtEl>
                                          <p:spTgt spid="58"/>
                                        </p:tgtEl>
                                        <p:attrNameLst>
                                          <p:attrName>ppt_h</p:attrName>
                                        </p:attrNameLst>
                                      </p:cBhvr>
                                      <p:tavLst>
                                        <p:tav tm="0">
                                          <p:val>
                                            <p:fltVal val="0"/>
                                          </p:val>
                                        </p:tav>
                                        <p:tav tm="100000">
                                          <p:val>
                                            <p:strVal val="#ppt_h"/>
                                          </p:val>
                                        </p:tav>
                                      </p:tavLst>
                                    </p:anim>
                                    <p:animEffect transition="in" filter="fade">
                                      <p:cBhvr>
                                        <p:cTn id="164" dur="500"/>
                                        <p:tgtEl>
                                          <p:spTgt spid="58"/>
                                        </p:tgtEl>
                                      </p:cBhvr>
                                    </p:animEffect>
                                  </p:childTnLst>
                                </p:cTn>
                              </p:par>
                            </p:childTnLst>
                          </p:cTn>
                        </p:par>
                      </p:childTnLst>
                    </p:cTn>
                  </p:par>
                  <p:par>
                    <p:cTn id="165" fill="hold">
                      <p:stCondLst>
                        <p:cond delay="indefinite"/>
                      </p:stCondLst>
                      <p:childTnLst>
                        <p:par>
                          <p:cTn id="166" fill="hold">
                            <p:stCondLst>
                              <p:cond delay="0"/>
                            </p:stCondLst>
                            <p:childTnLst>
                              <p:par>
                                <p:cTn id="167" presetID="16" presetClass="entr" presetSubtype="21" fill="hold" grpId="0" nodeType="clickEffect">
                                  <p:stCondLst>
                                    <p:cond delay="0"/>
                                  </p:stCondLst>
                                  <p:childTnLst>
                                    <p:set>
                                      <p:cBhvr>
                                        <p:cTn id="168" dur="1" fill="hold">
                                          <p:stCondLst>
                                            <p:cond delay="0"/>
                                          </p:stCondLst>
                                        </p:cTn>
                                        <p:tgtEl>
                                          <p:spTgt spid="43"/>
                                        </p:tgtEl>
                                        <p:attrNameLst>
                                          <p:attrName>style.visibility</p:attrName>
                                        </p:attrNameLst>
                                      </p:cBhvr>
                                      <p:to>
                                        <p:strVal val="visible"/>
                                      </p:to>
                                    </p:set>
                                    <p:animEffect transition="in" filter="barn(inVertical)">
                                      <p:cBhvr>
                                        <p:cTn id="169" dur="500"/>
                                        <p:tgtEl>
                                          <p:spTgt spid="43"/>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grpId="0" nodeType="clickEffect">
                                  <p:stCondLst>
                                    <p:cond delay="0"/>
                                  </p:stCondLst>
                                  <p:childTnLst>
                                    <p:set>
                                      <p:cBhvr>
                                        <p:cTn id="173" dur="1" fill="hold">
                                          <p:stCondLst>
                                            <p:cond delay="0"/>
                                          </p:stCondLst>
                                        </p:cTn>
                                        <p:tgtEl>
                                          <p:spTgt spid="45"/>
                                        </p:tgtEl>
                                        <p:attrNameLst>
                                          <p:attrName>style.visibility</p:attrName>
                                        </p:attrNameLst>
                                      </p:cBhvr>
                                      <p:to>
                                        <p:strVal val="visible"/>
                                      </p:to>
                                    </p:set>
                                    <p:animEffect transition="in" filter="wipe(left)">
                                      <p:cBhvr>
                                        <p:cTn id="174" dur="500"/>
                                        <p:tgtEl>
                                          <p:spTgt spid="45"/>
                                        </p:tgtEl>
                                      </p:cBhvr>
                                    </p:animEffect>
                                  </p:childTnLst>
                                </p:cTn>
                              </p:par>
                              <p:par>
                                <p:cTn id="175" presetID="22" presetClass="entr" presetSubtype="8" fill="hold" nodeType="withEffect">
                                  <p:stCondLst>
                                    <p:cond delay="0"/>
                                  </p:stCondLst>
                                  <p:childTnLst>
                                    <p:set>
                                      <p:cBhvr>
                                        <p:cTn id="176" dur="1" fill="hold">
                                          <p:stCondLst>
                                            <p:cond delay="0"/>
                                          </p:stCondLst>
                                        </p:cTn>
                                        <p:tgtEl>
                                          <p:spTgt spid="47"/>
                                        </p:tgtEl>
                                        <p:attrNameLst>
                                          <p:attrName>style.visibility</p:attrName>
                                        </p:attrNameLst>
                                      </p:cBhvr>
                                      <p:to>
                                        <p:strVal val="visible"/>
                                      </p:to>
                                    </p:set>
                                    <p:animEffect transition="in" filter="wipe(left)">
                                      <p:cBhvr>
                                        <p:cTn id="177" dur="500"/>
                                        <p:tgtEl>
                                          <p:spTgt spid="47"/>
                                        </p:tgtEl>
                                      </p:cBhvr>
                                    </p:animEffect>
                                  </p:childTnLst>
                                </p:cTn>
                              </p:par>
                              <p:par>
                                <p:cTn id="178" presetID="22" presetClass="entr" presetSubtype="8" fill="hold" grpId="0" nodeType="withEffect">
                                  <p:stCondLst>
                                    <p:cond delay="0"/>
                                  </p:stCondLst>
                                  <p:childTnLst>
                                    <p:set>
                                      <p:cBhvr>
                                        <p:cTn id="179" dur="1" fill="hold">
                                          <p:stCondLst>
                                            <p:cond delay="0"/>
                                          </p:stCondLst>
                                        </p:cTn>
                                        <p:tgtEl>
                                          <p:spTgt spid="46"/>
                                        </p:tgtEl>
                                        <p:attrNameLst>
                                          <p:attrName>style.visibility</p:attrName>
                                        </p:attrNameLst>
                                      </p:cBhvr>
                                      <p:to>
                                        <p:strVal val="visible"/>
                                      </p:to>
                                    </p:set>
                                    <p:animEffect transition="in" filter="wipe(left)">
                                      <p:cBhvr>
                                        <p:cTn id="180" dur="500"/>
                                        <p:tgtEl>
                                          <p:spTgt spid="46"/>
                                        </p:tgtEl>
                                      </p:cBhvr>
                                    </p:animEffect>
                                  </p:childTnLst>
                                </p:cTn>
                              </p:par>
                            </p:childTnLst>
                          </p:cTn>
                        </p:par>
                      </p:childTnLst>
                    </p:cTn>
                  </p:par>
                  <p:par>
                    <p:cTn id="181" fill="hold">
                      <p:stCondLst>
                        <p:cond delay="indefinite"/>
                      </p:stCondLst>
                      <p:childTnLst>
                        <p:par>
                          <p:cTn id="182" fill="hold">
                            <p:stCondLst>
                              <p:cond delay="0"/>
                            </p:stCondLst>
                            <p:childTnLst>
                              <p:par>
                                <p:cTn id="183" presetID="16" presetClass="entr" presetSubtype="21" fill="hold" grpId="0" nodeType="clickEffect">
                                  <p:stCondLst>
                                    <p:cond delay="0"/>
                                  </p:stCondLst>
                                  <p:childTnLst>
                                    <p:set>
                                      <p:cBhvr>
                                        <p:cTn id="184" dur="1" fill="hold">
                                          <p:stCondLst>
                                            <p:cond delay="0"/>
                                          </p:stCondLst>
                                        </p:cTn>
                                        <p:tgtEl>
                                          <p:spTgt spid="49"/>
                                        </p:tgtEl>
                                        <p:attrNameLst>
                                          <p:attrName>style.visibility</p:attrName>
                                        </p:attrNameLst>
                                      </p:cBhvr>
                                      <p:to>
                                        <p:strVal val="visible"/>
                                      </p:to>
                                    </p:set>
                                    <p:animEffect transition="in" filter="barn(inVertical)">
                                      <p:cBhvr>
                                        <p:cTn id="185" dur="500"/>
                                        <p:tgtEl>
                                          <p:spTgt spid="49"/>
                                        </p:tgtEl>
                                      </p:cBhvr>
                                    </p:animEffect>
                                  </p:childTnLst>
                                </p:cTn>
                              </p:par>
                            </p:childTnLst>
                          </p:cTn>
                        </p:par>
                      </p:childTnLst>
                    </p:cTn>
                  </p:par>
                  <p:par>
                    <p:cTn id="186" fill="hold">
                      <p:stCondLst>
                        <p:cond delay="indefinite"/>
                      </p:stCondLst>
                      <p:childTnLst>
                        <p:par>
                          <p:cTn id="187" fill="hold">
                            <p:stCondLst>
                              <p:cond delay="0"/>
                            </p:stCondLst>
                            <p:childTnLst>
                              <p:par>
                                <p:cTn id="188" presetID="22" presetClass="entr" presetSubtype="4" fill="hold" grpId="0" nodeType="clickEffect">
                                  <p:stCondLst>
                                    <p:cond delay="0"/>
                                  </p:stCondLst>
                                  <p:childTnLst>
                                    <p:set>
                                      <p:cBhvr>
                                        <p:cTn id="189" dur="1" fill="hold">
                                          <p:stCondLst>
                                            <p:cond delay="0"/>
                                          </p:stCondLst>
                                        </p:cTn>
                                        <p:tgtEl>
                                          <p:spTgt spid="48"/>
                                        </p:tgtEl>
                                        <p:attrNameLst>
                                          <p:attrName>style.visibility</p:attrName>
                                        </p:attrNameLst>
                                      </p:cBhvr>
                                      <p:to>
                                        <p:strVal val="visible"/>
                                      </p:to>
                                    </p:set>
                                    <p:animEffect transition="in" filter="wipe(down)">
                                      <p:cBhvr>
                                        <p:cTn id="190" dur="500"/>
                                        <p:tgtEl>
                                          <p:spTgt spid="48"/>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50"/>
                                        </p:tgtEl>
                                        <p:attrNameLst>
                                          <p:attrName>style.visibility</p:attrName>
                                        </p:attrNameLst>
                                      </p:cBhvr>
                                      <p:to>
                                        <p:strVal val="visible"/>
                                      </p:to>
                                    </p:set>
                                    <p:animEffect transition="in" filter="wipe(down)">
                                      <p:cBhvr>
                                        <p:cTn id="193" dur="500"/>
                                        <p:tgtEl>
                                          <p:spTgt spid="50"/>
                                        </p:tgtEl>
                                      </p:cBhvr>
                                    </p:animEffect>
                                  </p:childTnLst>
                                </p:cTn>
                              </p:par>
                            </p:childTnLst>
                          </p:cTn>
                        </p:par>
                      </p:childTnLst>
                    </p:cTn>
                  </p:par>
                  <p:par>
                    <p:cTn id="194" fill="hold">
                      <p:stCondLst>
                        <p:cond delay="indefinite"/>
                      </p:stCondLst>
                      <p:childTnLst>
                        <p:par>
                          <p:cTn id="195" fill="hold">
                            <p:stCondLst>
                              <p:cond delay="0"/>
                            </p:stCondLst>
                            <p:childTnLst>
                              <p:par>
                                <p:cTn id="196" presetID="16" presetClass="entr" presetSubtype="21" fill="hold" grpId="0" nodeType="clickEffect">
                                  <p:stCondLst>
                                    <p:cond delay="0"/>
                                  </p:stCondLst>
                                  <p:childTnLst>
                                    <p:set>
                                      <p:cBhvr>
                                        <p:cTn id="197" dur="1" fill="hold">
                                          <p:stCondLst>
                                            <p:cond delay="0"/>
                                          </p:stCondLst>
                                        </p:cTn>
                                        <p:tgtEl>
                                          <p:spTgt spid="53"/>
                                        </p:tgtEl>
                                        <p:attrNameLst>
                                          <p:attrName>style.visibility</p:attrName>
                                        </p:attrNameLst>
                                      </p:cBhvr>
                                      <p:to>
                                        <p:strVal val="visible"/>
                                      </p:to>
                                    </p:set>
                                    <p:animEffect transition="in" filter="barn(inVertical)">
                                      <p:cBhvr>
                                        <p:cTn id="198" dur="500"/>
                                        <p:tgtEl>
                                          <p:spTgt spid="53"/>
                                        </p:tgtEl>
                                      </p:cBhvr>
                                    </p:animEffect>
                                  </p:childTnLst>
                                </p:cTn>
                              </p:par>
                              <p:par>
                                <p:cTn id="199" presetID="16" presetClass="entr" presetSubtype="21" fill="hold" grpId="0" nodeType="withEffect">
                                  <p:stCondLst>
                                    <p:cond delay="0"/>
                                  </p:stCondLst>
                                  <p:childTnLst>
                                    <p:set>
                                      <p:cBhvr>
                                        <p:cTn id="200" dur="1" fill="hold">
                                          <p:stCondLst>
                                            <p:cond delay="0"/>
                                          </p:stCondLst>
                                        </p:cTn>
                                        <p:tgtEl>
                                          <p:spTgt spid="54"/>
                                        </p:tgtEl>
                                        <p:attrNameLst>
                                          <p:attrName>style.visibility</p:attrName>
                                        </p:attrNameLst>
                                      </p:cBhvr>
                                      <p:to>
                                        <p:strVal val="visible"/>
                                      </p:to>
                                    </p:set>
                                    <p:animEffect transition="in" filter="barn(inVertical)">
                                      <p:cBhvr>
                                        <p:cTn id="201" dur="500"/>
                                        <p:tgtEl>
                                          <p:spTgt spid="54"/>
                                        </p:tgtEl>
                                      </p:cBhvr>
                                    </p:animEffect>
                                  </p:childTnLst>
                                </p:cTn>
                              </p:par>
                              <p:par>
                                <p:cTn id="202" presetID="16" presetClass="entr" presetSubtype="21" fill="hold" nodeType="withEffect">
                                  <p:stCondLst>
                                    <p:cond delay="0"/>
                                  </p:stCondLst>
                                  <p:childTnLst>
                                    <p:set>
                                      <p:cBhvr>
                                        <p:cTn id="203" dur="1" fill="hold">
                                          <p:stCondLst>
                                            <p:cond delay="0"/>
                                          </p:stCondLst>
                                        </p:cTn>
                                        <p:tgtEl>
                                          <p:spTgt spid="51"/>
                                        </p:tgtEl>
                                        <p:attrNameLst>
                                          <p:attrName>style.visibility</p:attrName>
                                        </p:attrNameLst>
                                      </p:cBhvr>
                                      <p:to>
                                        <p:strVal val="visible"/>
                                      </p:to>
                                    </p:set>
                                    <p:animEffect transition="in" filter="barn(inVertical)">
                                      <p:cBhvr>
                                        <p:cTn id="204" dur="500"/>
                                        <p:tgtEl>
                                          <p:spTgt spid="51"/>
                                        </p:tgtEl>
                                      </p:cBhvr>
                                    </p:animEffect>
                                  </p:childTnLst>
                                </p:cTn>
                              </p:par>
                              <p:par>
                                <p:cTn id="205" presetID="16" presetClass="entr" presetSubtype="21" fill="hold" nodeType="withEffect">
                                  <p:stCondLst>
                                    <p:cond delay="0"/>
                                  </p:stCondLst>
                                  <p:childTnLst>
                                    <p:set>
                                      <p:cBhvr>
                                        <p:cTn id="206" dur="1" fill="hold">
                                          <p:stCondLst>
                                            <p:cond delay="0"/>
                                          </p:stCondLst>
                                        </p:cTn>
                                        <p:tgtEl>
                                          <p:spTgt spid="52"/>
                                        </p:tgtEl>
                                        <p:attrNameLst>
                                          <p:attrName>style.visibility</p:attrName>
                                        </p:attrNameLst>
                                      </p:cBhvr>
                                      <p:to>
                                        <p:strVal val="visible"/>
                                      </p:to>
                                    </p:set>
                                    <p:animEffect transition="in" filter="barn(inVertical)">
                                      <p:cBhvr>
                                        <p:cTn id="207" dur="500"/>
                                        <p:tgtEl>
                                          <p:spTgt spid="52"/>
                                        </p:tgtEl>
                                      </p:cBhvr>
                                    </p:animEffect>
                                  </p:childTnLst>
                                </p:cTn>
                              </p:par>
                            </p:childTnLst>
                          </p:cTn>
                        </p:par>
                      </p:childTnLst>
                    </p:cTn>
                  </p:par>
                  <p:par>
                    <p:cTn id="208" fill="hold">
                      <p:stCondLst>
                        <p:cond delay="indefinite"/>
                      </p:stCondLst>
                      <p:childTnLst>
                        <p:par>
                          <p:cTn id="209" fill="hold">
                            <p:stCondLst>
                              <p:cond delay="0"/>
                            </p:stCondLst>
                            <p:childTnLst>
                              <p:par>
                                <p:cTn id="210" presetID="16" presetClass="entr" presetSubtype="21" fill="hold" grpId="0" nodeType="clickEffect">
                                  <p:stCondLst>
                                    <p:cond delay="0"/>
                                  </p:stCondLst>
                                  <p:childTnLst>
                                    <p:set>
                                      <p:cBhvr>
                                        <p:cTn id="211" dur="1" fill="hold">
                                          <p:stCondLst>
                                            <p:cond delay="0"/>
                                          </p:stCondLst>
                                        </p:cTn>
                                        <p:tgtEl>
                                          <p:spTgt spid="55"/>
                                        </p:tgtEl>
                                        <p:attrNameLst>
                                          <p:attrName>style.visibility</p:attrName>
                                        </p:attrNameLst>
                                      </p:cBhvr>
                                      <p:to>
                                        <p:strVal val="visible"/>
                                      </p:to>
                                    </p:set>
                                    <p:animEffect transition="in" filter="barn(inVertical)">
                                      <p:cBhvr>
                                        <p:cTn id="2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animBg="1"/>
      <p:bldP spid="17" grpId="0"/>
      <p:bldP spid="18" grpId="0"/>
      <p:bldP spid="22" grpId="0"/>
      <p:bldP spid="23" grpId="0"/>
      <p:bldP spid="25" grpId="0"/>
      <p:bldP spid="28" grpId="0"/>
      <p:bldP spid="29" grpId="0"/>
      <p:bldP spid="32" grpId="0" animBg="1"/>
      <p:bldP spid="33" grpId="0"/>
      <p:bldP spid="34" grpId="0"/>
      <p:bldP spid="35" grpId="0"/>
      <p:bldP spid="36" grpId="0" animBg="1"/>
      <p:bldP spid="37" grpId="0"/>
      <p:bldP spid="38" grpId="0"/>
      <p:bldP spid="43" grpId="0"/>
      <p:bldP spid="44" grpId="0"/>
      <p:bldP spid="45" grpId="0" animBg="1"/>
      <p:bldP spid="46" grpId="0"/>
      <p:bldP spid="48" grpId="0" animBg="1"/>
      <p:bldP spid="49" grpId="0"/>
      <p:bldP spid="50" grpId="0"/>
      <p:bldP spid="53" grpId="0"/>
      <p:bldP spid="54" grpId="0"/>
      <p:bldP spid="55" grpId="0"/>
      <p:bldP spid="2" grpId="0"/>
      <p:bldP spid="56" grpId="0"/>
      <p:bldP spid="57" grpId="0"/>
      <p:bldP spid="58" grpId="0"/>
      <p:bldP spid="5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a:xfrm>
                <a:off x="1731027" y="1753617"/>
                <a:ext cx="2763192" cy="481607"/>
              </a:xfrm>
              <a:prstGeom prst="rect">
                <a:avLst/>
              </a:prstGeom>
              <a:noFill/>
            </p:spPr>
            <p:txBody>
              <a:bodyPr wrap="none" lIns="0" tIns="0" rIns="0" bIns="0" rtlCol="1">
                <a:spAutoFit/>
              </a:bodyPr>
              <a:lstStyle/>
              <a:p>
                <a14:m>
                  <m:oMath xmlns:m="http://schemas.openxmlformats.org/officeDocument/2006/math">
                    <m:d>
                      <m:dPr>
                        <m:ctrlPr>
                          <a:rPr lang="fa-IR" sz="2000" i="1" smtClean="0">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r>
                          <m:rPr>
                            <m:nor/>
                          </m:rPr>
                          <a:rPr lang="fa-IR" sz="2000" i="0">
                            <a:latin typeface="Cambria Math" panose="02040503050406030204" pitchFamily="18" charset="0"/>
                            <a:cs typeface="B Koodak" panose="00000700000000000000" pitchFamily="2" charset="-78"/>
                          </a:rPr>
                          <m:t>2</m:t>
                        </m:r>
                        <m:r>
                          <m:rPr>
                            <m:nor/>
                          </m:rPr>
                          <a:rPr lang="fa-IR" sz="2000" i="0">
                            <a:latin typeface="Cambria Math" panose="02040503050406030204" pitchFamily="18" charset="0"/>
                            <a:cs typeface="B Koodak" panose="00000700000000000000" pitchFamily="2" charset="-78"/>
                          </a:rPr>
                          <m:t>+</m:t>
                        </m:r>
                        <m:r>
                          <m:rPr>
                            <m:nor/>
                          </m:rPr>
                          <a:rPr lang="fa-IR" sz="2000" i="0">
                            <a:latin typeface="Cambria Math" panose="02040503050406030204" pitchFamily="18" charset="0"/>
                            <a:cs typeface="B Koodak" panose="00000700000000000000" pitchFamily="2" charset="-78"/>
                          </a:rPr>
                          <m:t>3</m:t>
                        </m:r>
                        <m:r>
                          <m:rPr>
                            <m:nor/>
                          </m:rPr>
                          <a:rPr lang="fa-IR" sz="2000" i="0">
                            <a:latin typeface="Cambria Math" panose="02040503050406030204" pitchFamily="18" charset="0"/>
                            <a:cs typeface="B Koodak" panose="00000700000000000000" pitchFamily="2" charset="-78"/>
                          </a:rPr>
                          <m:t>−</m:t>
                        </m:r>
                        <m:r>
                          <m:rPr>
                            <m:nor/>
                          </m:rPr>
                          <a:rPr lang="fa-IR" sz="2000" i="0">
                            <a:latin typeface="Cambria Math" panose="02040503050406030204" pitchFamily="18" charset="0"/>
                            <a:cs typeface="B Koodak" panose="00000700000000000000" pitchFamily="2" charset="-78"/>
                          </a:rPr>
                          <m:t>7</m:t>
                        </m:r>
                      </m:e>
                    </m:d>
                    <m:r>
                      <m:rPr>
                        <m:nor/>
                      </m:rPr>
                      <a:rPr lang="fa-IR" sz="2000" i="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1</m:t>
                            </m:r>
                          </m:num>
                          <m:den>
                            <m:r>
                              <m:rPr>
                                <m:nor/>
                              </m:rPr>
                              <a:rPr lang="fa-IR" sz="2000" i="0">
                                <a:latin typeface="Cambria Math" panose="02040503050406030204" pitchFamily="18" charset="0"/>
                                <a:cs typeface="B Koodak" panose="00000700000000000000" pitchFamily="2" charset="-78"/>
                              </a:rPr>
                              <m:t>3</m:t>
                            </m:r>
                          </m:den>
                        </m:f>
                        <m:r>
                          <m:rPr>
                            <m:nor/>
                          </m:rPr>
                          <a:rPr lang="fa-IR" sz="2000" i="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2</m:t>
                            </m:r>
                          </m:num>
                          <m:den>
                            <m:r>
                              <m:rPr>
                                <m:nor/>
                              </m:rPr>
                              <a:rPr lang="fa-IR" sz="2000" i="0">
                                <a:latin typeface="Cambria Math" panose="02040503050406030204" pitchFamily="18" charset="0"/>
                                <a:cs typeface="B Koodak" panose="00000700000000000000" pitchFamily="2" charset="-78"/>
                              </a:rPr>
                              <m:t>5</m:t>
                            </m:r>
                          </m:den>
                        </m:f>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1</m:t>
                            </m:r>
                          </m:num>
                          <m:den>
                            <m:r>
                              <m:rPr>
                                <m:nor/>
                              </m:rPr>
                              <a:rPr lang="fa-IR" sz="2000" b="0" i="0" smtClean="0">
                                <a:latin typeface="Cambria Math" panose="02040503050406030204" pitchFamily="18" charset="0"/>
                                <a:cs typeface="B Koodak" panose="00000700000000000000" pitchFamily="2" charset="-78"/>
                              </a:rPr>
                              <m:t>15</m:t>
                            </m:r>
                          </m:den>
                        </m:f>
                      </m:e>
                    </m:d>
                  </m:oMath>
                </a14:m>
                <a:r>
                  <a:rPr lang="fa-IR" sz="2000" dirty="0">
                    <a:cs typeface="B Koodak" panose="00000700000000000000" pitchFamily="2" charset="-78"/>
                  </a:rPr>
                  <a:t> </a:t>
                </a:r>
                <a14:m>
                  <m:oMath xmlns:m="http://schemas.openxmlformats.org/officeDocument/2006/math">
                    <m:r>
                      <a:rPr lang="fa-IR" sz="2000" i="1" dirty="0" smtClean="0">
                        <a:latin typeface="Cambria Math" panose="02040503050406030204" pitchFamily="18" charset="0"/>
                        <a:cs typeface="B Koodak" panose="00000700000000000000" pitchFamily="2" charset="-78"/>
                      </a:rPr>
                      <m:t>=</m:t>
                    </m:r>
                  </m:oMath>
                </a14:m>
                <a:endParaRPr lang="fa-IR" sz="2000" dirty="0">
                  <a:cs typeface="B Koodak" panose="00000700000000000000" pitchFamily="2" charset="-78"/>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731027" y="1753617"/>
                <a:ext cx="2763192" cy="481607"/>
              </a:xfrm>
              <a:prstGeom prst="rect">
                <a:avLst/>
              </a:prstGeom>
              <a:blipFill>
                <a:blip r:embed="rId4"/>
                <a:stretch>
                  <a:fillRect r="-12804" b="-25316"/>
                </a:stretch>
              </a:blipFill>
            </p:spPr>
            <p:txBody>
              <a:bodyPr/>
              <a:lstStyle/>
              <a:p>
                <a:r>
                  <a:rPr lang="en-US">
                    <a:noFill/>
                  </a:rPr>
                  <a:t> </a:t>
                </a:r>
              </a:p>
            </p:txBody>
          </p:sp>
        </mc:Fallback>
      </mc:AlternateContent>
      <p:cxnSp>
        <p:nvCxnSpPr>
          <p:cNvPr id="9" name="Straight Connector 8"/>
          <p:cNvCxnSpPr/>
          <p:nvPr/>
        </p:nvCxnSpPr>
        <p:spPr>
          <a:xfrm flipH="1">
            <a:off x="1948082" y="1832783"/>
            <a:ext cx="628073" cy="3232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2069230" y="1528884"/>
                <a:ext cx="385775" cy="307777"/>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rgbClr val="FF0000"/>
                          </a:solidFill>
                          <a:latin typeface="Cambria Math" panose="02040503050406030204" pitchFamily="18" charset="0"/>
                          <a:cs typeface="B Koodak" panose="00000700000000000000" pitchFamily="2" charset="-78"/>
                        </a:rPr>
                        <m:t>−</m:t>
                      </m:r>
                      <m:r>
                        <m:rPr>
                          <m:nor/>
                        </m:rPr>
                        <a:rPr lang="fa-IR" sz="2000" b="0" i="0" smtClean="0">
                          <a:solidFill>
                            <a:srgbClr val="FF0000"/>
                          </a:solidFill>
                          <a:latin typeface="Cambria Math" panose="02040503050406030204" pitchFamily="18" charset="0"/>
                          <a:cs typeface="B Koodak" panose="00000700000000000000" pitchFamily="2" charset="-78"/>
                        </a:rPr>
                        <m:t>6</m:t>
                      </m:r>
                    </m:oMath>
                  </m:oMathPara>
                </a14:m>
                <a:endParaRPr lang="fa-IR" sz="2000" dirty="0">
                  <a:solidFill>
                    <a:srgbClr val="FF0000"/>
                  </a:solidFill>
                  <a:cs typeface="B Koodak" panose="00000700000000000000" pitchFamily="2" charset="-78"/>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069230" y="1528884"/>
                <a:ext cx="385775" cy="307777"/>
              </a:xfrm>
              <a:prstGeom prst="rect">
                <a:avLst/>
              </a:prstGeom>
              <a:blipFill>
                <a:blip r:embed="rId5"/>
                <a:stretch>
                  <a:fillRect l="-32813" t="-28000" r="-14063" b="-48000"/>
                </a:stretch>
              </a:blipFill>
            </p:spPr>
            <p:txBody>
              <a:bodyPr/>
              <a:lstStyle/>
              <a:p>
                <a:r>
                  <a:rPr lang="en-US">
                    <a:noFill/>
                  </a:rPr>
                  <a:t> </a:t>
                </a:r>
              </a:p>
            </p:txBody>
          </p:sp>
        </mc:Fallback>
      </mc:AlternateContent>
      <p:cxnSp>
        <p:nvCxnSpPr>
          <p:cNvPr id="12" name="Straight Arrow Connector 11"/>
          <p:cNvCxnSpPr/>
          <p:nvPr/>
        </p:nvCxnSpPr>
        <p:spPr>
          <a:xfrm flipH="1">
            <a:off x="3555209" y="2308022"/>
            <a:ext cx="0" cy="324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ctangle 12"/>
              <p:cNvSpPr/>
              <p:nvPr/>
            </p:nvSpPr>
            <p:spPr>
              <a:xfrm>
                <a:off x="2885442" y="2632022"/>
                <a:ext cx="1339534" cy="571310"/>
              </a:xfrm>
              <a:prstGeom prst="rect">
                <a:avLst/>
              </a:prstGeom>
            </p:spPr>
            <p:txBody>
              <a:bodyPr wrap="none">
                <a:spAutoFit/>
              </a:bodyPr>
              <a:lstStyle/>
              <a:p>
                <a14:m>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5</m:t>
                        </m:r>
                        <m:r>
                          <a:rPr lang="fa-IR" sz="2000" b="0" i="1"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dirty="0" smtClean="0">
                            <a:solidFill>
                              <a:schemeClr val="accent2">
                                <a:lumMod val="75000"/>
                              </a:schemeClr>
                            </a:solidFill>
                            <a:cs typeface="B Koodak" panose="00000700000000000000" pitchFamily="2" charset="-78"/>
                          </a:rPr>
                          <m:t>6</m:t>
                        </m:r>
                        <m:r>
                          <m:rPr>
                            <m:nor/>
                          </m:rPr>
                          <a:rPr lang="fa-IR" sz="2000" b="0" i="0" dirty="0" smtClean="0">
                            <a:solidFill>
                              <a:schemeClr val="accent2">
                                <a:lumMod val="75000"/>
                              </a:schemeClr>
                            </a:solidFill>
                            <a:cs typeface="B Koodak" panose="00000700000000000000" pitchFamily="2" charset="-78"/>
                          </a:rPr>
                          <m:t>−</m:t>
                        </m:r>
                        <m:r>
                          <m:rPr>
                            <m:nor/>
                          </m:rPr>
                          <a:rPr lang="fa-IR" sz="2000" b="0" i="0" dirty="0" smtClean="0">
                            <a:solidFill>
                              <a:schemeClr val="accent2">
                                <a:lumMod val="75000"/>
                              </a:schemeClr>
                            </a:solidFill>
                            <a:cs typeface="B Koodak" panose="00000700000000000000" pitchFamily="2" charset="-78"/>
                          </a:rPr>
                          <m:t>1 </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15</m:t>
                        </m:r>
                      </m:den>
                    </m:f>
                    <m:r>
                      <a:rPr lang="fa-IR" sz="2000" i="1" dirty="0" smtClean="0">
                        <a:solidFill>
                          <a:schemeClr val="accent2">
                            <a:lumMod val="75000"/>
                          </a:schemeClr>
                        </a:solidFill>
                        <a:latin typeface="Cambria Math" panose="02040503050406030204" pitchFamily="18" charset="0"/>
                        <a:cs typeface="B Koodak" panose="00000700000000000000" pitchFamily="2" charset="-78"/>
                      </a:rPr>
                      <m:t>=</m:t>
                    </m:r>
                  </m:oMath>
                </a14:m>
                <a:r>
                  <a:rPr lang="fa-IR" dirty="0">
                    <a:solidFill>
                      <a:schemeClr val="accent2">
                        <a:lumMod val="75000"/>
                      </a:schemeClr>
                    </a:solidFill>
                    <a:cs typeface="B Koodak" panose="00000700000000000000" pitchFamily="2" charset="-78"/>
                  </a:rPr>
                  <a:t> </a:t>
                </a:r>
              </a:p>
            </p:txBody>
          </p:sp>
        </mc:Choice>
        <mc:Fallback xmlns="">
          <p:sp>
            <p:nvSpPr>
              <p:cNvPr id="13" name="Rectangle 12"/>
              <p:cNvSpPr>
                <a:spLocks noRot="1" noChangeAspect="1" noMove="1" noResize="1" noEditPoints="1" noAdjustHandles="1" noChangeArrowheads="1" noChangeShapeType="1" noTextEdit="1"/>
              </p:cNvSpPr>
              <p:nvPr/>
            </p:nvSpPr>
            <p:spPr>
              <a:xfrm>
                <a:off x="2885442" y="2632022"/>
                <a:ext cx="1339534" cy="571310"/>
              </a:xfrm>
              <a:prstGeom prst="rect">
                <a:avLst/>
              </a:prstGeom>
              <a:blipFill>
                <a:blip r:embed="rId6"/>
                <a:stretch>
                  <a:fillRect r="-9545" b="-172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032088" y="2733011"/>
                <a:ext cx="385775" cy="369332"/>
              </a:xfrm>
              <a:prstGeom prst="rect">
                <a:avLst/>
              </a:prstGeom>
              <a:noFill/>
            </p:spPr>
            <p:txBody>
              <a:bodyPr wrap="square" lIns="0" tIns="0" rIns="0" bIns="0" rtlCol="1">
                <a:spAutoFit/>
              </a:bodyPr>
              <a:lstStyle/>
              <a:p>
                <a:pPr/>
                <a14:m>
                  <m:oMathPara xmlns:m="http://schemas.openxmlformats.org/officeDocument/2006/math">
                    <m:oMathParaPr>
                      <m:jc m:val="center"/>
                    </m:oMathParaPr>
                    <m:oMath xmlns:m="http://schemas.openxmlformats.org/officeDocument/2006/math">
                      <m:r>
                        <m:rPr>
                          <m:nor/>
                        </m:rPr>
                        <a:rPr lang="fa-IR" sz="2400" b="0" i="0" smtClean="0">
                          <a:solidFill>
                            <a:schemeClr val="accent2">
                              <a:lumMod val="75000"/>
                            </a:schemeClr>
                          </a:solidFill>
                          <a:latin typeface="Cambria Math" panose="02040503050406030204" pitchFamily="18" charset="0"/>
                          <a:cs typeface="B Koodak" panose="00000700000000000000" pitchFamily="2" charset="-78"/>
                        </a:rPr>
                        <m:t>0</m:t>
                      </m:r>
                    </m:oMath>
                  </m:oMathPara>
                </a14:m>
                <a:endParaRPr lang="fa-IR" sz="2400" dirty="0">
                  <a:solidFill>
                    <a:schemeClr val="accent2">
                      <a:lumMod val="75000"/>
                    </a:schemeClr>
                  </a:solidFill>
                  <a:cs typeface="B Koodak" panose="00000700000000000000" pitchFamily="2" charset="-78"/>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032088" y="2733011"/>
                <a:ext cx="385775"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935163" y="1833272"/>
                <a:ext cx="385775" cy="307777"/>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6</m:t>
                      </m:r>
                    </m:oMath>
                  </m:oMathPara>
                </a14:m>
                <a:endParaRPr lang="fa-IR" sz="2000" dirty="0">
                  <a:solidFill>
                    <a:schemeClr val="accent2">
                      <a:lumMod val="75000"/>
                    </a:schemeClr>
                  </a:solidFill>
                  <a:cs typeface="B Koodak" panose="00000700000000000000" pitchFamily="2" charset="-78"/>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935163" y="1833272"/>
                <a:ext cx="385775" cy="307777"/>
              </a:xfrm>
              <a:prstGeom prst="rect">
                <a:avLst/>
              </a:prstGeom>
              <a:blipFill>
                <a:blip r:embed="rId8"/>
                <a:stretch>
                  <a:fillRect l="-34921" t="-28000" r="-15873" b="-4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490722" y="1762870"/>
                <a:ext cx="1799431" cy="478593"/>
              </a:xfrm>
              <a:prstGeom prst="rect">
                <a:avLst/>
              </a:prstGeom>
              <a:noFill/>
            </p:spPr>
            <p:txBody>
              <a:bodyPr wrap="square" lIns="0" tIns="0" rIns="0" bIns="0" rtlCol="1">
                <a:spAutoFit/>
              </a:bodyPr>
              <a:lstStyle/>
              <a:p>
                <a14:m>
                  <m:oMath xmlns:m="http://schemas.openxmlformats.org/officeDocument/2006/math">
                    <m:r>
                      <m:rPr>
                        <m:nor/>
                      </m:rPr>
                      <a:rPr lang="fa-IR" sz="2000" b="0" i="0" smtClean="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1</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1</m:t>
                        </m:r>
                      </m:num>
                      <m:den>
                        <m:r>
                          <m:rPr>
                            <m:nor/>
                          </m:rPr>
                          <a:rPr lang="fa-IR" sz="2000" b="0" i="0" smtClean="0">
                            <a:latin typeface="Cambria Math" panose="02040503050406030204" pitchFamily="18" charset="0"/>
                            <a:cs typeface="B Koodak" panose="00000700000000000000" pitchFamily="2" charset="-78"/>
                          </a:rPr>
                          <m:t>2</m:t>
                        </m:r>
                      </m:den>
                    </m:f>
                    <m:r>
                      <m:rPr>
                        <m:nor/>
                      </m:rPr>
                      <a:rPr lang="fa-IR" sz="2000" i="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3</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1</m:t>
                        </m:r>
                      </m:num>
                      <m:den>
                        <m:r>
                          <m:rPr>
                            <m:nor/>
                          </m:rPr>
                          <a:rPr lang="fa-IR" sz="2000" b="0" i="0" smtClean="0">
                            <a:latin typeface="Cambria Math" panose="02040503050406030204" pitchFamily="18" charset="0"/>
                            <a:cs typeface="B Koodak" panose="00000700000000000000" pitchFamily="2" charset="-78"/>
                          </a:rPr>
                          <m:t>3</m:t>
                        </m:r>
                      </m:den>
                    </m:f>
                  </m:oMath>
                </a14:m>
                <a:r>
                  <a:rPr lang="fa-IR" sz="2000" dirty="0">
                    <a:cs typeface="B Koodak" panose="00000700000000000000" pitchFamily="2" charset="-78"/>
                  </a:rPr>
                  <a:t> ( </a:t>
                </a:r>
                <a14:m>
                  <m:oMath xmlns:m="http://schemas.openxmlformats.org/officeDocument/2006/math">
                    <m:r>
                      <a:rPr lang="fa-IR" sz="2000" i="1" dirty="0" smtClean="0">
                        <a:latin typeface="Cambria Math" panose="02040503050406030204" pitchFamily="18" charset="0"/>
                        <a:cs typeface="B Koodak" panose="00000700000000000000" pitchFamily="2" charset="-78"/>
                      </a:rPr>
                      <m:t>=</m:t>
                    </m:r>
                  </m:oMath>
                </a14:m>
                <a:endParaRPr lang="fa-IR" sz="2000" dirty="0">
                  <a:cs typeface="B Koodak" panose="00000700000000000000" pitchFamily="2" charset="-78"/>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490722" y="1762870"/>
                <a:ext cx="1799431" cy="478593"/>
              </a:xfrm>
              <a:prstGeom prst="rect">
                <a:avLst/>
              </a:prstGeom>
              <a:blipFill>
                <a:blip r:embed="rId9"/>
                <a:stretch>
                  <a:fillRect b="-265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9290153" y="1736840"/>
                <a:ext cx="1534972" cy="571182"/>
              </a:xfrm>
              <a:prstGeom prst="rect">
                <a:avLst/>
              </a:prstGeom>
            </p:spPr>
            <p:txBody>
              <a:bodyPr wrap="none">
                <a:spAutoFit/>
              </a:bodyPr>
              <a:lstStyle/>
              <a:p>
                <a14:m>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d>
                      <m:dPr>
                        <m:ctrlPr>
                          <a:rPr lang="fa-IR" sz="2000" i="1">
                            <a:solidFill>
                              <a:schemeClr val="accent2">
                                <a:lumMod val="75000"/>
                              </a:schemeClr>
                            </a:solidFill>
                            <a:latin typeface="Cambria Math" panose="02040503050406030204" pitchFamily="18" charset="0"/>
                          </a:rPr>
                        </m:ctrlPr>
                      </m:dPr>
                      <m:e>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2</m:t>
                            </m:r>
                          </m:den>
                        </m:f>
                        <m:r>
                          <m:rPr>
                            <m:nor/>
                          </m:rPr>
                          <a:rPr lang="fa-IR" sz="2000">
                            <a:solidFill>
                              <a:schemeClr val="accent2">
                                <a:lumMod val="75000"/>
                              </a:schemeClr>
                            </a:solidFill>
                            <a:latin typeface="Cambria Math" panose="02040503050406030204" pitchFamily="18" charset="0"/>
                            <a:cs typeface="B Koodak" panose="00000700000000000000" pitchFamily="2" charset="-78"/>
                          </a:rPr>
                          <m:t>×</m:t>
                        </m:r>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10</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m:t>
                            </m:r>
                          </m:den>
                        </m:f>
                      </m:e>
                    </m:d>
                    <m:r>
                      <a:rPr lang="fa-IR" sz="2000" i="1" dirty="0" smtClean="0">
                        <a:solidFill>
                          <a:schemeClr val="accent2">
                            <a:lumMod val="75000"/>
                          </a:schemeClr>
                        </a:solidFill>
                        <a:latin typeface="Cambria Math" panose="02040503050406030204" pitchFamily="18" charset="0"/>
                        <a:cs typeface="B Koodak" panose="00000700000000000000" pitchFamily="2" charset="-78"/>
                      </a:rPr>
                      <m:t>=</m:t>
                    </m:r>
                  </m:oMath>
                </a14:m>
                <a:r>
                  <a:rPr lang="fa-IR" sz="2000" dirty="0">
                    <a:solidFill>
                      <a:schemeClr val="accent2">
                        <a:lumMod val="75000"/>
                      </a:schemeClr>
                    </a:solidFill>
                    <a:cs typeface="B Koodak" panose="00000700000000000000" pitchFamily="2" charset="-78"/>
                  </a:rPr>
                  <a:t> </a:t>
                </a:r>
              </a:p>
            </p:txBody>
          </p:sp>
        </mc:Choice>
        <mc:Fallback xmlns="">
          <p:sp>
            <p:nvSpPr>
              <p:cNvPr id="17" name="Rectangle 16"/>
              <p:cNvSpPr>
                <a:spLocks noRot="1" noChangeAspect="1" noMove="1" noResize="1" noEditPoints="1" noAdjustHandles="1" noChangeArrowheads="1" noChangeShapeType="1" noTextEdit="1"/>
              </p:cNvSpPr>
              <p:nvPr/>
            </p:nvSpPr>
            <p:spPr>
              <a:xfrm>
                <a:off x="9290153" y="1736840"/>
                <a:ext cx="1534972" cy="571182"/>
              </a:xfrm>
              <a:prstGeom prst="rect">
                <a:avLst/>
              </a:prstGeom>
              <a:blipFill>
                <a:blip r:embed="rId10"/>
                <a:stretch>
                  <a:fillRect r="-3175" b="-13830"/>
                </a:stretch>
              </a:blipFill>
            </p:spPr>
            <p:txBody>
              <a:bodyPr/>
              <a:lstStyle/>
              <a:p>
                <a:r>
                  <a:rPr lang="en-US">
                    <a:noFill/>
                  </a:rPr>
                  <a:t> </a:t>
                </a:r>
              </a:p>
            </p:txBody>
          </p:sp>
        </mc:Fallback>
      </mc:AlternateContent>
      <p:cxnSp>
        <p:nvCxnSpPr>
          <p:cNvPr id="19" name="Straight Connector 18"/>
          <p:cNvCxnSpPr/>
          <p:nvPr/>
        </p:nvCxnSpPr>
        <p:spPr>
          <a:xfrm flipH="1">
            <a:off x="9990646" y="1770087"/>
            <a:ext cx="282323" cy="2335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9565404" y="2088237"/>
            <a:ext cx="258618" cy="2335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9639710" y="1751614"/>
            <a:ext cx="216000" cy="252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9990646" y="2040833"/>
            <a:ext cx="275636" cy="1641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Rectangle 22"/>
              <p:cNvSpPr/>
              <p:nvPr/>
            </p:nvSpPr>
            <p:spPr>
              <a:xfrm>
                <a:off x="9547144" y="1438353"/>
                <a:ext cx="3738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b="0" i="0" smtClean="0">
                          <a:solidFill>
                            <a:schemeClr val="accent2">
                              <a:lumMod val="75000"/>
                            </a:schemeClr>
                          </a:solidFill>
                          <a:latin typeface="Cambria Math" panose="02040503050406030204" pitchFamily="18" charset="0"/>
                          <a:cs typeface="B Koodak" panose="00000700000000000000" pitchFamily="2" charset="-78"/>
                        </a:rPr>
                        <m:t>1</m:t>
                      </m:r>
                    </m:oMath>
                  </m:oMathPara>
                </a14:m>
                <a:endParaRPr lang="fa-IR" dirty="0"/>
              </a:p>
            </p:txBody>
          </p:sp>
        </mc:Choice>
        <mc:Fallback xmlns="">
          <p:sp>
            <p:nvSpPr>
              <p:cNvPr id="23" name="Rectangle 22"/>
              <p:cNvSpPr>
                <a:spLocks noRot="1" noChangeAspect="1" noMove="1" noResize="1" noEditPoints="1" noAdjustHandles="1" noChangeArrowheads="1" noChangeShapeType="1" noTextEdit="1"/>
              </p:cNvSpPr>
              <p:nvPr/>
            </p:nvSpPr>
            <p:spPr>
              <a:xfrm>
                <a:off x="9547144" y="1438353"/>
                <a:ext cx="373820"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9964683" y="1416923"/>
                <a:ext cx="3738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b="0" i="0" smtClean="0">
                          <a:solidFill>
                            <a:schemeClr val="accent2">
                              <a:lumMod val="75000"/>
                            </a:schemeClr>
                          </a:solidFill>
                          <a:latin typeface="Cambria Math" panose="02040503050406030204" pitchFamily="18" charset="0"/>
                          <a:cs typeface="B Koodak" panose="00000700000000000000" pitchFamily="2" charset="-78"/>
                        </a:rPr>
                        <m:t>5</m:t>
                      </m:r>
                    </m:oMath>
                  </m:oMathPara>
                </a14:m>
                <a:endParaRPr lang="fa-IR" dirty="0"/>
              </a:p>
            </p:txBody>
          </p:sp>
        </mc:Choice>
        <mc:Fallback xmlns="">
          <p:sp>
            <p:nvSpPr>
              <p:cNvPr id="24" name="Rectangle 23"/>
              <p:cNvSpPr>
                <a:spLocks noRot="1" noChangeAspect="1" noMove="1" noResize="1" noEditPoints="1" noAdjustHandles="1" noChangeArrowheads="1" noChangeShapeType="1" noTextEdit="1"/>
              </p:cNvSpPr>
              <p:nvPr/>
            </p:nvSpPr>
            <p:spPr>
              <a:xfrm>
                <a:off x="9964683" y="1416923"/>
                <a:ext cx="373820"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9565404" y="2205001"/>
                <a:ext cx="3738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b="0" i="0" smtClean="0">
                          <a:solidFill>
                            <a:schemeClr val="accent2">
                              <a:lumMod val="75000"/>
                            </a:schemeClr>
                          </a:solidFill>
                          <a:latin typeface="Cambria Math" panose="02040503050406030204" pitchFamily="18" charset="0"/>
                          <a:cs typeface="B Koodak" panose="00000700000000000000" pitchFamily="2" charset="-78"/>
                        </a:rPr>
                        <m:t>1</m:t>
                      </m:r>
                    </m:oMath>
                  </m:oMathPara>
                </a14:m>
                <a:endParaRPr lang="fa-IR" dirty="0"/>
              </a:p>
            </p:txBody>
          </p:sp>
        </mc:Choice>
        <mc:Fallback xmlns="">
          <p:sp>
            <p:nvSpPr>
              <p:cNvPr id="25" name="Rectangle 24"/>
              <p:cNvSpPr>
                <a:spLocks noRot="1" noChangeAspect="1" noMove="1" noResize="1" noEditPoints="1" noAdjustHandles="1" noChangeArrowheads="1" noChangeShapeType="1" noTextEdit="1"/>
              </p:cNvSpPr>
              <p:nvPr/>
            </p:nvSpPr>
            <p:spPr>
              <a:xfrm>
                <a:off x="9565404" y="2205001"/>
                <a:ext cx="373820"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9964683" y="2205001"/>
                <a:ext cx="3738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b="0" i="0" smtClean="0">
                          <a:solidFill>
                            <a:schemeClr val="accent2">
                              <a:lumMod val="75000"/>
                            </a:schemeClr>
                          </a:solidFill>
                          <a:latin typeface="Cambria Math" panose="02040503050406030204" pitchFamily="18" charset="0"/>
                          <a:cs typeface="B Koodak" panose="00000700000000000000" pitchFamily="2" charset="-78"/>
                        </a:rPr>
                        <m:t>1</m:t>
                      </m:r>
                    </m:oMath>
                  </m:oMathPara>
                </a14:m>
                <a:endParaRPr lang="fa-IR" dirty="0"/>
              </a:p>
            </p:txBody>
          </p:sp>
        </mc:Choice>
        <mc:Fallback xmlns="">
          <p:sp>
            <p:nvSpPr>
              <p:cNvPr id="26" name="Rectangle 25"/>
              <p:cNvSpPr>
                <a:spLocks noRot="1" noChangeAspect="1" noMove="1" noResize="1" noEditPoints="1" noAdjustHandles="1" noChangeArrowheads="1" noChangeShapeType="1" noTextEdit="1"/>
              </p:cNvSpPr>
              <p:nvPr/>
            </p:nvSpPr>
            <p:spPr>
              <a:xfrm>
                <a:off x="9964683" y="2205001"/>
                <a:ext cx="373820"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7104475" y="4227727"/>
                <a:ext cx="1992597" cy="659989"/>
              </a:xfrm>
              <a:prstGeom prst="rect">
                <a:avLst/>
              </a:prstGeom>
            </p:spPr>
            <p:txBody>
              <a:bodyPr wrap="none">
                <a:spAutoFit/>
              </a:bodyPr>
              <a:lstStyle/>
              <a:p>
                <a14:m>
                  <m:oMath xmlns:m="http://schemas.openxmlformats.org/officeDocument/2006/math">
                    <m:r>
                      <m:rPr>
                        <m:nor/>
                      </m:rPr>
                      <a:rPr lang="fa-IR" sz="2000" b="0" i="0" dirty="0" smtClean="0">
                        <a:latin typeface="Cambria Math" panose="02040503050406030204" pitchFamily="18" charset="0"/>
                        <a:cs typeface="B Koodak" panose="00000700000000000000" pitchFamily="2" charset="-78"/>
                      </a:rPr>
                      <m:t>− </m:t>
                    </m:r>
                    <m:r>
                      <m:rPr>
                        <m:nor/>
                      </m:rPr>
                      <a:rPr lang="fa-IR" sz="2000" b="0" i="0" dirty="0" smtClean="0">
                        <a:latin typeface="Cambria Math" panose="02040503050406030204" pitchFamily="18" charset="0"/>
                        <a:cs typeface="B Koodak" panose="00000700000000000000" pitchFamily="2" charset="-78"/>
                      </a:rPr>
                      <m:t>1</m:t>
                    </m:r>
                    <m:f>
                      <m:fPr>
                        <m:ctrlPr>
                          <a:rPr lang="fa-IR" sz="2000" i="1" dirty="0" smtClean="0">
                            <a:latin typeface="Cambria Math" panose="02040503050406030204" pitchFamily="18" charset="0"/>
                          </a:rPr>
                        </m:ctrlPr>
                      </m:fPr>
                      <m:num>
                        <m:r>
                          <m:rPr>
                            <m:nor/>
                          </m:rPr>
                          <a:rPr lang="fa-IR" sz="2000" i="0" dirty="0">
                            <a:latin typeface="Cambria Math" panose="02040503050406030204" pitchFamily="18" charset="0"/>
                            <a:cs typeface="B Koodak" panose="00000700000000000000" pitchFamily="2" charset="-78"/>
                          </a:rPr>
                          <m:t>2</m:t>
                        </m:r>
                      </m:num>
                      <m:den>
                        <m:r>
                          <m:rPr>
                            <m:nor/>
                          </m:rPr>
                          <a:rPr lang="fa-IR" sz="2000" i="0" dirty="0">
                            <a:latin typeface="Cambria Math" panose="02040503050406030204" pitchFamily="18" charset="0"/>
                            <a:cs typeface="B Koodak" panose="00000700000000000000" pitchFamily="2" charset="-78"/>
                          </a:rPr>
                          <m:t>3</m:t>
                        </m:r>
                      </m:den>
                    </m:f>
                    <m:r>
                      <m:rPr>
                        <m:nor/>
                      </m:rPr>
                      <a:rPr lang="fa-IR" sz="2000" i="0" dirty="0" smtClean="0">
                        <a:latin typeface="Cambria Math" panose="02040503050406030204" pitchFamily="18" charset="0"/>
                        <a:cs typeface="B Koodak" panose="00000700000000000000" pitchFamily="2" charset="-78"/>
                      </a:rPr>
                      <m:t>−</m:t>
                    </m:r>
                    <m:r>
                      <m:rPr>
                        <m:nor/>
                      </m:rPr>
                      <a:rPr lang="fa-IR" sz="2000" b="0" i="0" dirty="0" smtClean="0">
                        <a:latin typeface="Cambria Math" panose="02040503050406030204" pitchFamily="18" charset="0"/>
                        <a:cs typeface="B Koodak" panose="00000700000000000000" pitchFamily="2" charset="-78"/>
                      </a:rPr>
                      <m:t>1</m:t>
                    </m:r>
                    <m:f>
                      <m:fPr>
                        <m:ctrlPr>
                          <a:rPr lang="fa-IR" sz="2000" i="1" dirty="0" smtClean="0">
                            <a:latin typeface="Cambria Math" panose="02040503050406030204" pitchFamily="18" charset="0"/>
                          </a:rPr>
                        </m:ctrlPr>
                      </m:fPr>
                      <m:num>
                        <m:r>
                          <m:rPr>
                            <m:nor/>
                          </m:rPr>
                          <a:rPr lang="fa-IR" sz="2000" i="0" dirty="0">
                            <a:latin typeface="Cambria Math" panose="02040503050406030204" pitchFamily="18" charset="0"/>
                            <a:cs typeface="B Koodak" panose="00000700000000000000" pitchFamily="2" charset="-78"/>
                          </a:rPr>
                          <m:t>1</m:t>
                        </m:r>
                      </m:num>
                      <m:den>
                        <m:r>
                          <m:rPr>
                            <m:nor/>
                          </m:rPr>
                          <a:rPr lang="fa-IR" sz="2000" b="0" i="0" dirty="0" smtClean="0">
                            <a:latin typeface="Cambria Math" panose="02040503050406030204" pitchFamily="18" charset="0"/>
                            <a:cs typeface="B Koodak" panose="00000700000000000000" pitchFamily="2" charset="-78"/>
                          </a:rPr>
                          <m:t>4</m:t>
                        </m:r>
                      </m:den>
                    </m:f>
                    <m:r>
                      <m:rPr>
                        <m:nor/>
                      </m:rPr>
                      <a:rPr lang="fa-IR" sz="2000" i="0" dirty="0" smtClean="0">
                        <a:latin typeface="Cambria Math" panose="02040503050406030204" pitchFamily="18" charset="0"/>
                        <a:cs typeface="B Koodak" panose="00000700000000000000" pitchFamily="2" charset="-78"/>
                      </a:rPr>
                      <m:t>×</m:t>
                    </m:r>
                    <m:f>
                      <m:fPr>
                        <m:ctrlPr>
                          <a:rPr lang="fa-IR" sz="2000" i="1" dirty="0" smtClean="0">
                            <a:latin typeface="Cambria Math" panose="02040503050406030204" pitchFamily="18" charset="0"/>
                          </a:rPr>
                        </m:ctrlPr>
                      </m:fPr>
                      <m:num>
                        <m:r>
                          <m:rPr>
                            <m:nor/>
                          </m:rPr>
                          <a:rPr lang="fa-IR" sz="2000" i="0" dirty="0">
                            <a:latin typeface="Cambria Math" panose="02040503050406030204" pitchFamily="18" charset="0"/>
                            <a:cs typeface="B Koodak" panose="00000700000000000000" pitchFamily="2" charset="-78"/>
                          </a:rPr>
                          <m:t>−</m:t>
                        </m:r>
                        <m:r>
                          <m:rPr>
                            <m:nor/>
                          </m:rPr>
                          <a:rPr lang="fa-IR" sz="2000" i="0" dirty="0">
                            <a:latin typeface="Cambria Math" panose="02040503050406030204" pitchFamily="18" charset="0"/>
                            <a:cs typeface="B Koodak" panose="00000700000000000000" pitchFamily="2" charset="-78"/>
                          </a:rPr>
                          <m:t>8</m:t>
                        </m:r>
                      </m:num>
                      <m:den>
                        <m:r>
                          <m:rPr>
                            <m:nor/>
                          </m:rPr>
                          <a:rPr lang="fa-IR" sz="2000" b="0" i="0" dirty="0" smtClean="0">
                            <a:latin typeface="Cambria Math" panose="02040503050406030204" pitchFamily="18" charset="0"/>
                            <a:cs typeface="B Koodak" panose="00000700000000000000" pitchFamily="2" charset="-78"/>
                          </a:rPr>
                          <m:t>5</m:t>
                        </m:r>
                      </m:den>
                    </m:f>
                  </m:oMath>
                </a14:m>
                <a:r>
                  <a:rPr lang="fa-IR" sz="2000" dirty="0">
                    <a:cs typeface="B Koodak" panose="00000700000000000000" pitchFamily="2" charset="-78"/>
                  </a:rPr>
                  <a:t> =</a:t>
                </a:r>
              </a:p>
            </p:txBody>
          </p:sp>
        </mc:Choice>
        <mc:Fallback xmlns="">
          <p:sp>
            <p:nvSpPr>
              <p:cNvPr id="31" name="Rectangle 30"/>
              <p:cNvSpPr>
                <a:spLocks noRot="1" noChangeAspect="1" noMove="1" noResize="1" noEditPoints="1" noAdjustHandles="1" noChangeArrowheads="1" noChangeShapeType="1" noTextEdit="1"/>
              </p:cNvSpPr>
              <p:nvPr/>
            </p:nvSpPr>
            <p:spPr>
              <a:xfrm>
                <a:off x="7104475" y="4227727"/>
                <a:ext cx="1992597" cy="659989"/>
              </a:xfrm>
              <a:prstGeom prst="rect">
                <a:avLst/>
              </a:prstGeom>
              <a:blipFill>
                <a:blip r:embed="rId15"/>
                <a:stretch>
                  <a:fillRect r="-3364" b="-3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731027" y="4372593"/>
                <a:ext cx="2055091" cy="478593"/>
              </a:xfrm>
              <a:prstGeom prst="rect">
                <a:avLst/>
              </a:prstGeom>
              <a:noFill/>
            </p:spPr>
            <p:txBody>
              <a:bodyPr wrap="square" lIns="0" tIns="0" rIns="0" bIns="0" rtlCol="1">
                <a:spAutoFit/>
              </a:bodyPr>
              <a:lstStyle/>
              <a:p>
                <a14:m>
                  <m:oMath xmlns:m="http://schemas.openxmlformats.org/officeDocument/2006/math">
                    <m:d>
                      <m:dPr>
                        <m:ctrlPr>
                          <a:rPr lang="fa-IR" sz="2000" i="1" smtClean="0">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4</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1</m:t>
                            </m:r>
                          </m:num>
                          <m:den>
                            <m:r>
                              <m:rPr>
                                <m:nor/>
                              </m:rPr>
                              <a:rPr lang="fa-IR" sz="2000" b="0" i="0" smtClean="0">
                                <a:latin typeface="Cambria Math" panose="02040503050406030204" pitchFamily="18" charset="0"/>
                                <a:cs typeface="B Koodak" panose="00000700000000000000" pitchFamily="2" charset="-78"/>
                              </a:rPr>
                              <m:t>2</m:t>
                            </m:r>
                          </m:den>
                        </m:f>
                      </m:e>
                    </m:d>
                    <m:r>
                      <m:rPr>
                        <m:nor/>
                      </m:rPr>
                      <a:rPr lang="fa-IR" sz="2000" i="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1</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1</m:t>
                            </m:r>
                          </m:num>
                          <m:den>
                            <m:r>
                              <m:rPr>
                                <m:nor/>
                              </m:rPr>
                              <a:rPr lang="fa-IR" sz="2000" b="0" i="0" smtClean="0">
                                <a:latin typeface="Cambria Math" panose="02040503050406030204" pitchFamily="18" charset="0"/>
                                <a:cs typeface="B Koodak" panose="00000700000000000000" pitchFamily="2" charset="-78"/>
                              </a:rPr>
                              <m:t>4</m:t>
                            </m:r>
                          </m:den>
                        </m:f>
                      </m:e>
                    </m:d>
                    <m:r>
                      <a:rPr lang="fa-IR" sz="2000" i="1" dirty="0" smtClean="0">
                        <a:latin typeface="Cambria Math" panose="02040503050406030204" pitchFamily="18" charset="0"/>
                        <a:cs typeface="B Koodak" panose="00000700000000000000" pitchFamily="2" charset="-78"/>
                      </a:rPr>
                      <m:t>=</m:t>
                    </m:r>
                  </m:oMath>
                </a14:m>
                <a:r>
                  <a:rPr lang="fa-IR" sz="2000" dirty="0">
                    <a:cs typeface="B Koodak" panose="00000700000000000000" pitchFamily="2" charset="-78"/>
                  </a:rPr>
                  <a:t> </a:t>
                </a:r>
              </a:p>
            </p:txBody>
          </p:sp>
        </mc:Choice>
        <mc:Fallback xmlns="">
          <p:sp>
            <p:nvSpPr>
              <p:cNvPr id="32" name="TextBox 31"/>
              <p:cNvSpPr txBox="1">
                <a:spLocks noRot="1" noChangeAspect="1" noMove="1" noResize="1" noEditPoints="1" noAdjustHandles="1" noChangeArrowheads="1" noChangeShapeType="1" noTextEdit="1"/>
              </p:cNvSpPr>
              <p:nvPr/>
            </p:nvSpPr>
            <p:spPr>
              <a:xfrm>
                <a:off x="1731027" y="4372593"/>
                <a:ext cx="2055091" cy="478593"/>
              </a:xfrm>
              <a:prstGeom prst="rect">
                <a:avLst/>
              </a:prstGeom>
              <a:blipFill>
                <a:blip r:embed="rId16"/>
                <a:stretch>
                  <a:fillRect b="-265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659248" y="4361451"/>
                <a:ext cx="916598" cy="483850"/>
              </a:xfrm>
              <a:prstGeom prst="rect">
                <a:avLst/>
              </a:prstGeom>
              <a:noFill/>
            </p:spPr>
            <p:txBody>
              <a:bodyPr wrap="none" lIns="0" tIns="0" rIns="0" bIns="0" rtlCol="1">
                <a:spAutoFit/>
              </a:bodyPr>
              <a:lstStyle/>
              <a:p>
                <a14:m>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9</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2</m:t>
                        </m:r>
                      </m:den>
                    </m:f>
                    <m:r>
                      <m:rPr>
                        <m:nor/>
                      </m:rPr>
                      <a:rPr lang="fa-IR" sz="2000" i="0">
                        <a:solidFill>
                          <a:schemeClr val="accent2">
                            <a:lumMod val="75000"/>
                          </a:schemeClr>
                        </a:solidFill>
                        <a:latin typeface="Cambria Math" panose="02040503050406030204" pitchFamily="18" charset="0"/>
                        <a:cs typeface="B Koodak" panose="00000700000000000000" pitchFamily="2" charset="-78"/>
                      </a:rPr>
                      <m:t>×</m:t>
                    </m:r>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4</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5</m:t>
                        </m:r>
                      </m:den>
                    </m:f>
                    <m:r>
                      <a:rPr lang="fa-IR" sz="2000" i="1" dirty="0" smtClean="0">
                        <a:solidFill>
                          <a:schemeClr val="accent2">
                            <a:lumMod val="75000"/>
                          </a:schemeClr>
                        </a:solidFill>
                        <a:latin typeface="Cambria Math" panose="02040503050406030204" pitchFamily="18" charset="0"/>
                        <a:cs typeface="B Koodak" panose="00000700000000000000" pitchFamily="2" charset="-78"/>
                      </a:rPr>
                      <m:t>=</m:t>
                    </m:r>
                  </m:oMath>
                </a14:m>
                <a:r>
                  <a:rPr lang="fa-IR" sz="2000" dirty="0">
                    <a:solidFill>
                      <a:schemeClr val="accent2">
                        <a:lumMod val="75000"/>
                      </a:schemeClr>
                    </a:solidFill>
                    <a:cs typeface="B Koodak" panose="00000700000000000000" pitchFamily="2" charset="-78"/>
                  </a:rPr>
                  <a:t> </a:t>
                </a:r>
              </a:p>
            </p:txBody>
          </p:sp>
        </mc:Choice>
        <mc:Fallback xmlns="">
          <p:sp>
            <p:nvSpPr>
              <p:cNvPr id="33" name="TextBox 32"/>
              <p:cNvSpPr txBox="1">
                <a:spLocks noRot="1" noChangeAspect="1" noMove="1" noResize="1" noEditPoints="1" noAdjustHandles="1" noChangeArrowheads="1" noChangeShapeType="1" noTextEdit="1"/>
              </p:cNvSpPr>
              <p:nvPr/>
            </p:nvSpPr>
            <p:spPr>
              <a:xfrm>
                <a:off x="3659248" y="4361451"/>
                <a:ext cx="916598" cy="483850"/>
              </a:xfrm>
              <a:prstGeom prst="rect">
                <a:avLst/>
              </a:prstGeom>
              <a:blipFill>
                <a:blip r:embed="rId17"/>
                <a:stretch>
                  <a:fillRect r="-23841" b="-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4113066" y="3992119"/>
                <a:ext cx="355855"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2</m:t>
                      </m:r>
                    </m:oMath>
                  </m:oMathPara>
                </a14:m>
                <a:endParaRPr lang="fa-IR" sz="2000" dirty="0"/>
              </a:p>
            </p:txBody>
          </p:sp>
        </mc:Choice>
        <mc:Fallback xmlns="">
          <p:sp>
            <p:nvSpPr>
              <p:cNvPr id="34" name="Rectangle 33"/>
              <p:cNvSpPr>
                <a:spLocks noRot="1" noChangeAspect="1" noMove="1" noResize="1" noEditPoints="1" noAdjustHandles="1" noChangeArrowheads="1" noChangeShapeType="1" noTextEdit="1"/>
              </p:cNvSpPr>
              <p:nvPr/>
            </p:nvSpPr>
            <p:spPr>
              <a:xfrm>
                <a:off x="4113066" y="3992119"/>
                <a:ext cx="355855" cy="40011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3549364" y="4887716"/>
                <a:ext cx="35585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fa-IR" b="0" i="0" smtClean="0">
                          <a:solidFill>
                            <a:schemeClr val="accent2">
                              <a:lumMod val="75000"/>
                            </a:schemeClr>
                          </a:solidFill>
                          <a:latin typeface="Cambria Math" panose="02040503050406030204" pitchFamily="18" charset="0"/>
                          <a:cs typeface="B Koodak" panose="00000700000000000000" pitchFamily="2" charset="-78"/>
                        </a:rPr>
                        <m:t>1</m:t>
                      </m:r>
                    </m:oMath>
                  </m:oMathPara>
                </a14:m>
                <a:endParaRPr lang="fa-IR" dirty="0"/>
              </a:p>
            </p:txBody>
          </p:sp>
        </mc:Choice>
        <mc:Fallback xmlns="">
          <p:sp>
            <p:nvSpPr>
              <p:cNvPr id="35" name="Rectangle 34"/>
              <p:cNvSpPr>
                <a:spLocks noRot="1" noChangeAspect="1" noMove="1" noResize="1" noEditPoints="1" noAdjustHandles="1" noChangeArrowheads="1" noChangeShapeType="1" noTextEdit="1"/>
              </p:cNvSpPr>
              <p:nvPr/>
            </p:nvSpPr>
            <p:spPr>
              <a:xfrm>
                <a:off x="3549364" y="4887716"/>
                <a:ext cx="355855" cy="369332"/>
              </a:xfrm>
              <a:prstGeom prst="rect">
                <a:avLst/>
              </a:prstGeom>
              <a:blipFill>
                <a:blip r:embed="rId19"/>
                <a:stretch>
                  <a:fillRect/>
                </a:stretch>
              </a:blipFill>
            </p:spPr>
            <p:txBody>
              <a:bodyPr/>
              <a:lstStyle/>
              <a:p>
                <a:r>
                  <a:rPr lang="en-US">
                    <a:noFill/>
                  </a:rPr>
                  <a:t> </a:t>
                </a:r>
              </a:p>
            </p:txBody>
          </p:sp>
        </mc:Fallback>
      </mc:AlternateContent>
      <p:cxnSp>
        <p:nvCxnSpPr>
          <p:cNvPr id="36" name="Straight Connector 35"/>
          <p:cNvCxnSpPr/>
          <p:nvPr/>
        </p:nvCxnSpPr>
        <p:spPr>
          <a:xfrm flipH="1">
            <a:off x="4081523" y="4369445"/>
            <a:ext cx="282323" cy="216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3603833" y="4671716"/>
            <a:ext cx="282323" cy="216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Rectangle 37"/>
              <p:cNvSpPr/>
              <p:nvPr/>
            </p:nvSpPr>
            <p:spPr>
              <a:xfrm>
                <a:off x="4478498" y="4256604"/>
                <a:ext cx="677878" cy="657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18</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5</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38" name="Rectangle 37"/>
              <p:cNvSpPr>
                <a:spLocks noRot="1" noChangeAspect="1" noMove="1" noResize="1" noEditPoints="1" noAdjustHandles="1" noChangeArrowheads="1" noChangeShapeType="1" noTextEdit="1"/>
              </p:cNvSpPr>
              <p:nvPr/>
            </p:nvSpPr>
            <p:spPr>
              <a:xfrm>
                <a:off x="4478498" y="4256604"/>
                <a:ext cx="677878" cy="657681"/>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10703749" y="1783976"/>
                <a:ext cx="39466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5</m:t>
                      </m:r>
                    </m:oMath>
                  </m:oMathPara>
                </a14:m>
                <a:endParaRPr lang="fa-IR" sz="2000" dirty="0"/>
              </a:p>
            </p:txBody>
          </p:sp>
        </mc:Choice>
        <mc:Fallback xmlns="">
          <p:sp>
            <p:nvSpPr>
              <p:cNvPr id="39" name="Rectangle 38"/>
              <p:cNvSpPr>
                <a:spLocks noRot="1" noChangeAspect="1" noMove="1" noResize="1" noEditPoints="1" noAdjustHandles="1" noChangeArrowheads="1" noChangeShapeType="1" noTextEdit="1"/>
              </p:cNvSpPr>
              <p:nvPr/>
            </p:nvSpPr>
            <p:spPr>
              <a:xfrm>
                <a:off x="10703749" y="1783976"/>
                <a:ext cx="394660" cy="400110"/>
              </a:xfrm>
              <a:prstGeom prst="rect">
                <a:avLst/>
              </a:prstGeom>
              <a:blipFill>
                <a:blip r:embed="rId21"/>
                <a:stretch>
                  <a:fillRect/>
                </a:stretch>
              </a:blipFill>
            </p:spPr>
            <p:txBody>
              <a:bodyPr/>
              <a:lstStyle/>
              <a:p>
                <a:r>
                  <a:rPr lang="en-US">
                    <a:noFill/>
                  </a:rPr>
                  <a:t> </a:t>
                </a:r>
              </a:p>
            </p:txBody>
          </p:sp>
        </mc:Fallback>
      </mc:AlternateContent>
      <p:sp>
        <p:nvSpPr>
          <p:cNvPr id="40" name="Arc 39"/>
          <p:cNvSpPr/>
          <p:nvPr/>
        </p:nvSpPr>
        <p:spPr>
          <a:xfrm rot="10800000">
            <a:off x="8018812" y="4479595"/>
            <a:ext cx="582964" cy="701480"/>
          </a:xfrm>
          <a:prstGeom prst="arc">
            <a:avLst>
              <a:gd name="adj1" fmla="val 10975462"/>
              <a:gd name="adj2" fmla="val 21166569"/>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41" name="TextBox 40"/>
              <p:cNvSpPr txBox="1"/>
              <p:nvPr/>
            </p:nvSpPr>
            <p:spPr>
              <a:xfrm>
                <a:off x="8018812" y="5257048"/>
                <a:ext cx="799578" cy="483850"/>
              </a:xfrm>
              <a:prstGeom prst="rect">
                <a:avLst/>
              </a:prstGeom>
              <a:noFill/>
            </p:spPr>
            <p:txBody>
              <a:bodyPr wrap="none" lIns="0" tIns="0" rIns="0" bIns="0" rtlCol="1">
                <a:spAutoFit/>
              </a:bodyPr>
              <a:lstStyle/>
              <a:p>
                <a14:m>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5</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4</m:t>
                        </m:r>
                      </m:den>
                    </m:f>
                    <m:r>
                      <m:rPr>
                        <m:nor/>
                      </m:rPr>
                      <a:rPr lang="fa-IR" sz="2000" i="0">
                        <a:solidFill>
                          <a:schemeClr val="accent2">
                            <a:lumMod val="75000"/>
                          </a:schemeClr>
                        </a:solidFill>
                        <a:latin typeface="Cambria Math" panose="02040503050406030204" pitchFamily="18" charset="0"/>
                        <a:cs typeface="B Koodak" panose="00000700000000000000" pitchFamily="2" charset="-78"/>
                      </a:rPr>
                      <m:t>×</m:t>
                    </m:r>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8</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5</m:t>
                        </m:r>
                      </m:den>
                    </m:f>
                    <m:r>
                      <a:rPr lang="fa-IR" sz="2000" i="1" dirty="0" smtClean="0">
                        <a:solidFill>
                          <a:schemeClr val="accent2">
                            <a:lumMod val="75000"/>
                          </a:schemeClr>
                        </a:solidFill>
                        <a:latin typeface="Cambria Math" panose="02040503050406030204" pitchFamily="18" charset="0"/>
                        <a:cs typeface="B Koodak" panose="00000700000000000000" pitchFamily="2" charset="-78"/>
                      </a:rPr>
                      <m:t>=</m:t>
                    </m:r>
                  </m:oMath>
                </a14:m>
                <a:r>
                  <a:rPr lang="fa-IR" sz="2000" dirty="0">
                    <a:solidFill>
                      <a:schemeClr val="accent2">
                        <a:lumMod val="75000"/>
                      </a:schemeClr>
                    </a:solidFill>
                    <a:cs typeface="B Koodak" panose="00000700000000000000" pitchFamily="2" charset="-78"/>
                  </a:rPr>
                  <a:t> </a:t>
                </a:r>
              </a:p>
            </p:txBody>
          </p:sp>
        </mc:Choice>
        <mc:Fallback xmlns="">
          <p:sp>
            <p:nvSpPr>
              <p:cNvPr id="41" name="TextBox 40"/>
              <p:cNvSpPr txBox="1">
                <a:spLocks noRot="1" noChangeAspect="1" noMove="1" noResize="1" noEditPoints="1" noAdjustHandles="1" noChangeArrowheads="1" noChangeShapeType="1" noTextEdit="1"/>
              </p:cNvSpPr>
              <p:nvPr/>
            </p:nvSpPr>
            <p:spPr>
              <a:xfrm>
                <a:off x="8018812" y="5257048"/>
                <a:ext cx="799578" cy="483850"/>
              </a:xfrm>
              <a:prstGeom prst="rect">
                <a:avLst/>
              </a:prstGeom>
              <a:blipFill>
                <a:blip r:embed="rId22"/>
                <a:stretch>
                  <a:fillRect r="-18182"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8708895" y="5298918"/>
                <a:ext cx="39466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2</m:t>
                      </m:r>
                    </m:oMath>
                  </m:oMathPara>
                </a14:m>
                <a:endParaRPr lang="fa-IR" sz="2000" dirty="0"/>
              </a:p>
            </p:txBody>
          </p:sp>
        </mc:Choice>
        <mc:Fallback xmlns="">
          <p:sp>
            <p:nvSpPr>
              <p:cNvPr id="42" name="Rectangle 41"/>
              <p:cNvSpPr>
                <a:spLocks noRot="1" noChangeAspect="1" noMove="1" noResize="1" noEditPoints="1" noAdjustHandles="1" noChangeArrowheads="1" noChangeShapeType="1" noTextEdit="1"/>
              </p:cNvSpPr>
              <p:nvPr/>
            </p:nvSpPr>
            <p:spPr>
              <a:xfrm>
                <a:off x="8708895" y="5298918"/>
                <a:ext cx="394660" cy="400110"/>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8974586" y="4259467"/>
                <a:ext cx="1083053" cy="569708"/>
              </a:xfrm>
              <a:prstGeom prst="rect">
                <a:avLst/>
              </a:prstGeom>
            </p:spPr>
            <p:txBody>
              <a:bodyPr wrap="none">
                <a:spAutoFit/>
              </a:bodyPr>
              <a:lstStyle/>
              <a:p>
                <a14:m>
                  <m:oMath xmlns:m="http://schemas.openxmlformats.org/officeDocument/2006/math">
                    <m:f>
                      <m:fPr>
                        <m:ctrlPr>
                          <a:rPr lang="fa-IR" sz="2000" i="1" smtClean="0">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5</m:t>
                        </m:r>
                        <m:r>
                          <a:rPr lang="fa-IR" sz="2000" b="0" i="1" smtClean="0">
                            <a:solidFill>
                              <a:schemeClr val="accent2">
                                <a:lumMod val="75000"/>
                              </a:schemeClr>
                            </a:solidFill>
                            <a:latin typeface="Cambria Math" panose="02040503050406030204" pitchFamily="18" charset="0"/>
                            <a:cs typeface="B Koodak" panose="00000700000000000000" pitchFamily="2" charset="-78"/>
                          </a:rPr>
                          <m:t>+</m:t>
                        </m:r>
                        <m:r>
                          <m:rPr>
                            <m:nor/>
                          </m:rPr>
                          <a:rPr lang="fa-IR" sz="2000" b="0" i="0" dirty="0" smtClean="0">
                            <a:solidFill>
                              <a:schemeClr val="accent2">
                                <a:lumMod val="75000"/>
                              </a:schemeClr>
                            </a:solidFill>
                            <a:cs typeface="B Koodak" panose="00000700000000000000" pitchFamily="2" charset="-78"/>
                          </a:rPr>
                          <m:t>6</m:t>
                        </m:r>
                        <m:r>
                          <m:rPr>
                            <m:nor/>
                          </m:rPr>
                          <a:rPr lang="fa-IR" sz="2000" dirty="0">
                            <a:solidFill>
                              <a:schemeClr val="accent2">
                                <a:lumMod val="75000"/>
                              </a:schemeClr>
                            </a:solidFill>
                            <a:cs typeface="B Koodak" panose="00000700000000000000" pitchFamily="2" charset="-78"/>
                          </a:rPr>
                          <m:t> </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m:t>
                        </m:r>
                      </m:den>
                    </m:f>
                    <m:r>
                      <a:rPr lang="fa-IR" sz="2000" i="1" dirty="0" smtClean="0">
                        <a:solidFill>
                          <a:schemeClr val="accent2">
                            <a:lumMod val="75000"/>
                          </a:schemeClr>
                        </a:solidFill>
                        <a:latin typeface="Cambria Math" panose="02040503050406030204" pitchFamily="18" charset="0"/>
                        <a:cs typeface="B Koodak" panose="00000700000000000000" pitchFamily="2" charset="-78"/>
                      </a:rPr>
                      <m:t>=</m:t>
                    </m:r>
                  </m:oMath>
                </a14:m>
                <a:r>
                  <a:rPr lang="fa-IR" dirty="0">
                    <a:solidFill>
                      <a:schemeClr val="accent2">
                        <a:lumMod val="75000"/>
                      </a:schemeClr>
                    </a:solidFill>
                    <a:cs typeface="B Koodak" panose="00000700000000000000" pitchFamily="2" charset="-78"/>
                  </a:rPr>
                  <a:t> </a:t>
                </a:r>
              </a:p>
            </p:txBody>
          </p:sp>
        </mc:Choice>
        <mc:Fallback xmlns="">
          <p:sp>
            <p:nvSpPr>
              <p:cNvPr id="43" name="Rectangle 42"/>
              <p:cNvSpPr>
                <a:spLocks noRot="1" noChangeAspect="1" noMove="1" noResize="1" noEditPoints="1" noAdjustHandles="1" noChangeArrowheads="1" noChangeShapeType="1" noTextEdit="1"/>
              </p:cNvSpPr>
              <p:nvPr/>
            </p:nvSpPr>
            <p:spPr>
              <a:xfrm>
                <a:off x="8974586" y="4259467"/>
                <a:ext cx="1083053" cy="569708"/>
              </a:xfrm>
              <a:prstGeom prst="rect">
                <a:avLst/>
              </a:prstGeom>
              <a:blipFill>
                <a:blip r:embed="rId24"/>
                <a:stretch>
                  <a:fillRect r="-10674" b="-172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9978163" y="4251960"/>
                <a:ext cx="378630" cy="6572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a-IR" sz="2000" i="1">
                              <a:solidFill>
                                <a:schemeClr val="accent2">
                                  <a:lumMod val="75000"/>
                                </a:schemeClr>
                              </a:solidFill>
                              <a:latin typeface="Cambria Math" panose="02040503050406030204" pitchFamily="18" charset="0"/>
                            </a:rPr>
                          </m:ctrlPr>
                        </m:fPr>
                        <m:num>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1</m:t>
                          </m:r>
                        </m:num>
                        <m:den>
                          <m:r>
                            <m:rPr>
                              <m:nor/>
                            </m:rPr>
                            <a:rPr lang="fa-IR" sz="2000" b="0" i="0" smtClean="0">
                              <a:solidFill>
                                <a:schemeClr val="accent2">
                                  <a:lumMod val="75000"/>
                                </a:schemeClr>
                              </a:solidFill>
                              <a:latin typeface="Cambria Math" panose="02040503050406030204" pitchFamily="18" charset="0"/>
                              <a:cs typeface="B Koodak" panose="00000700000000000000" pitchFamily="2" charset="-78"/>
                            </a:rPr>
                            <m:t>3</m:t>
                          </m:r>
                        </m:den>
                      </m:f>
                    </m:oMath>
                  </m:oMathPara>
                </a14:m>
                <a:endParaRPr lang="fa-IR" sz="2000" dirty="0">
                  <a:solidFill>
                    <a:schemeClr val="accent2">
                      <a:lumMod val="75000"/>
                    </a:schemeClr>
                  </a:solidFill>
                  <a:cs typeface="B Koodak" panose="00000700000000000000" pitchFamily="2" charset="-78"/>
                </a:endParaRPr>
              </a:p>
            </p:txBody>
          </p:sp>
        </mc:Choice>
        <mc:Fallback xmlns="">
          <p:sp>
            <p:nvSpPr>
              <p:cNvPr id="44" name="Rectangle 43"/>
              <p:cNvSpPr>
                <a:spLocks noRot="1" noChangeAspect="1" noMove="1" noResize="1" noEditPoints="1" noAdjustHandles="1" noChangeArrowheads="1" noChangeShapeType="1" noTextEdit="1"/>
              </p:cNvSpPr>
              <p:nvPr/>
            </p:nvSpPr>
            <p:spPr>
              <a:xfrm>
                <a:off x="9978163" y="4251960"/>
                <a:ext cx="378630" cy="657231"/>
              </a:xfrm>
              <a:prstGeom prst="rect">
                <a:avLst/>
              </a:prstGeom>
              <a:blipFill>
                <a:blip r:embed="rId2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9253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par>
                                <p:cTn id="43" presetID="16" presetClass="entr" presetSubtype="21"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arn(inVertical)">
                                      <p:cBhvr>
                                        <p:cTn id="48" dur="500"/>
                                        <p:tgtEl>
                                          <p:spTgt spid="24"/>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barn(inVertical)">
                                      <p:cBhvr>
                                        <p:cTn id="56" dur="500"/>
                                        <p:tgtEl>
                                          <p:spTgt spid="26"/>
                                        </p:tgtEl>
                                      </p:cBhvr>
                                    </p:animEffect>
                                  </p:childTnLst>
                                </p:cTn>
                              </p:par>
                              <p:par>
                                <p:cTn id="57" presetID="16" presetClass="entr" presetSubtype="21"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cTn>
                              </p:par>
                              <p:par>
                                <p:cTn id="60" presetID="16" presetClass="entr" presetSubtype="21"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arn(inVertical)">
                                      <p:cBhvr>
                                        <p:cTn id="62" dur="500"/>
                                        <p:tgtEl>
                                          <p:spTgt spid="21"/>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barn(inVertical)">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barn(inVertical)">
                                      <p:cBhvr>
                                        <p:cTn id="70" dur="500"/>
                                        <p:tgtEl>
                                          <p:spTgt spid="39"/>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arn(inVertical)">
                                      <p:cBhvr>
                                        <p:cTn id="75" dur="500"/>
                                        <p:tgtEl>
                                          <p:spTgt spid="33"/>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barn(inVertical)">
                                      <p:cBhvr>
                                        <p:cTn id="80" dur="500"/>
                                        <p:tgtEl>
                                          <p:spTgt spid="34"/>
                                        </p:tgtEl>
                                      </p:cBhvr>
                                    </p:animEffect>
                                  </p:childTnLst>
                                </p:cTn>
                              </p:par>
                              <p:par>
                                <p:cTn id="81" presetID="16" presetClass="entr" presetSubtype="21" fill="hold" nodeType="with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barn(inVertical)">
                                      <p:cBhvr>
                                        <p:cTn id="83" dur="500"/>
                                        <p:tgtEl>
                                          <p:spTgt spid="36"/>
                                        </p:tgtEl>
                                      </p:cBhvr>
                                    </p:animEffect>
                                  </p:childTnLst>
                                </p:cTn>
                              </p:par>
                              <p:par>
                                <p:cTn id="84" presetID="16" presetClass="entr" presetSubtype="21" fill="hold"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barn(inVertical)">
                                      <p:cBhvr>
                                        <p:cTn id="86" dur="500"/>
                                        <p:tgtEl>
                                          <p:spTgt spid="37"/>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barn(inVertical)">
                                      <p:cBhvr>
                                        <p:cTn id="89" dur="500"/>
                                        <p:tgtEl>
                                          <p:spTgt spid="35"/>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barn(inVertical)">
                                      <p:cBhvr>
                                        <p:cTn id="94" dur="500"/>
                                        <p:tgtEl>
                                          <p:spTgt spid="38"/>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wipe(left)">
                                      <p:cBhvr>
                                        <p:cTn id="99" dur="500"/>
                                        <p:tgtEl>
                                          <p:spTgt spid="40"/>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wipe(left)">
                                      <p:cBhvr>
                                        <p:cTn id="102" dur="500"/>
                                        <p:tgtEl>
                                          <p:spTgt spid="41"/>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barn(inVertical)">
                                      <p:cBhvr>
                                        <p:cTn id="107" dur="500"/>
                                        <p:tgtEl>
                                          <p:spTgt spid="42"/>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barn(inVertical)">
                                      <p:cBhvr>
                                        <p:cTn id="112" dur="500"/>
                                        <p:tgtEl>
                                          <p:spTgt spid="43"/>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barn(inVertical)">
                                      <p:cBhvr>
                                        <p:cTn id="11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17" grpId="0"/>
      <p:bldP spid="23" grpId="0"/>
      <p:bldP spid="24" grpId="0"/>
      <p:bldP spid="25" grpId="0"/>
      <p:bldP spid="26" grpId="0"/>
      <p:bldP spid="33" grpId="0"/>
      <p:bldP spid="34" grpId="0"/>
      <p:bldP spid="35" grpId="0"/>
      <p:bldP spid="38" grpId="0"/>
      <p:bldP spid="39" grpId="0"/>
      <p:bldP spid="40" grpId="0" animBg="1"/>
      <p:bldP spid="41" grpId="0"/>
      <p:bldP spid="42" grpId="0"/>
      <p:bldP spid="43" grpId="0"/>
      <p:bldP spid="4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08582" y="464719"/>
            <a:ext cx="4562763" cy="461665"/>
          </a:xfrm>
          <a:prstGeom prst="rect">
            <a:avLst/>
          </a:prstGeom>
          <a:noFill/>
        </p:spPr>
        <p:txBody>
          <a:bodyPr wrap="square" rtlCol="1">
            <a:spAutoFit/>
          </a:bodyPr>
          <a:lstStyle/>
          <a:p>
            <a:pPr algn="ctr"/>
            <a:r>
              <a:rPr lang="fa-IR" sz="2400" dirty="0">
                <a:solidFill>
                  <a:srgbClr val="7030A0"/>
                </a:solidFill>
                <a:latin typeface="IRAban" panose="02000503000000020002" pitchFamily="2" charset="-78"/>
                <a:cs typeface="IRAban" panose="02000503000000020002" pitchFamily="2" charset="-78"/>
              </a:rPr>
              <a:t>مرور فصل یک</a:t>
            </a:r>
          </a:p>
        </p:txBody>
      </p:sp>
      <p:sp>
        <p:nvSpPr>
          <p:cNvPr id="6" name="TextBox 5"/>
          <p:cNvSpPr txBox="1"/>
          <p:nvPr/>
        </p:nvSpPr>
        <p:spPr>
          <a:xfrm>
            <a:off x="10021465" y="970284"/>
            <a:ext cx="1874982" cy="400110"/>
          </a:xfrm>
          <a:prstGeom prst="rect">
            <a:avLst/>
          </a:prstGeom>
          <a:noFill/>
        </p:spPr>
        <p:txBody>
          <a:bodyPr wrap="square" rtlCol="1">
            <a:spAutoFit/>
          </a:bodyPr>
          <a:lstStyle/>
          <a:p>
            <a:pPr algn="ctr"/>
            <a:r>
              <a:rPr lang="fa-IR" sz="2000" dirty="0">
                <a:solidFill>
                  <a:srgbClr val="0070C0"/>
                </a:solidFill>
                <a:cs typeface="B Koodak" panose="00000700000000000000" pitchFamily="2" charset="-78"/>
              </a:rPr>
              <a:t>مفاهیم و مهارت ها</a:t>
            </a:r>
          </a:p>
        </p:txBody>
      </p:sp>
      <p:sp>
        <p:nvSpPr>
          <p:cNvPr id="7" name="TextBox 6"/>
          <p:cNvSpPr txBox="1"/>
          <p:nvPr/>
        </p:nvSpPr>
        <p:spPr>
          <a:xfrm>
            <a:off x="350992" y="1612590"/>
            <a:ext cx="11545455" cy="400110"/>
          </a:xfrm>
          <a:prstGeom prst="rect">
            <a:avLst/>
          </a:prstGeom>
          <a:noFill/>
        </p:spPr>
        <p:txBody>
          <a:bodyPr wrap="square" rtlCol="1">
            <a:spAutoFit/>
          </a:bodyPr>
          <a:lstStyle/>
          <a:p>
            <a:pPr algn="r"/>
            <a:r>
              <a:rPr lang="fa-IR" sz="2000" dirty="0">
                <a:solidFill>
                  <a:schemeClr val="accent2">
                    <a:lumMod val="50000"/>
                  </a:schemeClr>
                </a:solidFill>
                <a:cs typeface="B Koodak" panose="00000700000000000000" pitchFamily="2" charset="-78"/>
              </a:rPr>
              <a:t>در این فصل اصطلاحات زیر به کار رفته اند،مطمعن شوید که میتوانید با جمله های خود،آن ها را تعریف کنید و برای هر کدام مثالی بزنید.</a:t>
            </a:r>
          </a:p>
        </p:txBody>
      </p:sp>
      <p:grpSp>
        <p:nvGrpSpPr>
          <p:cNvPr id="18" name="Group 17"/>
          <p:cNvGrpSpPr/>
          <p:nvPr/>
        </p:nvGrpSpPr>
        <p:grpSpPr>
          <a:xfrm>
            <a:off x="10021465" y="2538255"/>
            <a:ext cx="1717964" cy="595745"/>
            <a:chOff x="8081819" y="2987964"/>
            <a:chExt cx="1717964" cy="595745"/>
          </a:xfrm>
        </p:grpSpPr>
        <p:sp>
          <p:nvSpPr>
            <p:cNvPr id="8" name="Rounded Rectangle 7"/>
            <p:cNvSpPr/>
            <p:nvPr/>
          </p:nvSpPr>
          <p:spPr>
            <a:xfrm>
              <a:off x="8183419" y="2987964"/>
              <a:ext cx="1514764" cy="59574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TextBox 11"/>
            <p:cNvSpPr txBox="1"/>
            <p:nvPr/>
          </p:nvSpPr>
          <p:spPr>
            <a:xfrm>
              <a:off x="8081819" y="3085781"/>
              <a:ext cx="1717964" cy="400110"/>
            </a:xfrm>
            <a:prstGeom prst="rect">
              <a:avLst/>
            </a:prstGeom>
            <a:noFill/>
          </p:spPr>
          <p:txBody>
            <a:bodyPr wrap="square" rtlCol="1">
              <a:spAutoFit/>
            </a:bodyPr>
            <a:lstStyle/>
            <a:p>
              <a:pPr algn="ctr"/>
              <a:r>
                <a:rPr lang="fa-IR" sz="2000" dirty="0">
                  <a:cs typeface="B Koodak" panose="00000700000000000000" pitchFamily="2" charset="-78"/>
                </a:rPr>
                <a:t>عدد های طبیعی</a:t>
              </a:r>
            </a:p>
          </p:txBody>
        </p:sp>
      </p:grpSp>
      <p:grpSp>
        <p:nvGrpSpPr>
          <p:cNvPr id="23" name="Group 22"/>
          <p:cNvGrpSpPr/>
          <p:nvPr/>
        </p:nvGrpSpPr>
        <p:grpSpPr>
          <a:xfrm>
            <a:off x="2191354" y="2530210"/>
            <a:ext cx="2242110" cy="603790"/>
            <a:chOff x="2376071" y="2607874"/>
            <a:chExt cx="2242110" cy="603790"/>
          </a:xfrm>
        </p:grpSpPr>
        <p:sp>
          <p:nvSpPr>
            <p:cNvPr id="17" name="Rounded Rectangle 16"/>
            <p:cNvSpPr/>
            <p:nvPr/>
          </p:nvSpPr>
          <p:spPr>
            <a:xfrm>
              <a:off x="2503055" y="2607874"/>
              <a:ext cx="1988143" cy="603790"/>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TextBox 12"/>
            <p:cNvSpPr txBox="1"/>
            <p:nvPr/>
          </p:nvSpPr>
          <p:spPr>
            <a:xfrm>
              <a:off x="2376071" y="2717518"/>
              <a:ext cx="2242110" cy="396328"/>
            </a:xfrm>
            <a:prstGeom prst="rect">
              <a:avLst/>
            </a:prstGeom>
            <a:noFill/>
          </p:spPr>
          <p:txBody>
            <a:bodyPr wrap="square" rtlCol="1">
              <a:spAutoFit/>
            </a:bodyPr>
            <a:lstStyle/>
            <a:p>
              <a:pPr algn="ctr"/>
              <a:r>
                <a:rPr lang="fa-IR" sz="2000" dirty="0">
                  <a:cs typeface="B Koodak" panose="00000700000000000000" pitchFamily="2" charset="-78"/>
                </a:rPr>
                <a:t>معکوس عدد های گویا</a:t>
              </a:r>
            </a:p>
          </p:txBody>
        </p:sp>
      </p:grpSp>
      <p:grpSp>
        <p:nvGrpSpPr>
          <p:cNvPr id="21" name="Group 20"/>
          <p:cNvGrpSpPr/>
          <p:nvPr/>
        </p:nvGrpSpPr>
        <p:grpSpPr>
          <a:xfrm>
            <a:off x="7527646" y="2538255"/>
            <a:ext cx="1717964" cy="595745"/>
            <a:chOff x="7712363" y="2615919"/>
            <a:chExt cx="1717964" cy="595745"/>
          </a:xfrm>
        </p:grpSpPr>
        <p:sp>
          <p:nvSpPr>
            <p:cNvPr id="14" name="Rounded Rectangle 13"/>
            <p:cNvSpPr/>
            <p:nvPr/>
          </p:nvSpPr>
          <p:spPr>
            <a:xfrm>
              <a:off x="7813963" y="2615919"/>
              <a:ext cx="1514764" cy="59574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TextBox 18"/>
            <p:cNvSpPr txBox="1"/>
            <p:nvPr/>
          </p:nvSpPr>
          <p:spPr>
            <a:xfrm>
              <a:off x="7712363" y="2713736"/>
              <a:ext cx="1717964" cy="400110"/>
            </a:xfrm>
            <a:prstGeom prst="rect">
              <a:avLst/>
            </a:prstGeom>
            <a:noFill/>
          </p:spPr>
          <p:txBody>
            <a:bodyPr wrap="square" rtlCol="1">
              <a:spAutoFit/>
            </a:bodyPr>
            <a:lstStyle/>
            <a:p>
              <a:pPr algn="ctr"/>
              <a:r>
                <a:rPr lang="fa-IR" sz="2000" dirty="0">
                  <a:cs typeface="B Koodak" panose="00000700000000000000" pitchFamily="2" charset="-78"/>
                </a:rPr>
                <a:t>عدد های صحیح</a:t>
              </a:r>
            </a:p>
          </p:txBody>
        </p:sp>
      </p:grpSp>
      <p:grpSp>
        <p:nvGrpSpPr>
          <p:cNvPr id="22" name="Group 21"/>
          <p:cNvGrpSpPr/>
          <p:nvPr/>
        </p:nvGrpSpPr>
        <p:grpSpPr>
          <a:xfrm>
            <a:off x="5033827" y="2538255"/>
            <a:ext cx="1717964" cy="595745"/>
            <a:chOff x="5218544" y="2615919"/>
            <a:chExt cx="1717964" cy="595745"/>
          </a:xfrm>
        </p:grpSpPr>
        <p:sp>
          <p:nvSpPr>
            <p:cNvPr id="15" name="Rounded Rectangle 14"/>
            <p:cNvSpPr/>
            <p:nvPr/>
          </p:nvSpPr>
          <p:spPr>
            <a:xfrm>
              <a:off x="5299380" y="2615919"/>
              <a:ext cx="1514764" cy="59574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TextBox 19"/>
            <p:cNvSpPr txBox="1"/>
            <p:nvPr/>
          </p:nvSpPr>
          <p:spPr>
            <a:xfrm>
              <a:off x="5218544" y="2713736"/>
              <a:ext cx="1717964" cy="400110"/>
            </a:xfrm>
            <a:prstGeom prst="rect">
              <a:avLst/>
            </a:prstGeom>
            <a:noFill/>
          </p:spPr>
          <p:txBody>
            <a:bodyPr wrap="square" rtlCol="1">
              <a:spAutoFit/>
            </a:bodyPr>
            <a:lstStyle/>
            <a:p>
              <a:pPr algn="ctr"/>
              <a:r>
                <a:rPr lang="fa-IR" sz="2000" dirty="0">
                  <a:cs typeface="B Koodak" panose="00000700000000000000" pitchFamily="2" charset="-78"/>
                </a:rPr>
                <a:t>عدد های گویا </a:t>
              </a:r>
            </a:p>
          </p:txBody>
        </p:sp>
      </p:grpSp>
      <p:sp>
        <p:nvSpPr>
          <p:cNvPr id="24" name="TextBox 23"/>
          <p:cNvSpPr txBox="1"/>
          <p:nvPr/>
        </p:nvSpPr>
        <p:spPr>
          <a:xfrm>
            <a:off x="67541" y="3857004"/>
            <a:ext cx="11914909" cy="400110"/>
          </a:xfrm>
          <a:prstGeom prst="rect">
            <a:avLst/>
          </a:prstGeom>
          <a:noFill/>
        </p:spPr>
        <p:txBody>
          <a:bodyPr wrap="square" rtlCol="1">
            <a:spAutoFit/>
          </a:bodyPr>
          <a:lstStyle/>
          <a:p>
            <a:pPr algn="r"/>
            <a:r>
              <a:rPr lang="fa-IR" sz="2000" dirty="0">
                <a:solidFill>
                  <a:schemeClr val="accent2">
                    <a:lumMod val="50000"/>
                  </a:schemeClr>
                </a:solidFill>
                <a:cs typeface="B Koodak" panose="00000700000000000000" pitchFamily="2" charset="-78"/>
              </a:rPr>
              <a:t>در این فصل،روش های اصلی زیر معرفی شده اند.هر کدام را با یک مثال توضیح دهید و در دفتر خود، خلاصه درس مربوط به آن را بنویسید.</a:t>
            </a:r>
          </a:p>
        </p:txBody>
      </p:sp>
      <p:sp>
        <p:nvSpPr>
          <p:cNvPr id="25" name="TextBox 24"/>
          <p:cNvSpPr txBox="1"/>
          <p:nvPr/>
        </p:nvSpPr>
        <p:spPr>
          <a:xfrm>
            <a:off x="5643429" y="4384416"/>
            <a:ext cx="6253018" cy="400110"/>
          </a:xfrm>
          <a:prstGeom prst="rect">
            <a:avLst/>
          </a:prstGeom>
          <a:noFill/>
        </p:spPr>
        <p:txBody>
          <a:bodyPr wrap="square" rtlCol="1">
            <a:spAutoFit/>
          </a:bodyPr>
          <a:lstStyle/>
          <a:p>
            <a:pPr algn="r"/>
            <a:r>
              <a:rPr lang="fa-IR" sz="2000" dirty="0">
                <a:solidFill>
                  <a:srgbClr val="002060"/>
                </a:solidFill>
                <a:cs typeface="B Koodak" panose="00000700000000000000" pitchFamily="2" charset="-78"/>
              </a:rPr>
              <a:t>محاسبه حاصل یک عبارت، شامل عدد صحیح را با رعایت ترتیب عملیات </a:t>
            </a:r>
          </a:p>
        </p:txBody>
      </p:sp>
      <p:sp>
        <p:nvSpPr>
          <p:cNvPr id="26" name="TextBox 25"/>
          <p:cNvSpPr txBox="1"/>
          <p:nvPr/>
        </p:nvSpPr>
        <p:spPr>
          <a:xfrm>
            <a:off x="7790886" y="5171703"/>
            <a:ext cx="4105561" cy="400110"/>
          </a:xfrm>
          <a:prstGeom prst="rect">
            <a:avLst/>
          </a:prstGeom>
          <a:noFill/>
        </p:spPr>
        <p:txBody>
          <a:bodyPr wrap="square" rtlCol="1">
            <a:spAutoFit/>
          </a:bodyPr>
          <a:lstStyle/>
          <a:p>
            <a:pPr algn="r"/>
            <a:r>
              <a:rPr lang="fa-IR" sz="2000" dirty="0">
                <a:solidFill>
                  <a:srgbClr val="002060"/>
                </a:solidFill>
                <a:cs typeface="B Koodak" panose="00000700000000000000" pitchFamily="2" charset="-78"/>
              </a:rPr>
              <a:t>پیدا کردن عدد های گویای مساوی </a:t>
            </a:r>
          </a:p>
        </p:txBody>
      </p:sp>
      <p:sp>
        <p:nvSpPr>
          <p:cNvPr id="27" name="TextBox 26"/>
          <p:cNvSpPr txBox="1"/>
          <p:nvPr/>
        </p:nvSpPr>
        <p:spPr>
          <a:xfrm>
            <a:off x="7153576" y="4771593"/>
            <a:ext cx="4742871" cy="400847"/>
          </a:xfrm>
          <a:prstGeom prst="rect">
            <a:avLst/>
          </a:prstGeom>
          <a:noFill/>
        </p:spPr>
        <p:txBody>
          <a:bodyPr wrap="square" rtlCol="1">
            <a:spAutoFit/>
          </a:bodyPr>
          <a:lstStyle/>
          <a:p>
            <a:pPr algn="r"/>
            <a:r>
              <a:rPr lang="fa-IR" sz="2000" dirty="0">
                <a:solidFill>
                  <a:srgbClr val="002060"/>
                </a:solidFill>
                <a:cs typeface="B Koodak" panose="00000700000000000000" pitchFamily="2" charset="-78"/>
              </a:rPr>
              <a:t>پیدا کردن راه حل مناسب برای محاسبه یک عبارت </a:t>
            </a:r>
          </a:p>
        </p:txBody>
      </p:sp>
      <p:sp>
        <p:nvSpPr>
          <p:cNvPr id="28" name="TextBox 27"/>
          <p:cNvSpPr txBox="1"/>
          <p:nvPr/>
        </p:nvSpPr>
        <p:spPr>
          <a:xfrm>
            <a:off x="7643104" y="5513943"/>
            <a:ext cx="4253343" cy="400110"/>
          </a:xfrm>
          <a:prstGeom prst="rect">
            <a:avLst/>
          </a:prstGeom>
          <a:noFill/>
        </p:spPr>
        <p:txBody>
          <a:bodyPr wrap="square" rtlCol="1">
            <a:spAutoFit/>
          </a:bodyPr>
          <a:lstStyle/>
          <a:p>
            <a:pPr algn="r"/>
            <a:r>
              <a:rPr lang="fa-IR" sz="2000" dirty="0">
                <a:solidFill>
                  <a:srgbClr val="002060"/>
                </a:solidFill>
                <a:cs typeface="B Koodak" panose="00000700000000000000" pitchFamily="2" charset="-78"/>
              </a:rPr>
              <a:t>نمایش جمع و تفریق عدد های گویای روی محور</a:t>
            </a:r>
          </a:p>
        </p:txBody>
      </p:sp>
      <p:sp>
        <p:nvSpPr>
          <p:cNvPr id="29" name="TextBox 28"/>
          <p:cNvSpPr txBox="1"/>
          <p:nvPr/>
        </p:nvSpPr>
        <p:spPr>
          <a:xfrm>
            <a:off x="312903" y="4923109"/>
            <a:ext cx="5559142" cy="707886"/>
          </a:xfrm>
          <a:prstGeom prst="rect">
            <a:avLst/>
          </a:prstGeom>
          <a:noFill/>
        </p:spPr>
        <p:txBody>
          <a:bodyPr wrap="square" rtlCol="1">
            <a:spAutoFit/>
          </a:bodyPr>
          <a:lstStyle/>
          <a:p>
            <a:pPr algn="r"/>
            <a:r>
              <a:rPr lang="fa-IR" sz="2000" dirty="0">
                <a:solidFill>
                  <a:srgbClr val="002060"/>
                </a:solidFill>
                <a:cs typeface="B Koodak" panose="00000700000000000000" pitchFamily="2" charset="-78"/>
              </a:rPr>
              <a:t>محاسبه حاصل یک عبارت، شامل عدد های گویا با رعایت ترتیب عملیات </a:t>
            </a:r>
          </a:p>
        </p:txBody>
      </p:sp>
      <p:sp>
        <p:nvSpPr>
          <p:cNvPr id="30" name="TextBox 29"/>
          <p:cNvSpPr txBox="1"/>
          <p:nvPr/>
        </p:nvSpPr>
        <p:spPr>
          <a:xfrm>
            <a:off x="8648721" y="5861198"/>
            <a:ext cx="3247726" cy="400110"/>
          </a:xfrm>
          <a:prstGeom prst="rect">
            <a:avLst/>
          </a:prstGeom>
          <a:noFill/>
        </p:spPr>
        <p:txBody>
          <a:bodyPr wrap="square" rtlCol="1">
            <a:spAutoFit/>
          </a:bodyPr>
          <a:lstStyle/>
          <a:p>
            <a:pPr algn="r"/>
            <a:r>
              <a:rPr lang="fa-IR" sz="2000" dirty="0">
                <a:solidFill>
                  <a:srgbClr val="002060"/>
                </a:solidFill>
                <a:cs typeface="B Koodak" panose="00000700000000000000" pitchFamily="2" charset="-78"/>
              </a:rPr>
              <a:t>محاسبه جمع و تفریق دو عدد گویا </a:t>
            </a:r>
          </a:p>
        </p:txBody>
      </p:sp>
      <p:sp>
        <p:nvSpPr>
          <p:cNvPr id="31" name="TextBox 30"/>
          <p:cNvSpPr txBox="1"/>
          <p:nvPr/>
        </p:nvSpPr>
        <p:spPr>
          <a:xfrm>
            <a:off x="2624319" y="5522792"/>
            <a:ext cx="3247726" cy="400110"/>
          </a:xfrm>
          <a:prstGeom prst="rect">
            <a:avLst/>
          </a:prstGeom>
          <a:noFill/>
        </p:spPr>
        <p:txBody>
          <a:bodyPr wrap="square" rtlCol="1">
            <a:spAutoFit/>
          </a:bodyPr>
          <a:lstStyle/>
          <a:p>
            <a:pPr algn="r"/>
            <a:r>
              <a:rPr lang="fa-IR" sz="2000" dirty="0">
                <a:solidFill>
                  <a:srgbClr val="002060"/>
                </a:solidFill>
                <a:cs typeface="B Koodak" panose="00000700000000000000" pitchFamily="2" charset="-78"/>
              </a:rPr>
              <a:t>محاسبه ضرب و تقسیم دو عدد گویا </a:t>
            </a:r>
          </a:p>
        </p:txBody>
      </p:sp>
      <p:sp>
        <p:nvSpPr>
          <p:cNvPr id="32" name="TextBox 31"/>
          <p:cNvSpPr txBox="1"/>
          <p:nvPr/>
        </p:nvSpPr>
        <p:spPr>
          <a:xfrm>
            <a:off x="2624319" y="4458991"/>
            <a:ext cx="3247726" cy="400110"/>
          </a:xfrm>
          <a:prstGeom prst="rect">
            <a:avLst/>
          </a:prstGeom>
          <a:noFill/>
        </p:spPr>
        <p:txBody>
          <a:bodyPr wrap="square" rtlCol="1">
            <a:spAutoFit/>
          </a:bodyPr>
          <a:lstStyle/>
          <a:p>
            <a:pPr algn="r"/>
            <a:r>
              <a:rPr lang="fa-IR" sz="2000" dirty="0">
                <a:solidFill>
                  <a:srgbClr val="002060"/>
                </a:solidFill>
                <a:cs typeface="B Koodak" panose="00000700000000000000" pitchFamily="2" charset="-78"/>
              </a:rPr>
              <a:t>پیدا کردن معکوس یک عدد گویا </a:t>
            </a:r>
          </a:p>
        </p:txBody>
      </p:sp>
    </p:spTree>
    <p:extLst>
      <p:ext uri="{BB962C8B-B14F-4D97-AF65-F5344CB8AC3E}">
        <p14:creationId xmlns:p14="http://schemas.microsoft.com/office/powerpoint/2010/main" val="113953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1000"/>
                                        <p:tgtEl>
                                          <p:spTgt spid="32"/>
                                        </p:tgtEl>
                                      </p:cBhvr>
                                    </p:animEffect>
                                    <p:anim calcmode="lin" valueType="num">
                                      <p:cBhvr>
                                        <p:cTn id="65" dur="1000" fill="hold"/>
                                        <p:tgtEl>
                                          <p:spTgt spid="32"/>
                                        </p:tgtEl>
                                        <p:attrNameLst>
                                          <p:attrName>ppt_x</p:attrName>
                                        </p:attrNameLst>
                                      </p:cBhvr>
                                      <p:tavLst>
                                        <p:tav tm="0">
                                          <p:val>
                                            <p:strVal val="#ppt_x"/>
                                          </p:val>
                                        </p:tav>
                                        <p:tav tm="100000">
                                          <p:val>
                                            <p:strVal val="#ppt_x"/>
                                          </p:val>
                                        </p:tav>
                                      </p:tavLst>
                                    </p:anim>
                                    <p:anim calcmode="lin" valueType="num">
                                      <p:cBhvr>
                                        <p:cTn id="66" dur="1000" fill="hold"/>
                                        <p:tgtEl>
                                          <p:spTgt spid="3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1000"/>
                                        <p:tgtEl>
                                          <p:spTgt spid="29"/>
                                        </p:tgtEl>
                                      </p:cBhvr>
                                    </p:animEffect>
                                    <p:anim calcmode="lin" valueType="num">
                                      <p:cBhvr>
                                        <p:cTn id="70" dur="1000" fill="hold"/>
                                        <p:tgtEl>
                                          <p:spTgt spid="29"/>
                                        </p:tgtEl>
                                        <p:attrNameLst>
                                          <p:attrName>ppt_x</p:attrName>
                                        </p:attrNameLst>
                                      </p:cBhvr>
                                      <p:tavLst>
                                        <p:tav tm="0">
                                          <p:val>
                                            <p:strVal val="#ppt_x"/>
                                          </p:val>
                                        </p:tav>
                                        <p:tav tm="100000">
                                          <p:val>
                                            <p:strVal val="#ppt_x"/>
                                          </p:val>
                                        </p:tav>
                                      </p:tavLst>
                                    </p:anim>
                                    <p:anim calcmode="lin" valueType="num">
                                      <p:cBhvr>
                                        <p:cTn id="7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557163" y="484028"/>
            <a:ext cx="1533237" cy="400110"/>
          </a:xfrm>
          <a:prstGeom prst="rect">
            <a:avLst/>
          </a:prstGeom>
          <a:noFill/>
        </p:spPr>
        <p:txBody>
          <a:bodyPr wrap="square" rtlCol="1">
            <a:spAutoFit/>
          </a:bodyPr>
          <a:lstStyle/>
          <a:p>
            <a:pPr algn="ctr"/>
            <a:r>
              <a:rPr lang="fa-IR" sz="2000" dirty="0">
                <a:solidFill>
                  <a:srgbClr val="0070C0"/>
                </a:solidFill>
                <a:cs typeface="B Koodak" panose="00000700000000000000" pitchFamily="2" charset="-78"/>
              </a:rPr>
              <a:t>کاربرد </a:t>
            </a:r>
          </a:p>
        </p:txBody>
      </p:sp>
      <p:sp>
        <p:nvSpPr>
          <p:cNvPr id="6" name="TextBox 5"/>
          <p:cNvSpPr txBox="1"/>
          <p:nvPr/>
        </p:nvSpPr>
        <p:spPr>
          <a:xfrm>
            <a:off x="4294037" y="895607"/>
            <a:ext cx="7444509" cy="400110"/>
          </a:xfrm>
          <a:prstGeom prst="rect">
            <a:avLst/>
          </a:prstGeom>
          <a:noFill/>
        </p:spPr>
        <p:txBody>
          <a:bodyPr wrap="square" rtlCol="1">
            <a:spAutoFit/>
          </a:bodyPr>
          <a:lstStyle/>
          <a:p>
            <a:pPr algn="r"/>
            <a:r>
              <a:rPr lang="fa-IR" sz="2000" dirty="0">
                <a:cs typeface="B Koodak" panose="00000700000000000000" pitchFamily="2" charset="-78"/>
              </a:rPr>
              <a:t>محاسبه عدد های گویا در محاسبات عبارت های جبری و حل معادله ها کاربرد دارد.</a:t>
            </a:r>
          </a:p>
        </p:txBody>
      </p:sp>
      <p:sp>
        <p:nvSpPr>
          <p:cNvPr id="7" name="TextBox 6"/>
          <p:cNvSpPr txBox="1"/>
          <p:nvPr/>
        </p:nvSpPr>
        <p:spPr>
          <a:xfrm>
            <a:off x="9863564" y="1680698"/>
            <a:ext cx="1874982" cy="400110"/>
          </a:xfrm>
          <a:prstGeom prst="rect">
            <a:avLst/>
          </a:prstGeom>
          <a:noFill/>
        </p:spPr>
        <p:txBody>
          <a:bodyPr wrap="square" rtlCol="1">
            <a:spAutoFit/>
          </a:bodyPr>
          <a:lstStyle/>
          <a:p>
            <a:pPr algn="ctr"/>
            <a:r>
              <a:rPr lang="fa-IR" sz="2000" dirty="0">
                <a:solidFill>
                  <a:srgbClr val="0070C0"/>
                </a:solidFill>
                <a:cs typeface="B Koodak" panose="00000700000000000000" pitchFamily="2" charset="-78"/>
              </a:rPr>
              <a:t>تمرین های ترکیبی </a:t>
            </a:r>
          </a:p>
        </p:txBody>
      </p:sp>
      <p:sp>
        <p:nvSpPr>
          <p:cNvPr id="8" name="TextBox 7"/>
          <p:cNvSpPr txBox="1"/>
          <p:nvPr/>
        </p:nvSpPr>
        <p:spPr>
          <a:xfrm>
            <a:off x="7305092" y="2080808"/>
            <a:ext cx="4433454" cy="400110"/>
          </a:xfrm>
          <a:prstGeom prst="rect">
            <a:avLst/>
          </a:prstGeom>
          <a:noFill/>
        </p:spPr>
        <p:txBody>
          <a:bodyPr wrap="square" rtlCol="1">
            <a:spAutoFit/>
          </a:bodyPr>
          <a:lstStyle/>
          <a:p>
            <a:pPr algn="r"/>
            <a:r>
              <a:rPr lang="fa-IR" sz="2000" dirty="0">
                <a:cs typeface="B Koodak" panose="00000700000000000000" pitchFamily="2" charset="-78"/>
              </a:rPr>
              <a:t>1- عدد های گویا را روی محور نمایش دهید.</a:t>
            </a:r>
          </a:p>
        </p:txBody>
      </p:sp>
      <mc:AlternateContent xmlns:mc="http://schemas.openxmlformats.org/markup-compatibility/2006" xmlns:a14="http://schemas.microsoft.com/office/drawing/2010/main">
        <mc:Choice Requires="a14">
          <p:sp>
            <p:nvSpPr>
              <p:cNvPr id="9" name="TextBox 8"/>
              <p:cNvSpPr txBox="1"/>
              <p:nvPr/>
            </p:nvSpPr>
            <p:spPr>
              <a:xfrm>
                <a:off x="297906" y="3237603"/>
                <a:ext cx="957378" cy="481157"/>
              </a:xfrm>
              <a:prstGeom prst="rect">
                <a:avLst/>
              </a:prstGeom>
              <a:noFill/>
            </p:spPr>
            <p:txBody>
              <a:bodyPr wrap="none" lIns="0" tIns="0" rIns="0" bIns="0" rtlCol="1">
                <a:spAutoFit/>
              </a:bodyPr>
              <a:lstStyle/>
              <a:p>
                <a14:m>
                  <m:oMath xmlns:m="http://schemas.openxmlformats.org/officeDocument/2006/math">
                    <m:r>
                      <m:rPr>
                        <m:nor/>
                      </m:rPr>
                      <a:rPr lang="fa-IR" sz="2000" b="0" i="0" smtClean="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2</m:t>
                            </m:r>
                          </m:num>
                          <m:den>
                            <m:r>
                              <m:rPr>
                                <m:nor/>
                              </m:rPr>
                              <a:rPr lang="fa-IR" sz="2000" b="0" i="0" smtClean="0">
                                <a:latin typeface="Cambria Math" panose="02040503050406030204" pitchFamily="18" charset="0"/>
                                <a:cs typeface="B Koodak" panose="00000700000000000000" pitchFamily="2" charset="-78"/>
                              </a:rPr>
                              <m:t>3</m:t>
                            </m:r>
                          </m:den>
                        </m:f>
                      </m:e>
                    </m:d>
                  </m:oMath>
                </a14:m>
                <a:r>
                  <a:rPr lang="fa-IR" sz="2000" dirty="0">
                    <a:cs typeface="B Koodak" panose="00000700000000000000" pitchFamily="2" charset="-78"/>
                  </a:rPr>
                  <a:t> </a:t>
                </a:r>
                <a14:m>
                  <m:oMath xmlns:m="http://schemas.openxmlformats.org/officeDocument/2006/math">
                    <m:r>
                      <a:rPr lang="fa-IR" sz="2000" i="1" dirty="0" smtClean="0">
                        <a:latin typeface="Cambria Math" panose="02040503050406030204" pitchFamily="18" charset="0"/>
                        <a:cs typeface="B Koodak" panose="00000700000000000000" pitchFamily="2" charset="-78"/>
                      </a:rPr>
                      <m:t>=</m:t>
                    </m:r>
                  </m:oMath>
                </a14:m>
                <a:endParaRPr lang="fa-IR" sz="2000" dirty="0">
                  <a:cs typeface="B Koodak" panose="00000700000000000000" pitchFamily="2" charset="-78"/>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97906" y="3237603"/>
                <a:ext cx="957378" cy="481157"/>
              </a:xfrm>
              <a:prstGeom prst="rect">
                <a:avLst/>
              </a:prstGeom>
              <a:blipFill>
                <a:blip r:embed="rId2"/>
                <a:stretch>
                  <a:fillRect r="-13376" b="-26582"/>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955637" y="3224051"/>
                <a:ext cx="844205" cy="570926"/>
              </a:xfrm>
              <a:prstGeom prst="rect">
                <a:avLst/>
              </a:prstGeom>
            </p:spPr>
            <p:txBody>
              <a:bodyPr wrap="none">
                <a:spAutoFit/>
              </a:bodyPr>
              <a:lstStyle/>
              <a:p>
                <a:r>
                  <a:rPr lang="fa-IR" sz="2000" dirty="0">
                    <a:solidFill>
                      <a:schemeClr val="tx1"/>
                    </a:solidFill>
                    <a:cs typeface="B Koodak" panose="00000700000000000000" pitchFamily="2" charset="-78"/>
                  </a:rPr>
                  <a:t>1-</a:t>
                </a:r>
                <a14:m>
                  <m:oMath xmlns:m="http://schemas.openxmlformats.org/officeDocument/2006/math">
                    <m:f>
                      <m:fPr>
                        <m:ctrlPr>
                          <a:rPr lang="fa-IR" sz="2000" i="1">
                            <a:solidFill>
                              <a:schemeClr val="tx1"/>
                            </a:solidFill>
                            <a:latin typeface="Cambria Math" panose="02040503050406030204" pitchFamily="18" charset="0"/>
                          </a:rPr>
                        </m:ctrlPr>
                      </m:fPr>
                      <m:num>
                        <m:r>
                          <m:rPr>
                            <m:nor/>
                          </m:rPr>
                          <a:rPr lang="fa-IR" sz="2000" b="0" i="0" smtClean="0">
                            <a:solidFill>
                              <a:schemeClr val="tx1"/>
                            </a:solidFill>
                            <a:latin typeface="Cambria Math" panose="02040503050406030204" pitchFamily="18" charset="0"/>
                            <a:cs typeface="B Koodak" panose="00000700000000000000" pitchFamily="2" charset="-78"/>
                          </a:rPr>
                          <m:t>1</m:t>
                        </m:r>
                      </m:num>
                      <m:den>
                        <m:r>
                          <m:rPr>
                            <m:nor/>
                          </m:rPr>
                          <a:rPr lang="fa-IR" sz="2000" b="0" i="0" smtClean="0">
                            <a:solidFill>
                              <a:schemeClr val="tx1"/>
                            </a:solidFill>
                            <a:latin typeface="Cambria Math" panose="02040503050406030204" pitchFamily="18" charset="0"/>
                            <a:cs typeface="B Koodak" panose="00000700000000000000" pitchFamily="2" charset="-78"/>
                          </a:rPr>
                          <m:t>4</m:t>
                        </m:r>
                      </m:den>
                    </m:f>
                    <m:r>
                      <a:rPr lang="fa-IR" sz="2000" i="1" dirty="0" smtClean="0">
                        <a:solidFill>
                          <a:schemeClr val="tx1"/>
                        </a:solidFill>
                        <a:latin typeface="Cambria Math" panose="02040503050406030204" pitchFamily="18" charset="0"/>
                        <a:cs typeface="B Koodak" panose="00000700000000000000" pitchFamily="2" charset="-78"/>
                      </a:rPr>
                      <m:t>=</m:t>
                    </m:r>
                  </m:oMath>
                </a14:m>
                <a:endParaRPr lang="fa-IR" sz="2000" dirty="0">
                  <a:solidFill>
                    <a:schemeClr val="tx1"/>
                  </a:solidFill>
                  <a:cs typeface="B Koodak" panose="00000700000000000000" pitchFamily="2" charset="-78"/>
                </a:endParaRPr>
              </a:p>
            </p:txBody>
          </p:sp>
        </mc:Choice>
        <mc:Fallback xmlns="">
          <p:sp>
            <p:nvSpPr>
              <p:cNvPr id="11" name="Rectangle 10"/>
              <p:cNvSpPr>
                <a:spLocks noRot="1" noChangeAspect="1" noMove="1" noResize="1" noEditPoints="1" noAdjustHandles="1" noChangeArrowheads="1" noChangeShapeType="1" noTextEdit="1"/>
              </p:cNvSpPr>
              <p:nvPr/>
            </p:nvSpPr>
            <p:spPr>
              <a:xfrm>
                <a:off x="2955637" y="3224051"/>
                <a:ext cx="844205" cy="570926"/>
              </a:xfrm>
              <a:prstGeom prst="rect">
                <a:avLst/>
              </a:prstGeom>
              <a:blipFill>
                <a:blip r:embed="rId5"/>
                <a:stretch>
                  <a:fillRect l="-8696" b="-13830"/>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277182" y="3277478"/>
                <a:ext cx="1027910" cy="473912"/>
              </a:xfrm>
              <a:prstGeom prst="rect">
                <a:avLst/>
              </a:prstGeom>
              <a:noFill/>
            </p:spPr>
            <p:txBody>
              <a:bodyPr wrap="none" lIns="0" tIns="0" rIns="0" bIns="0" rtlCol="1">
                <a:spAutoFit/>
              </a:bodyPr>
              <a:lstStyle/>
              <a:p>
                <a14:m>
                  <m:oMath xmlns:m="http://schemas.openxmlformats.org/officeDocument/2006/math">
                    <m:r>
                      <m:rPr>
                        <m:nor/>
                      </m:rPr>
                      <a:rPr lang="fa-IR" sz="2000" b="0" i="0" smtClean="0">
                        <a:latin typeface="Cambria Math" panose="02040503050406030204" pitchFamily="18" charset="0"/>
                        <a:cs typeface="B Koodak" panose="00000700000000000000" pitchFamily="2" charset="-78"/>
                      </a:rPr>
                      <m:t>−</m:t>
                    </m:r>
                    <m:d>
                      <m:dPr>
                        <m:ctrlPr>
                          <a:rPr lang="fa-IR" sz="2000" i="1">
                            <a:latin typeface="Cambria Math" panose="02040503050406030204" pitchFamily="18" charset="0"/>
                          </a:rPr>
                        </m:ctrlPr>
                      </m:dPr>
                      <m:e>
                        <m:r>
                          <m:rPr>
                            <m:nor/>
                          </m:rPr>
                          <a:rPr lang="fa-IR" sz="2000" b="0" i="0" smtClean="0">
                            <a:latin typeface="Cambria Math" panose="02040503050406030204" pitchFamily="18" charset="0"/>
                          </a:rPr>
                          <m:t> </m:t>
                        </m:r>
                        <m:f>
                          <m:fPr>
                            <m:ctrlPr>
                              <a:rPr lang="fa-IR" sz="2000" i="1">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5</m:t>
                            </m:r>
                          </m:num>
                          <m:den>
                            <m:r>
                              <m:rPr>
                                <m:nor/>
                              </m:rPr>
                              <a:rPr lang="fa-IR" sz="2000" b="0" i="0" smtClean="0">
                                <a:latin typeface="Cambria Math" panose="02040503050406030204" pitchFamily="18" charset="0"/>
                              </a:rPr>
                              <m:t>−</m:t>
                            </m:r>
                            <m:r>
                              <m:rPr>
                                <m:nor/>
                              </m:rPr>
                              <a:rPr lang="fa-IR" sz="2000" b="0" i="0" smtClean="0">
                                <a:latin typeface="Cambria Math" panose="02040503050406030204" pitchFamily="18" charset="0"/>
                                <a:cs typeface="B Koodak" panose="00000700000000000000" pitchFamily="2" charset="-78"/>
                              </a:rPr>
                              <m:t>2</m:t>
                            </m:r>
                          </m:den>
                        </m:f>
                      </m:e>
                    </m:d>
                  </m:oMath>
                </a14:m>
                <a:r>
                  <a:rPr lang="fa-IR" sz="2000" dirty="0">
                    <a:cs typeface="B Koodak" panose="00000700000000000000" pitchFamily="2" charset="-78"/>
                  </a:rPr>
                  <a:t> </a:t>
                </a:r>
                <a14:m>
                  <m:oMath xmlns:m="http://schemas.openxmlformats.org/officeDocument/2006/math">
                    <m:r>
                      <a:rPr lang="fa-IR" sz="2000" i="1" dirty="0" smtClean="0">
                        <a:latin typeface="Cambria Math" panose="02040503050406030204" pitchFamily="18" charset="0"/>
                        <a:cs typeface="B Koodak" panose="00000700000000000000" pitchFamily="2" charset="-78"/>
                      </a:rPr>
                      <m:t>=</m:t>
                    </m:r>
                  </m:oMath>
                </a14:m>
                <a:endParaRPr lang="fa-IR" sz="2000" dirty="0">
                  <a:cs typeface="B Koodak" panose="00000700000000000000" pitchFamily="2" charset="-78"/>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6277182" y="3277478"/>
                <a:ext cx="1027910" cy="473912"/>
              </a:xfrm>
              <a:prstGeom prst="rect">
                <a:avLst/>
              </a:prstGeom>
              <a:blipFill>
                <a:blip r:embed="rId6"/>
                <a:stretch>
                  <a:fillRect b="-27273"/>
                </a:stretch>
              </a:blipFill>
            </p:spPr>
            <p:txBody>
              <a:bodyPr/>
              <a:lstStyle/>
              <a:p>
                <a:r>
                  <a:rPr lang="fa-IR">
                    <a:noFill/>
                  </a:rPr>
                  <a:t> </a:t>
                </a:r>
              </a:p>
            </p:txBody>
          </p:sp>
        </mc:Fallback>
      </mc:AlternateContent>
      <p:sp>
        <p:nvSpPr>
          <p:cNvPr id="13" name="TextBox 12"/>
          <p:cNvSpPr txBox="1"/>
          <p:nvPr/>
        </p:nvSpPr>
        <p:spPr>
          <a:xfrm>
            <a:off x="7882364" y="4293467"/>
            <a:ext cx="3962400" cy="397163"/>
          </a:xfrm>
          <a:prstGeom prst="rect">
            <a:avLst/>
          </a:prstGeom>
          <a:noFill/>
        </p:spPr>
        <p:txBody>
          <a:bodyPr wrap="square" rtlCol="1">
            <a:spAutoFit/>
          </a:bodyPr>
          <a:lstStyle/>
          <a:p>
            <a:pPr algn="r"/>
            <a:r>
              <a:rPr lang="fa-IR" sz="2000" dirty="0">
                <a:cs typeface="B Koodak" panose="00000700000000000000" pitchFamily="2" charset="-78"/>
              </a:rPr>
              <a:t>2-حاصل عبارت های زیر را به دست آورید.</a:t>
            </a:r>
          </a:p>
        </p:txBody>
      </p:sp>
      <mc:AlternateContent xmlns:mc="http://schemas.openxmlformats.org/markup-compatibility/2006" xmlns:a14="http://schemas.microsoft.com/office/drawing/2010/main">
        <mc:Choice Requires="a14">
          <p:sp>
            <p:nvSpPr>
              <p:cNvPr id="15" name="TextBox 14"/>
              <p:cNvSpPr txBox="1"/>
              <p:nvPr/>
            </p:nvSpPr>
            <p:spPr>
              <a:xfrm>
                <a:off x="297906" y="5292433"/>
                <a:ext cx="1418530" cy="478593"/>
              </a:xfrm>
              <a:prstGeom prst="rect">
                <a:avLst/>
              </a:prstGeom>
              <a:noFill/>
            </p:spPr>
            <p:txBody>
              <a:bodyPr wrap="none" lIns="0" tIns="0" rIns="0" bIns="0" rtlCol="1">
                <a:spAutoFit/>
              </a:bodyPr>
              <a:lstStyle/>
              <a:p>
                <a14:m>
                  <m:oMath xmlns:m="http://schemas.openxmlformats.org/officeDocument/2006/math">
                    <m:d>
                      <m:dPr>
                        <m:ctrlPr>
                          <a:rPr lang="fa-IR" sz="2000" i="1" smtClean="0">
                            <a:latin typeface="Cambria Math" panose="02040503050406030204" pitchFamily="18" charset="0"/>
                          </a:rPr>
                        </m:ctrlPr>
                      </m:dPr>
                      <m:e>
                        <m:r>
                          <m:rPr>
                            <m:nor/>
                          </m:rPr>
                          <a:rPr lang="fa-IR" sz="2000" b="0" i="0" smtClean="0">
                            <a:latin typeface="Cambria Math" panose="02040503050406030204" pitchFamily="18" charset="0"/>
                            <a:cs typeface="B Koodak" panose="00000700000000000000" pitchFamily="2" charset="-78"/>
                          </a:rPr>
                          <m:t>−</m:t>
                        </m:r>
                        <m:r>
                          <m:rPr>
                            <m:nor/>
                          </m:rPr>
                          <a:rPr lang="fa-IR" sz="2000" i="0">
                            <a:latin typeface="Cambria Math" panose="02040503050406030204" pitchFamily="18" charset="0"/>
                            <a:cs typeface="B Koodak" panose="00000700000000000000" pitchFamily="2" charset="-78"/>
                          </a:rPr>
                          <m:t>2</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1</m:t>
                            </m:r>
                          </m:num>
                          <m:den>
                            <m:r>
                              <m:rPr>
                                <m:nor/>
                              </m:rPr>
                              <a:rPr lang="fa-IR" sz="2000" i="0">
                                <a:latin typeface="Cambria Math" panose="02040503050406030204" pitchFamily="18" charset="0"/>
                                <a:cs typeface="B Koodak" panose="00000700000000000000" pitchFamily="2" charset="-78"/>
                              </a:rPr>
                              <m:t>2</m:t>
                            </m:r>
                          </m:den>
                        </m:f>
                        <m:r>
                          <m:rPr>
                            <m:nor/>
                          </m:rPr>
                          <a:rPr lang="fa-IR" sz="2000" i="0">
                            <a:latin typeface="Cambria Math" panose="02040503050406030204" pitchFamily="18" charset="0"/>
                            <a:cs typeface="B Koodak" panose="00000700000000000000" pitchFamily="2" charset="-78"/>
                          </a:rPr>
                          <m:t>+</m:t>
                        </m:r>
                        <m:r>
                          <m:rPr>
                            <m:nor/>
                          </m:rPr>
                          <a:rPr lang="fa-IR" sz="2000" i="0">
                            <a:latin typeface="Cambria Math" panose="02040503050406030204" pitchFamily="18" charset="0"/>
                            <a:cs typeface="B Koodak" panose="00000700000000000000" pitchFamily="2" charset="-78"/>
                          </a:rPr>
                          <m:t>7</m:t>
                        </m:r>
                        <m:f>
                          <m:fPr>
                            <m:ctrlPr>
                              <a:rPr lang="fa-IR" sz="2000" i="1">
                                <a:latin typeface="Cambria Math" panose="02040503050406030204" pitchFamily="18" charset="0"/>
                              </a:rPr>
                            </m:ctrlPr>
                          </m:fPr>
                          <m:num>
                            <m:r>
                              <m:rPr>
                                <m:nor/>
                              </m:rPr>
                              <a:rPr lang="fa-IR" sz="2000" i="0">
                                <a:latin typeface="Cambria Math" panose="02040503050406030204" pitchFamily="18" charset="0"/>
                                <a:cs typeface="B Koodak" panose="00000700000000000000" pitchFamily="2" charset="-78"/>
                              </a:rPr>
                              <m:t>1</m:t>
                            </m:r>
                          </m:num>
                          <m:den>
                            <m:r>
                              <m:rPr>
                                <m:nor/>
                              </m:rPr>
                              <a:rPr lang="fa-IR" sz="2000" i="0">
                                <a:latin typeface="Cambria Math" panose="02040503050406030204" pitchFamily="18" charset="0"/>
                                <a:cs typeface="B Koodak" panose="00000700000000000000" pitchFamily="2" charset="-78"/>
                              </a:rPr>
                              <m:t>3</m:t>
                            </m:r>
                          </m:den>
                        </m:f>
                      </m:e>
                    </m:d>
                  </m:oMath>
                </a14:m>
                <a:r>
                  <a:rPr lang="fa-IR" sz="2000" dirty="0">
                    <a:cs typeface="B Koodak" panose="00000700000000000000" pitchFamily="2" charset="-78"/>
                  </a:rPr>
                  <a:t> </a:t>
                </a:r>
                <a14:m>
                  <m:oMath xmlns:m="http://schemas.openxmlformats.org/officeDocument/2006/math">
                    <m:r>
                      <a:rPr lang="fa-IR" sz="2000" i="1" dirty="0" smtClean="0">
                        <a:latin typeface="Cambria Math" panose="02040503050406030204" pitchFamily="18" charset="0"/>
                        <a:ea typeface="Cambria Math" panose="02040503050406030204" pitchFamily="18" charset="0"/>
                        <a:cs typeface="B Koodak" panose="00000700000000000000" pitchFamily="2" charset="-78"/>
                      </a:rPr>
                      <m:t>÷</m:t>
                    </m:r>
                  </m:oMath>
                </a14:m>
                <a:endParaRPr lang="fa-IR" sz="2000" dirty="0">
                  <a:cs typeface="B Koodak" panose="00000700000000000000" pitchFamily="2" charset="-78"/>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97906" y="5292433"/>
                <a:ext cx="1418530" cy="478593"/>
              </a:xfrm>
              <a:prstGeom prst="rect">
                <a:avLst/>
              </a:prstGeom>
              <a:blipFill>
                <a:blip r:embed="rId7"/>
                <a:stretch>
                  <a:fillRect b="-26582"/>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612065" y="5278329"/>
                <a:ext cx="1765674" cy="511166"/>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d>
                        <m:dPr>
                          <m:ctrlPr>
                            <a:rPr lang="fa-IR" i="1" smtClean="0">
                              <a:latin typeface="Cambria Math" panose="02040503050406030204" pitchFamily="18" charset="0"/>
                            </a:rPr>
                          </m:ctrlPr>
                        </m:dPr>
                        <m:e>
                          <m:r>
                            <m:rPr>
                              <m:nor/>
                            </m:rPr>
                            <a:rPr lang="fa-IR" b="0" i="0" smtClean="0">
                              <a:latin typeface="Cambria Math" panose="02040503050406030204" pitchFamily="18" charset="0"/>
                              <a:cs typeface="B Koodak" panose="00000700000000000000" pitchFamily="2" charset="-78"/>
                            </a:rPr>
                            <m:t>−</m:t>
                          </m:r>
                          <m:r>
                            <m:rPr>
                              <m:nor/>
                            </m:rPr>
                            <a:rPr lang="fa-IR" b="0" i="0" smtClean="0">
                              <a:latin typeface="Cambria Math" panose="02040503050406030204" pitchFamily="18" charset="0"/>
                              <a:cs typeface="B Koodak" panose="00000700000000000000" pitchFamily="2" charset="-78"/>
                            </a:rPr>
                            <m:t>1</m:t>
                          </m:r>
                          <m:f>
                            <m:fPr>
                              <m:ctrlPr>
                                <a:rPr lang="fa-IR" i="1">
                                  <a:latin typeface="Cambria Math" panose="02040503050406030204" pitchFamily="18" charset="0"/>
                                </a:rPr>
                              </m:ctrlPr>
                            </m:fPr>
                            <m:num>
                              <m:r>
                                <m:rPr>
                                  <m:nor/>
                                </m:rPr>
                                <a:rPr lang="fa-IR" i="0">
                                  <a:latin typeface="Cambria Math" panose="02040503050406030204" pitchFamily="18" charset="0"/>
                                  <a:cs typeface="B Koodak" panose="00000700000000000000" pitchFamily="2" charset="-78"/>
                                </a:rPr>
                                <m:t>1</m:t>
                              </m:r>
                            </m:num>
                            <m:den>
                              <m:r>
                                <m:rPr>
                                  <m:nor/>
                                </m:rPr>
                                <a:rPr lang="fa-IR" b="0" i="0" smtClean="0">
                                  <a:latin typeface="Cambria Math" panose="02040503050406030204" pitchFamily="18" charset="0"/>
                                  <a:cs typeface="B Koodak" panose="00000700000000000000" pitchFamily="2" charset="-78"/>
                                </a:rPr>
                                <m:t>4</m:t>
                              </m:r>
                            </m:den>
                          </m:f>
                          <m:r>
                            <m:rPr>
                              <m:nor/>
                            </m:rPr>
                            <a:rPr lang="fa-IR" i="0">
                              <a:latin typeface="Cambria Math" panose="02040503050406030204" pitchFamily="18" charset="0"/>
                              <a:cs typeface="B Koodak" panose="00000700000000000000" pitchFamily="2" charset="-78"/>
                            </a:rPr>
                            <m:t>×</m:t>
                          </m:r>
                          <m:f>
                            <m:fPr>
                              <m:ctrlPr>
                                <a:rPr lang="fa-IR" i="1">
                                  <a:latin typeface="Cambria Math" panose="02040503050406030204" pitchFamily="18" charset="0"/>
                                </a:rPr>
                              </m:ctrlPr>
                            </m:fPr>
                            <m:num>
                              <m:r>
                                <m:rPr>
                                  <m:nor/>
                                </m:rPr>
                                <a:rPr lang="fa-IR" b="0" i="0" smtClean="0">
                                  <a:latin typeface="Cambria Math" panose="02040503050406030204" pitchFamily="18" charset="0"/>
                                  <a:cs typeface="B Koodak" panose="00000700000000000000" pitchFamily="2" charset="-78"/>
                                </a:rPr>
                                <m:t>−</m:t>
                              </m:r>
                              <m:r>
                                <m:rPr>
                                  <m:nor/>
                                </m:rPr>
                                <a:rPr lang="fa-IR" i="0">
                                  <a:latin typeface="Cambria Math" panose="02040503050406030204" pitchFamily="18" charset="0"/>
                                  <a:cs typeface="B Koodak" panose="00000700000000000000" pitchFamily="2" charset="-78"/>
                                </a:rPr>
                                <m:t>2</m:t>
                              </m:r>
                            </m:num>
                            <m:den>
                              <m:r>
                                <m:rPr>
                                  <m:nor/>
                                </m:rPr>
                                <a:rPr lang="fa-IR" b="0" i="0" smtClean="0">
                                  <a:latin typeface="Cambria Math" panose="02040503050406030204" pitchFamily="18" charset="0"/>
                                  <a:cs typeface="B Koodak" panose="00000700000000000000" pitchFamily="2" charset="-78"/>
                                </a:rPr>
                                <m:t>5</m:t>
                              </m:r>
                            </m:den>
                          </m:f>
                        </m:e>
                      </m:d>
                      <m:r>
                        <a:rPr lang="fa-IR" i="1" dirty="0" smtClean="0">
                          <a:latin typeface="Cambria Math" panose="02040503050406030204" pitchFamily="18" charset="0"/>
                          <a:cs typeface="B Koodak" panose="00000700000000000000" pitchFamily="2" charset="-78"/>
                        </a:rPr>
                        <m:t>= </m:t>
                      </m:r>
                    </m:oMath>
                  </m:oMathPara>
                </a14:m>
                <a:endParaRPr lang="fa-IR" dirty="0">
                  <a:cs typeface="B Koodak" panose="00000700000000000000" pitchFamily="2" charset="-78"/>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612065" y="5278329"/>
                <a:ext cx="1765674" cy="511166"/>
              </a:xfrm>
              <a:prstGeom prst="rect">
                <a:avLst/>
              </a:prstGeom>
              <a:blipFill>
                <a:blip r:embed="rId8"/>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495636" y="5056978"/>
                <a:ext cx="1809456" cy="958211"/>
              </a:xfrm>
              <a:prstGeom prst="rect">
                <a:avLst/>
              </a:prstGeom>
              <a:noFill/>
            </p:spPr>
            <p:txBody>
              <a:bodyPr wrap="square" rtlCol="1">
                <a:spAutoFit/>
              </a:bodyPr>
              <a:lstStyle/>
              <a:p>
                <a:r>
                  <a:rPr lang="fa-IR" sz="2000" dirty="0">
                    <a:cs typeface="B Koodak" panose="00000700000000000000" pitchFamily="2" charset="-78"/>
                  </a:rPr>
                  <a:t>-1</a:t>
                </a:r>
                <a14:m>
                  <m:oMath xmlns:m="http://schemas.openxmlformats.org/officeDocument/2006/math">
                    <m:f>
                      <m:fPr>
                        <m:ctrlPr>
                          <a:rPr lang="fa-IR" sz="2000" i="1" smtClean="0">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1</m:t>
                        </m:r>
                        <m:r>
                          <m:rPr>
                            <m:nor/>
                          </m:rPr>
                          <a:rPr lang="fa-IR" sz="2000" b="0" i="0" smtClean="0">
                            <a:latin typeface="Cambria Math" panose="02040503050406030204" pitchFamily="18" charset="0"/>
                            <a:cs typeface="B Koodak" panose="00000700000000000000" pitchFamily="2" charset="-78"/>
                          </a:rPr>
                          <m:t>−</m:t>
                        </m:r>
                        <m:f>
                          <m:fPr>
                            <m:ctrlPr>
                              <a:rPr lang="fa-IR" sz="2000" b="0" i="1" smtClean="0">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1</m:t>
                            </m:r>
                          </m:num>
                          <m:den>
                            <m:r>
                              <m:rPr>
                                <m:nor/>
                              </m:rPr>
                              <a:rPr lang="fa-IR" sz="2000" b="0" i="0" smtClean="0">
                                <a:latin typeface="Cambria Math" panose="02040503050406030204" pitchFamily="18" charset="0"/>
                                <a:cs typeface="B Koodak" panose="00000700000000000000" pitchFamily="2" charset="-78"/>
                              </a:rPr>
                              <m:t>2</m:t>
                            </m:r>
                          </m:den>
                        </m:f>
                      </m:num>
                      <m:den>
                        <m:r>
                          <m:rPr>
                            <m:nor/>
                          </m:rPr>
                          <a:rPr lang="fa-IR" sz="2000" b="0" i="0" smtClean="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1</m:t>
                        </m:r>
                        <m:r>
                          <m:rPr>
                            <m:nor/>
                          </m:rPr>
                          <a:rPr lang="fa-IR" sz="2000" b="0" i="0" smtClean="0">
                            <a:latin typeface="Cambria Math" panose="02040503050406030204" pitchFamily="18" charset="0"/>
                            <a:cs typeface="B Koodak" panose="00000700000000000000" pitchFamily="2" charset="-78"/>
                          </a:rPr>
                          <m:t>+</m:t>
                        </m:r>
                        <m:r>
                          <m:rPr>
                            <m:nor/>
                          </m:rPr>
                          <a:rPr lang="fa-IR" sz="2000" b="0" i="0" smtClean="0">
                            <a:latin typeface="Cambria Math" panose="02040503050406030204" pitchFamily="18" charset="0"/>
                            <a:cs typeface="B Koodak" panose="00000700000000000000" pitchFamily="2" charset="-78"/>
                          </a:rPr>
                          <m:t>1</m:t>
                        </m:r>
                        <m:f>
                          <m:fPr>
                            <m:ctrlPr>
                              <a:rPr lang="fa-IR" sz="2000" b="0" i="1" smtClean="0">
                                <a:latin typeface="Cambria Math" panose="02040503050406030204" pitchFamily="18" charset="0"/>
                              </a:rPr>
                            </m:ctrlPr>
                          </m:fPr>
                          <m:num>
                            <m:r>
                              <m:rPr>
                                <m:nor/>
                              </m:rPr>
                              <a:rPr lang="fa-IR" sz="2000" b="0" i="0" smtClean="0">
                                <a:latin typeface="Cambria Math" panose="02040503050406030204" pitchFamily="18" charset="0"/>
                                <a:cs typeface="B Koodak" panose="00000700000000000000" pitchFamily="2" charset="-78"/>
                              </a:rPr>
                              <m:t>1</m:t>
                            </m:r>
                          </m:num>
                          <m:den>
                            <m:r>
                              <m:rPr>
                                <m:nor/>
                              </m:rPr>
                              <a:rPr lang="fa-IR" sz="2000" b="0" i="0" smtClean="0">
                                <a:latin typeface="Cambria Math" panose="02040503050406030204" pitchFamily="18" charset="0"/>
                                <a:cs typeface="B Koodak" panose="00000700000000000000" pitchFamily="2" charset="-78"/>
                              </a:rPr>
                              <m:t>2</m:t>
                            </m:r>
                          </m:den>
                        </m:f>
                      </m:den>
                    </m:f>
                  </m:oMath>
                </a14:m>
                <a:r>
                  <a:rPr lang="fa-IR" sz="2000" dirty="0">
                    <a:cs typeface="B Koodak" panose="00000700000000000000" pitchFamily="2" charset="-78"/>
                  </a:rPr>
                  <a:t> = </a:t>
                </a:r>
              </a:p>
            </p:txBody>
          </p:sp>
        </mc:Choice>
        <mc:Fallback xmlns="">
          <p:sp>
            <p:nvSpPr>
              <p:cNvPr id="3" name="TextBox 2"/>
              <p:cNvSpPr txBox="1">
                <a:spLocks noRot="1" noChangeAspect="1" noMove="1" noResize="1" noEditPoints="1" noAdjustHandles="1" noChangeArrowheads="1" noChangeShapeType="1" noTextEdit="1"/>
              </p:cNvSpPr>
              <p:nvPr/>
            </p:nvSpPr>
            <p:spPr>
              <a:xfrm>
                <a:off x="5495636" y="5056978"/>
                <a:ext cx="1809456" cy="958211"/>
              </a:xfrm>
              <a:prstGeom prst="rect">
                <a:avLst/>
              </a:prstGeom>
              <a:blipFill>
                <a:blip r:embed="rId9"/>
                <a:stretch>
                  <a:fillRect l="-3716"/>
                </a:stretch>
              </a:blipFill>
            </p:spPr>
            <p:txBody>
              <a:bodyPr/>
              <a:lstStyle/>
              <a:p>
                <a:r>
                  <a:rPr lang="fa-IR">
                    <a:noFill/>
                  </a:rPr>
                  <a:t> </a:t>
                </a:r>
              </a:p>
            </p:txBody>
          </p:sp>
        </mc:Fallback>
      </mc:AlternateContent>
    </p:spTree>
    <p:extLst>
      <p:ext uri="{BB962C8B-B14F-4D97-AF65-F5344CB8AC3E}">
        <p14:creationId xmlns:p14="http://schemas.microsoft.com/office/powerpoint/2010/main" val="172201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47773" y="674574"/>
            <a:ext cx="6984275" cy="461665"/>
          </a:xfrm>
          <a:prstGeom prst="rect">
            <a:avLst/>
          </a:prstGeom>
          <a:noFill/>
        </p:spPr>
        <p:txBody>
          <a:bodyPr wrap="square" rtlCol="0">
            <a:spAutoFit/>
          </a:bodyPr>
          <a:lstStyle/>
          <a:p>
            <a:pPr algn="r"/>
            <a:r>
              <a:rPr lang="fa-IR" sz="2400" dirty="0">
                <a:cs typeface="B Koodak" panose="00000700000000000000" pitchFamily="2" charset="-78"/>
              </a:rPr>
              <a:t>4- حاصل عبارت ها را با توجه به ترتیب عملیات به دست آورید.</a:t>
            </a:r>
            <a:endParaRPr lang="en-US" sz="2400" dirty="0">
              <a:cs typeface="B Koodak" panose="00000700000000000000" pitchFamily="2" charset="-78"/>
            </a:endParaRPr>
          </a:p>
        </p:txBody>
      </p:sp>
      <p:sp>
        <p:nvSpPr>
          <p:cNvPr id="5" name="TextBox 4"/>
          <p:cNvSpPr txBox="1"/>
          <p:nvPr/>
        </p:nvSpPr>
        <p:spPr>
          <a:xfrm>
            <a:off x="5638800" y="2973977"/>
            <a:ext cx="65" cy="492443"/>
          </a:xfrm>
          <a:prstGeom prst="rect">
            <a:avLst/>
          </a:prstGeom>
          <a:noFill/>
        </p:spPr>
        <p:txBody>
          <a:bodyPr wrap="none" lIns="0" tIns="0" rIns="0" bIns="0" rtlCol="1">
            <a:spAutoFit/>
          </a:bodyPr>
          <a:lstStyle/>
          <a:p>
            <a:endParaRPr lang="fa-IR" sz="3200" dirty="0"/>
          </a:p>
        </p:txBody>
      </p:sp>
      <mc:AlternateContent xmlns:mc="http://schemas.openxmlformats.org/markup-compatibility/2006" xmlns:a14="http://schemas.microsoft.com/office/drawing/2010/main">
        <mc:Choice Requires="a14">
          <p:sp>
            <p:nvSpPr>
              <p:cNvPr id="6" name="Rectangle 5"/>
              <p:cNvSpPr/>
              <p:nvPr/>
            </p:nvSpPr>
            <p:spPr>
              <a:xfrm>
                <a:off x="1079500" y="2268952"/>
                <a:ext cx="1219776" cy="6449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fa-IR" sz="3200" b="0" i="0" smtClean="0">
                          <a:latin typeface="Cambria Math" panose="02040503050406030204" pitchFamily="18" charset="0"/>
                          <a:cs typeface="B Koodak" panose="00000700000000000000" pitchFamily="2" charset="-78"/>
                        </a:rPr>
                        <m:t>−</m:t>
                      </m:r>
                      <m:r>
                        <m:rPr>
                          <m:nor/>
                        </m:rPr>
                        <a:rPr lang="fa-IR" sz="3200">
                          <a:latin typeface="Cambria Math" panose="02040503050406030204" pitchFamily="18" charset="0"/>
                          <a:cs typeface="B Koodak" panose="00000700000000000000" pitchFamily="2" charset="-78"/>
                        </a:rPr>
                        <m:t>8</m:t>
                      </m:r>
                      <m:r>
                        <m:rPr>
                          <m:nor/>
                        </m:rPr>
                        <a:rPr lang="fa-IR" sz="3200" b="0" i="0" smtClean="0">
                          <a:latin typeface="Cambria Math" panose="02040503050406030204" pitchFamily="18" charset="0"/>
                          <a:cs typeface="B Koodak" panose="00000700000000000000" pitchFamily="2" charset="-78"/>
                        </a:rPr>
                        <m:t>−</m:t>
                      </m:r>
                      <m:r>
                        <m:rPr>
                          <m:nor/>
                        </m:rPr>
                        <a:rPr lang="fa-IR" sz="3200">
                          <a:latin typeface="Cambria Math" panose="02040503050406030204" pitchFamily="18" charset="0"/>
                          <a:cs typeface="B Koodak" panose="00000700000000000000" pitchFamily="2" charset="-78"/>
                        </a:rPr>
                        <m:t>3</m:t>
                      </m:r>
                      <m:r>
                        <m:rPr>
                          <m:nor/>
                        </m:rPr>
                        <a:rPr lang="fa-IR" sz="3200">
                          <a:latin typeface="Cambria Math" panose="02040503050406030204" pitchFamily="18" charset="0"/>
                          <a:ea typeface="Cambria Math" panose="02040503050406030204" pitchFamily="18" charset="0"/>
                          <a:cs typeface="B Koodak" panose="00000700000000000000" pitchFamily="2" charset="-78"/>
                        </a:rPr>
                        <m:t>×</m:t>
                      </m:r>
                      <m:r>
                        <m:rPr>
                          <m:nor/>
                        </m:rPr>
                        <a:rPr lang="fa-IR" sz="3200">
                          <a:latin typeface="Cambria Math" panose="02040503050406030204" pitchFamily="18" charset="0"/>
                          <a:cs typeface="B Koodak" panose="00000700000000000000" pitchFamily="2" charset="-78"/>
                        </a:rPr>
                        <m:t>5</m:t>
                      </m:r>
                    </m:oMath>
                  </m:oMathPara>
                </a14:m>
                <a:endParaRPr lang="fa-IR" sz="3200" dirty="0">
                  <a:cs typeface="B Koodak" panose="00000700000000000000" pitchFamily="2" charset="-78"/>
                </a:endParaRPr>
              </a:p>
            </p:txBody>
          </p:sp>
        </mc:Choice>
        <mc:Fallback xmlns="">
          <p:sp>
            <p:nvSpPr>
              <p:cNvPr id="6" name="Rectangle 5"/>
              <p:cNvSpPr>
                <a:spLocks noRot="1" noChangeAspect="1" noMove="1" noResize="1" noEditPoints="1" noAdjustHandles="1" noChangeArrowheads="1" noChangeShapeType="1" noTextEdit="1"/>
              </p:cNvSpPr>
              <p:nvPr/>
            </p:nvSpPr>
            <p:spPr>
              <a:xfrm>
                <a:off x="1079500" y="2268952"/>
                <a:ext cx="1219776" cy="644920"/>
              </a:xfrm>
              <a:prstGeom prst="rect">
                <a:avLst/>
              </a:prstGeom>
              <a:blipFill>
                <a:blip r:embed="rId4"/>
                <a:stretch>
                  <a:fillRect r="-25500"/>
                </a:stretch>
              </a:blipFill>
            </p:spPr>
            <p:txBody>
              <a:bodyPr/>
              <a:lstStyle/>
              <a:p>
                <a:r>
                  <a:rPr lang="en-US">
                    <a:noFill/>
                  </a:rPr>
                  <a:t> </a:t>
                </a:r>
              </a:p>
            </p:txBody>
          </p:sp>
        </mc:Fallback>
      </mc:AlternateContent>
      <p:sp>
        <p:nvSpPr>
          <p:cNvPr id="8" name="TextBox 7"/>
          <p:cNvSpPr txBox="1"/>
          <p:nvPr/>
        </p:nvSpPr>
        <p:spPr>
          <a:xfrm>
            <a:off x="2605599" y="2329097"/>
            <a:ext cx="1959864" cy="584775"/>
          </a:xfrm>
          <a:prstGeom prst="rect">
            <a:avLst/>
          </a:prstGeom>
          <a:noFill/>
        </p:spPr>
        <p:txBody>
          <a:bodyPr wrap="square" rtlCol="1">
            <a:spAutoFit/>
          </a:bodyPr>
          <a:lstStyle/>
          <a:p>
            <a:r>
              <a:rPr lang="fa-IR" sz="3200" dirty="0">
                <a:solidFill>
                  <a:srgbClr val="FF0000"/>
                </a:solidFill>
                <a:cs typeface="B Koodak" panose="00000700000000000000" pitchFamily="2" charset="-78"/>
              </a:rPr>
              <a:t>23- =</a:t>
            </a:r>
          </a:p>
        </p:txBody>
      </p:sp>
      <p:sp>
        <p:nvSpPr>
          <p:cNvPr id="14" name="TextBox 13"/>
          <p:cNvSpPr txBox="1"/>
          <p:nvPr/>
        </p:nvSpPr>
        <p:spPr>
          <a:xfrm>
            <a:off x="8612827" y="2329096"/>
            <a:ext cx="1461082" cy="584775"/>
          </a:xfrm>
          <a:prstGeom prst="rect">
            <a:avLst/>
          </a:prstGeom>
          <a:noFill/>
        </p:spPr>
        <p:txBody>
          <a:bodyPr wrap="square" rtlCol="1">
            <a:spAutoFit/>
          </a:bodyPr>
          <a:lstStyle/>
          <a:p>
            <a:r>
              <a:rPr lang="fa-IR" sz="3200" dirty="0">
                <a:solidFill>
                  <a:schemeClr val="accent1">
                    <a:lumMod val="75000"/>
                  </a:schemeClr>
                </a:solidFill>
                <a:cs typeface="B Koodak" panose="00000700000000000000" pitchFamily="2" charset="-78"/>
              </a:rPr>
              <a:t>28- =</a:t>
            </a:r>
          </a:p>
        </p:txBody>
      </p:sp>
      <mc:AlternateContent xmlns:mc="http://schemas.openxmlformats.org/markup-compatibility/2006" xmlns:a14="http://schemas.microsoft.com/office/drawing/2010/main">
        <mc:Choice Requires="a14">
          <p:sp>
            <p:nvSpPr>
              <p:cNvPr id="17" name="TextBox 16"/>
              <p:cNvSpPr txBox="1"/>
              <p:nvPr/>
            </p:nvSpPr>
            <p:spPr>
              <a:xfrm>
                <a:off x="745969" y="4047066"/>
                <a:ext cx="2651142" cy="82933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m:rPr>
                          <m:nor/>
                        </m:rPr>
                        <a:rPr lang="fa-IR" sz="3200" smtClean="0">
                          <a:latin typeface="Cambria Math" panose="02040503050406030204" pitchFamily="18" charset="0"/>
                          <a:cs typeface="B Koodak" panose="00000700000000000000" pitchFamily="2" charset="-78"/>
                        </a:rPr>
                        <m:t>1</m:t>
                      </m:r>
                      <m:r>
                        <m:rPr>
                          <m:nor/>
                        </m:rPr>
                        <a:rPr lang="fa-IR" sz="3200" b="0" i="0" smtClean="0">
                          <a:latin typeface="Cambria Math" panose="02040503050406030204" pitchFamily="18" charset="0"/>
                          <a:cs typeface="B Koodak" panose="00000700000000000000" pitchFamily="2" charset="-78"/>
                        </a:rPr>
                        <m:t>−</m:t>
                      </m:r>
                      <m:r>
                        <m:rPr>
                          <m:nor/>
                        </m:rPr>
                        <a:rPr lang="fa-IR" sz="3200" smtClean="0">
                          <a:latin typeface="Cambria Math" panose="02040503050406030204" pitchFamily="18" charset="0"/>
                          <a:cs typeface="B Koodak" panose="00000700000000000000" pitchFamily="2" charset="-78"/>
                        </a:rPr>
                        <m:t>2</m:t>
                      </m:r>
                      <m:r>
                        <m:rPr>
                          <m:nor/>
                        </m:rPr>
                        <a:rPr lang="fa-IR" sz="3200" smtClean="0">
                          <a:latin typeface="Cambria Math" panose="02040503050406030204" pitchFamily="18" charset="0"/>
                          <a:cs typeface="B Koodak" panose="00000700000000000000" pitchFamily="2" charset="-78"/>
                        </a:rPr>
                        <m:t>×</m:t>
                      </m:r>
                      <m:d>
                        <m:dPr>
                          <m:ctrlPr>
                            <a:rPr lang="fa-IR" sz="3200" i="1">
                              <a:latin typeface="Cambria Math" panose="02040503050406030204" pitchFamily="18" charset="0"/>
                            </a:rPr>
                          </m:ctrlPr>
                        </m:dPr>
                        <m:e>
                          <m:r>
                            <m:rPr>
                              <m:nor/>
                            </m:rPr>
                            <a:rPr lang="fa-IR" sz="3200">
                              <a:latin typeface="Cambria Math" panose="02040503050406030204" pitchFamily="18" charset="0"/>
                              <a:cs typeface="B Koodak" panose="00000700000000000000" pitchFamily="2" charset="-78"/>
                            </a:rPr>
                            <m:t>1</m:t>
                          </m:r>
                          <m:r>
                            <m:rPr>
                              <m:nor/>
                            </m:rPr>
                            <a:rPr lang="fa-IR" sz="3200" b="0" i="0" smtClean="0">
                              <a:latin typeface="Cambria Math" panose="02040503050406030204" pitchFamily="18" charset="0"/>
                              <a:cs typeface="B Koodak" panose="00000700000000000000" pitchFamily="2" charset="-78"/>
                            </a:rPr>
                            <m:t>−</m:t>
                          </m:r>
                          <m:d>
                            <m:dPr>
                              <m:ctrlPr>
                                <a:rPr lang="fa-IR" sz="3200" i="1">
                                  <a:latin typeface="Cambria Math" panose="02040503050406030204" pitchFamily="18" charset="0"/>
                                </a:rPr>
                              </m:ctrlPr>
                            </m:dPr>
                            <m:e>
                              <m:r>
                                <m:rPr>
                                  <m:nor/>
                                </m:rPr>
                                <a:rPr lang="fa-IR" sz="3200">
                                  <a:latin typeface="Cambria Math" panose="02040503050406030204" pitchFamily="18" charset="0"/>
                                  <a:cs typeface="B Koodak" panose="00000700000000000000" pitchFamily="2" charset="-78"/>
                                </a:rPr>
                                <m:t>8</m:t>
                              </m:r>
                              <m:r>
                                <m:rPr>
                                  <m:nor/>
                                </m:rPr>
                                <a:rPr lang="fa-IR" sz="3200" b="0" i="0" smtClean="0">
                                  <a:latin typeface="Cambria Math" panose="02040503050406030204" pitchFamily="18" charset="0"/>
                                  <a:cs typeface="B Koodak" panose="00000700000000000000" pitchFamily="2" charset="-78"/>
                                </a:rPr>
                                <m:t>−</m:t>
                              </m:r>
                              <m:r>
                                <m:rPr>
                                  <m:nor/>
                                </m:rPr>
                                <a:rPr lang="fa-IR" sz="3200">
                                  <a:latin typeface="Cambria Math" panose="02040503050406030204" pitchFamily="18" charset="0"/>
                                  <a:cs typeface="B Koodak" panose="00000700000000000000" pitchFamily="2" charset="-78"/>
                                </a:rPr>
                                <m:t>9</m:t>
                              </m:r>
                            </m:e>
                          </m:d>
                        </m:e>
                      </m:d>
                    </m:oMath>
                  </m:oMathPara>
                </a14:m>
                <a:endParaRPr lang="fa-IR" sz="3200" dirty="0">
                  <a:cs typeface="B Koodak" panose="00000700000000000000" pitchFamily="2" charset="-78"/>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745969" y="4047066"/>
                <a:ext cx="2651142" cy="829330"/>
              </a:xfrm>
              <a:prstGeom prst="rect">
                <a:avLst/>
              </a:prstGeom>
              <a:blipFill>
                <a:blip r:embed="rId5"/>
                <a:stretch>
                  <a:fillRect r="-16552"/>
                </a:stretch>
              </a:blipFill>
            </p:spPr>
            <p:txBody>
              <a:bodyPr/>
              <a:lstStyle/>
              <a:p>
                <a:r>
                  <a:rPr lang="en-US">
                    <a:noFill/>
                  </a:rPr>
                  <a:t> </a:t>
                </a:r>
              </a:p>
            </p:txBody>
          </p:sp>
        </mc:Fallback>
      </mc:AlternateContent>
      <p:sp>
        <p:nvSpPr>
          <p:cNvPr id="18" name="TextBox 17"/>
          <p:cNvSpPr txBox="1"/>
          <p:nvPr/>
        </p:nvSpPr>
        <p:spPr>
          <a:xfrm>
            <a:off x="3859637" y="4210809"/>
            <a:ext cx="1088136" cy="584775"/>
          </a:xfrm>
          <a:prstGeom prst="rect">
            <a:avLst/>
          </a:prstGeom>
          <a:noFill/>
        </p:spPr>
        <p:txBody>
          <a:bodyPr wrap="square" rtlCol="1">
            <a:spAutoFit/>
          </a:bodyPr>
          <a:lstStyle/>
          <a:p>
            <a:r>
              <a:rPr lang="fa-IR" sz="3200" dirty="0">
                <a:solidFill>
                  <a:schemeClr val="accent4">
                    <a:lumMod val="75000"/>
                  </a:schemeClr>
                </a:solidFill>
                <a:cs typeface="B Koodak" panose="00000700000000000000" pitchFamily="2" charset="-78"/>
              </a:rPr>
              <a:t>3- =</a:t>
            </a:r>
          </a:p>
        </p:txBody>
      </p:sp>
      <p:sp>
        <p:nvSpPr>
          <p:cNvPr id="22" name="TextBox 21"/>
          <p:cNvSpPr txBox="1"/>
          <p:nvPr/>
        </p:nvSpPr>
        <p:spPr>
          <a:xfrm>
            <a:off x="8776300" y="4210809"/>
            <a:ext cx="1106424" cy="584775"/>
          </a:xfrm>
          <a:prstGeom prst="rect">
            <a:avLst/>
          </a:prstGeom>
          <a:noFill/>
        </p:spPr>
        <p:txBody>
          <a:bodyPr wrap="square" rtlCol="1">
            <a:spAutoFit/>
          </a:bodyPr>
          <a:lstStyle/>
          <a:p>
            <a:r>
              <a:rPr lang="fa-IR" sz="3200" dirty="0">
                <a:solidFill>
                  <a:schemeClr val="accent1">
                    <a:lumMod val="75000"/>
                  </a:schemeClr>
                </a:solidFill>
                <a:cs typeface="B Koodak" panose="00000700000000000000" pitchFamily="2" charset="-78"/>
              </a:rPr>
              <a:t>13- =</a:t>
            </a:r>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31362">
            <a:off x="9723620" y="4285292"/>
            <a:ext cx="2059316" cy="2096588"/>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6332784" y="2315118"/>
                <a:ext cx="2183290" cy="552587"/>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3200" b="0" i="0" smtClean="0">
                          <a:latin typeface="Cambria Math" panose="02040503050406030204" pitchFamily="18" charset="0"/>
                          <a:cs typeface="B Koodak" panose="00000700000000000000" pitchFamily="2" charset="-78"/>
                        </a:rPr>
                        <m:t>−</m:t>
                      </m:r>
                      <m:r>
                        <m:rPr>
                          <m:nor/>
                        </m:rPr>
                        <a:rPr lang="fa-IR" sz="3200" i="0">
                          <a:latin typeface="Cambria Math" panose="02040503050406030204" pitchFamily="18" charset="0"/>
                          <a:cs typeface="B Koodak" panose="00000700000000000000" pitchFamily="2" charset="-78"/>
                        </a:rPr>
                        <m:t>16</m:t>
                      </m:r>
                      <m:r>
                        <m:rPr>
                          <m:nor/>
                        </m:rPr>
                        <a:rPr lang="fa-IR" sz="3200" i="0">
                          <a:latin typeface="Cambria Math" panose="02040503050406030204" pitchFamily="18" charset="0"/>
                          <a:cs typeface="B Koodak" panose="00000700000000000000" pitchFamily="2" charset="-78"/>
                        </a:rPr>
                        <m:t>÷</m:t>
                      </m:r>
                      <m:r>
                        <m:rPr>
                          <m:nor/>
                        </m:rPr>
                        <a:rPr lang="fa-IR" sz="3200" i="0">
                          <a:latin typeface="Cambria Math" panose="02040503050406030204" pitchFamily="18" charset="0"/>
                          <a:cs typeface="B Koodak" panose="00000700000000000000" pitchFamily="2" charset="-78"/>
                        </a:rPr>
                        <m:t>2</m:t>
                      </m:r>
                      <m:r>
                        <m:rPr>
                          <m:nor/>
                        </m:rPr>
                        <a:rPr lang="fa-IR" sz="3200" i="0">
                          <a:latin typeface="Cambria Math" panose="02040503050406030204" pitchFamily="18" charset="0"/>
                          <a:cs typeface="B Koodak" panose="00000700000000000000" pitchFamily="2" charset="-78"/>
                        </a:rPr>
                        <m:t>×</m:t>
                      </m:r>
                      <m:r>
                        <m:rPr>
                          <m:nor/>
                        </m:rPr>
                        <a:rPr lang="fa-IR" sz="3200" i="0">
                          <a:latin typeface="Cambria Math" panose="02040503050406030204" pitchFamily="18" charset="0"/>
                          <a:cs typeface="B Koodak" panose="00000700000000000000" pitchFamily="2" charset="-78"/>
                        </a:rPr>
                        <m:t>3</m:t>
                      </m:r>
                      <m:r>
                        <m:rPr>
                          <m:nor/>
                        </m:rPr>
                        <a:rPr lang="fa-IR" sz="3200" b="0" i="0" smtClean="0">
                          <a:latin typeface="Cambria Math" panose="02040503050406030204" pitchFamily="18" charset="0"/>
                          <a:cs typeface="B Koodak" panose="00000700000000000000" pitchFamily="2" charset="-78"/>
                        </a:rPr>
                        <m:t>−</m:t>
                      </m:r>
                      <m:r>
                        <m:rPr>
                          <m:nor/>
                        </m:rPr>
                        <a:rPr lang="fa-IR" sz="3200" b="0" i="0" smtClean="0">
                          <a:latin typeface="Cambria Math" panose="02040503050406030204" pitchFamily="18" charset="0"/>
                          <a:cs typeface="B Koodak" panose="00000700000000000000" pitchFamily="2" charset="-78"/>
                        </a:rPr>
                        <m:t>4</m:t>
                      </m:r>
                    </m:oMath>
                  </m:oMathPara>
                </a14:m>
                <a:endParaRPr lang="fa-IR" sz="3200" dirty="0">
                  <a:cs typeface="B Koodak" panose="00000700000000000000" pitchFamily="2" charset="-78"/>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332784" y="2315118"/>
                <a:ext cx="2183290" cy="55258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188652" y="4139271"/>
                <a:ext cx="2615652" cy="6449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3200" b="0" i="0" smtClean="0">
                          <a:latin typeface="Cambria Math" panose="02040503050406030204" pitchFamily="18" charset="0"/>
                          <a:cs typeface="B Koodak" panose="00000700000000000000" pitchFamily="2" charset="-78"/>
                        </a:rPr>
                        <m:t>−</m:t>
                      </m:r>
                      <m:r>
                        <m:rPr>
                          <m:nor/>
                        </m:rPr>
                        <a:rPr lang="fa-IR" sz="3200" b="0" i="0" smtClean="0">
                          <a:latin typeface="Cambria Math" panose="02040503050406030204" pitchFamily="18" charset="0"/>
                          <a:cs typeface="B Koodak" panose="00000700000000000000" pitchFamily="2" charset="-78"/>
                        </a:rPr>
                        <m:t>4</m:t>
                      </m:r>
                      <m:r>
                        <m:rPr>
                          <m:nor/>
                        </m:rPr>
                        <a:rPr lang="fa-IR" sz="320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3200" b="0" i="0" smtClean="0">
                          <a:latin typeface="Cambria Math" panose="02040503050406030204" pitchFamily="18" charset="0"/>
                          <a:cs typeface="B Koodak" panose="00000700000000000000" pitchFamily="2" charset="-78"/>
                        </a:rPr>
                        <m:t>4</m:t>
                      </m:r>
                      <m:r>
                        <a:rPr lang="fa-IR" sz="3200" b="0" i="1" smtClean="0">
                          <a:latin typeface="Cambria Math" panose="02040503050406030204" pitchFamily="18" charset="0"/>
                          <a:cs typeface="B Koodak" panose="00000700000000000000" pitchFamily="2" charset="-78"/>
                        </a:rPr>
                        <m:t>−</m:t>
                      </m:r>
                      <m:r>
                        <m:rPr>
                          <m:nor/>
                        </m:rPr>
                        <a:rPr lang="fa-IR" sz="3200" b="0" i="0" smtClean="0">
                          <a:latin typeface="Cambria Math" panose="02040503050406030204" pitchFamily="18" charset="0"/>
                          <a:cs typeface="B Koodak" panose="00000700000000000000" pitchFamily="2" charset="-78"/>
                        </a:rPr>
                        <m:t>4</m:t>
                      </m:r>
                      <m:r>
                        <a:rPr lang="fa-IR" sz="3200" i="1" dirty="0" smtClean="0">
                          <a:latin typeface="Cambria Math" panose="02040503050406030204" pitchFamily="18" charset="0"/>
                          <a:ea typeface="Cambria Math" panose="02040503050406030204" pitchFamily="18" charset="0"/>
                          <a:cs typeface="B Koodak" panose="00000700000000000000" pitchFamily="2" charset="-78"/>
                        </a:rPr>
                        <m:t>×</m:t>
                      </m:r>
                      <m:r>
                        <m:rPr>
                          <m:nor/>
                        </m:rPr>
                        <a:rPr lang="fa-IR" sz="3200" b="0" i="0" smtClean="0">
                          <a:latin typeface="Cambria Math" panose="02040503050406030204" pitchFamily="18" charset="0"/>
                          <a:cs typeface="B Koodak" panose="00000700000000000000" pitchFamily="2" charset="-78"/>
                        </a:rPr>
                        <m:t>3</m:t>
                      </m:r>
                    </m:oMath>
                  </m:oMathPara>
                </a14:m>
                <a:endParaRPr lang="fa-IR" sz="3200" dirty="0">
                  <a:cs typeface="B Koodak" panose="00000700000000000000" pitchFamily="2" charset="-78"/>
                </a:endParaRPr>
              </a:p>
            </p:txBody>
          </p:sp>
        </mc:Choice>
        <mc:Fallback xmlns="">
          <p:sp>
            <p:nvSpPr>
              <p:cNvPr id="12" name="Rectangle 11"/>
              <p:cNvSpPr>
                <a:spLocks noRot="1" noChangeAspect="1" noMove="1" noResize="1" noEditPoints="1" noAdjustHandles="1" noChangeArrowheads="1" noChangeShapeType="1" noTextEdit="1"/>
              </p:cNvSpPr>
              <p:nvPr/>
            </p:nvSpPr>
            <p:spPr>
              <a:xfrm>
                <a:off x="6188652" y="4139271"/>
                <a:ext cx="2615652" cy="644920"/>
              </a:xfrm>
              <a:prstGeom prst="rect">
                <a:avLst/>
              </a:prstGeom>
              <a:blipFill>
                <a:blip r:embed="rId8"/>
                <a:stretch>
                  <a:fillRect/>
                </a:stretch>
              </a:blipFill>
            </p:spPr>
            <p:txBody>
              <a:bodyPr/>
              <a:lstStyle/>
              <a:p>
                <a:r>
                  <a:rPr lang="en-US">
                    <a:noFill/>
                  </a:rPr>
                  <a:t> </a:t>
                </a:r>
              </a:p>
            </p:txBody>
          </p:sp>
        </mc:Fallback>
      </mc:AlternateContent>
      <p:sp>
        <p:nvSpPr>
          <p:cNvPr id="21" name="TextBox 20"/>
          <p:cNvSpPr txBox="1"/>
          <p:nvPr/>
        </p:nvSpPr>
        <p:spPr>
          <a:xfrm>
            <a:off x="1564038" y="1761120"/>
            <a:ext cx="662361" cy="461665"/>
          </a:xfrm>
          <a:prstGeom prst="rect">
            <a:avLst/>
          </a:prstGeom>
          <a:noFill/>
        </p:spPr>
        <p:txBody>
          <a:bodyPr wrap="none" rtlCol="0">
            <a:spAutoFit/>
          </a:bodyPr>
          <a:lstStyle/>
          <a:p>
            <a:r>
              <a:rPr lang="fa-IR" sz="2400" dirty="0">
                <a:solidFill>
                  <a:srgbClr val="00B050"/>
                </a:solidFill>
                <a:cs typeface="B Koodak" panose="00000700000000000000" pitchFamily="2" charset="-78"/>
              </a:rPr>
              <a:t>15-</a:t>
            </a:r>
            <a:endParaRPr lang="en-US" sz="2400" dirty="0">
              <a:solidFill>
                <a:srgbClr val="00B050"/>
              </a:solidFill>
              <a:cs typeface="B Koodak" panose="00000700000000000000" pitchFamily="2" charset="-78"/>
            </a:endParaRPr>
          </a:p>
        </p:txBody>
      </p:sp>
      <p:sp>
        <p:nvSpPr>
          <p:cNvPr id="27" name="Oval 26"/>
          <p:cNvSpPr/>
          <p:nvPr/>
        </p:nvSpPr>
        <p:spPr>
          <a:xfrm>
            <a:off x="1689388" y="2268952"/>
            <a:ext cx="1040749" cy="598753"/>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8309091">
            <a:off x="1728213" y="3847006"/>
            <a:ext cx="1520362" cy="66491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455729" y="2292034"/>
            <a:ext cx="1040749" cy="598753"/>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270137" y="1959052"/>
            <a:ext cx="494046" cy="461665"/>
          </a:xfrm>
          <a:prstGeom prst="rect">
            <a:avLst/>
          </a:prstGeom>
          <a:noFill/>
        </p:spPr>
        <p:txBody>
          <a:bodyPr wrap="none" rtlCol="0">
            <a:spAutoFit/>
          </a:bodyPr>
          <a:lstStyle/>
          <a:p>
            <a:r>
              <a:rPr lang="fa-IR" sz="2400" dirty="0">
                <a:solidFill>
                  <a:srgbClr val="00B050"/>
                </a:solidFill>
                <a:cs typeface="B Koodak" panose="00000700000000000000" pitchFamily="2" charset="-78"/>
              </a:rPr>
              <a:t>8-</a:t>
            </a:r>
            <a:endParaRPr lang="en-US" sz="2400" dirty="0">
              <a:solidFill>
                <a:srgbClr val="00B050"/>
              </a:solidFill>
              <a:cs typeface="B Koodak" panose="00000700000000000000" pitchFamily="2" charset="-78"/>
            </a:endParaRPr>
          </a:p>
        </p:txBody>
      </p:sp>
      <p:sp>
        <p:nvSpPr>
          <p:cNvPr id="31" name="Oval 30"/>
          <p:cNvSpPr/>
          <p:nvPr/>
        </p:nvSpPr>
        <p:spPr>
          <a:xfrm rot="14367454">
            <a:off x="7018623" y="2190054"/>
            <a:ext cx="1294090" cy="4486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832457" y="1948925"/>
            <a:ext cx="662361" cy="461665"/>
          </a:xfrm>
          <a:prstGeom prst="rect">
            <a:avLst/>
          </a:prstGeom>
          <a:noFill/>
        </p:spPr>
        <p:txBody>
          <a:bodyPr wrap="none" rtlCol="0">
            <a:spAutoFit/>
          </a:bodyPr>
          <a:lstStyle/>
          <a:p>
            <a:r>
              <a:rPr lang="fa-IR" sz="2400" dirty="0">
                <a:solidFill>
                  <a:srgbClr val="FF0000"/>
                </a:solidFill>
                <a:cs typeface="B Koodak" panose="00000700000000000000" pitchFamily="2" charset="-78"/>
              </a:rPr>
              <a:t>24-</a:t>
            </a:r>
            <a:endParaRPr lang="en-US" sz="2400" dirty="0">
              <a:solidFill>
                <a:srgbClr val="FF0000"/>
              </a:solidFill>
              <a:cs typeface="B Koodak" panose="00000700000000000000" pitchFamily="2" charset="-78"/>
            </a:endParaRPr>
          </a:p>
        </p:txBody>
      </p:sp>
      <p:sp>
        <p:nvSpPr>
          <p:cNvPr id="34" name="Oval 33"/>
          <p:cNvSpPr/>
          <p:nvPr/>
        </p:nvSpPr>
        <p:spPr>
          <a:xfrm rot="14367454">
            <a:off x="7579159" y="2042063"/>
            <a:ext cx="1294090" cy="641748"/>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532914" y="3974091"/>
            <a:ext cx="1240879" cy="99273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594838" y="3619399"/>
            <a:ext cx="494046" cy="461665"/>
          </a:xfrm>
          <a:prstGeom prst="rect">
            <a:avLst/>
          </a:prstGeom>
          <a:noFill/>
        </p:spPr>
        <p:txBody>
          <a:bodyPr wrap="none" rtlCol="0">
            <a:spAutoFit/>
          </a:bodyPr>
          <a:lstStyle/>
          <a:p>
            <a:r>
              <a:rPr lang="fa-IR" sz="2400" dirty="0">
                <a:solidFill>
                  <a:srgbClr val="00B050"/>
                </a:solidFill>
                <a:cs typeface="B Koodak" panose="00000700000000000000" pitchFamily="2" charset="-78"/>
              </a:rPr>
              <a:t>1-</a:t>
            </a:r>
            <a:endParaRPr lang="en-US" sz="2400" dirty="0">
              <a:solidFill>
                <a:srgbClr val="00B050"/>
              </a:solidFill>
              <a:cs typeface="B Koodak" panose="00000700000000000000" pitchFamily="2" charset="-78"/>
            </a:endParaRPr>
          </a:p>
        </p:txBody>
      </p:sp>
      <p:sp>
        <p:nvSpPr>
          <p:cNvPr id="37" name="TextBox 36"/>
          <p:cNvSpPr txBox="1"/>
          <p:nvPr/>
        </p:nvSpPr>
        <p:spPr>
          <a:xfrm>
            <a:off x="1721573" y="3728262"/>
            <a:ext cx="352982" cy="461665"/>
          </a:xfrm>
          <a:prstGeom prst="rect">
            <a:avLst/>
          </a:prstGeom>
          <a:noFill/>
        </p:spPr>
        <p:txBody>
          <a:bodyPr wrap="none" rtlCol="0">
            <a:spAutoFit/>
          </a:bodyPr>
          <a:lstStyle/>
          <a:p>
            <a:r>
              <a:rPr lang="fa-IR" sz="2400" dirty="0">
                <a:solidFill>
                  <a:srgbClr val="FF0000"/>
                </a:solidFill>
                <a:cs typeface="B Koodak" panose="00000700000000000000" pitchFamily="2" charset="-78"/>
              </a:rPr>
              <a:t>2</a:t>
            </a:r>
            <a:endParaRPr lang="en-US" sz="2400" dirty="0">
              <a:solidFill>
                <a:srgbClr val="FF0000"/>
              </a:solidFill>
              <a:cs typeface="B Koodak" panose="00000700000000000000" pitchFamily="2" charset="-78"/>
            </a:endParaRPr>
          </a:p>
        </p:txBody>
      </p:sp>
      <p:sp>
        <p:nvSpPr>
          <p:cNvPr id="38" name="Oval 37"/>
          <p:cNvSpPr/>
          <p:nvPr/>
        </p:nvSpPr>
        <p:spPr>
          <a:xfrm rot="18475835">
            <a:off x="932632" y="3938348"/>
            <a:ext cx="1294090" cy="641748"/>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855668" y="3728262"/>
            <a:ext cx="494046" cy="461665"/>
          </a:xfrm>
          <a:prstGeom prst="rect">
            <a:avLst/>
          </a:prstGeom>
          <a:noFill/>
        </p:spPr>
        <p:txBody>
          <a:bodyPr wrap="none" rtlCol="0">
            <a:spAutoFit/>
          </a:bodyPr>
          <a:lstStyle/>
          <a:p>
            <a:r>
              <a:rPr lang="fa-IR" sz="2400" dirty="0">
                <a:solidFill>
                  <a:schemeClr val="accent1">
                    <a:lumMod val="75000"/>
                  </a:schemeClr>
                </a:solidFill>
                <a:cs typeface="B Koodak" panose="00000700000000000000" pitchFamily="2" charset="-78"/>
              </a:rPr>
              <a:t>4-</a:t>
            </a:r>
            <a:endParaRPr lang="en-US" sz="2400" dirty="0">
              <a:solidFill>
                <a:schemeClr val="accent1">
                  <a:lumMod val="75000"/>
                </a:schemeClr>
              </a:solidFill>
              <a:cs typeface="B Koodak" panose="00000700000000000000" pitchFamily="2" charset="-78"/>
            </a:endParaRPr>
          </a:p>
        </p:txBody>
      </p:sp>
      <p:sp>
        <p:nvSpPr>
          <p:cNvPr id="40" name="Oval 39"/>
          <p:cNvSpPr/>
          <p:nvPr/>
        </p:nvSpPr>
        <p:spPr>
          <a:xfrm rot="17265043">
            <a:off x="361063" y="3901168"/>
            <a:ext cx="1206771" cy="568595"/>
          </a:xfrm>
          <a:prstGeom prst="ellipse">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8720332">
            <a:off x="859965" y="1998828"/>
            <a:ext cx="1558700" cy="6248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241597" y="4035375"/>
            <a:ext cx="1121035" cy="81158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6555091" y="3591067"/>
            <a:ext cx="494046" cy="461665"/>
          </a:xfrm>
          <a:prstGeom prst="rect">
            <a:avLst/>
          </a:prstGeom>
          <a:noFill/>
        </p:spPr>
        <p:txBody>
          <a:bodyPr wrap="none" rtlCol="0">
            <a:spAutoFit/>
          </a:bodyPr>
          <a:lstStyle/>
          <a:p>
            <a:r>
              <a:rPr lang="fa-IR" sz="2400" dirty="0">
                <a:solidFill>
                  <a:srgbClr val="00B050"/>
                </a:solidFill>
                <a:cs typeface="B Koodak" panose="00000700000000000000" pitchFamily="2" charset="-78"/>
              </a:rPr>
              <a:t>1-</a:t>
            </a:r>
            <a:endParaRPr lang="en-US" sz="2400" dirty="0">
              <a:solidFill>
                <a:srgbClr val="00B050"/>
              </a:solidFill>
              <a:cs typeface="B Koodak" panose="00000700000000000000" pitchFamily="2" charset="-78"/>
            </a:endParaRPr>
          </a:p>
        </p:txBody>
      </p:sp>
      <p:sp>
        <p:nvSpPr>
          <p:cNvPr id="46" name="Oval 45"/>
          <p:cNvSpPr/>
          <p:nvPr/>
        </p:nvSpPr>
        <p:spPr>
          <a:xfrm>
            <a:off x="7362631" y="4047474"/>
            <a:ext cx="1440743" cy="7873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7738285" y="3598721"/>
            <a:ext cx="662361" cy="461665"/>
          </a:xfrm>
          <a:prstGeom prst="rect">
            <a:avLst/>
          </a:prstGeom>
          <a:noFill/>
        </p:spPr>
        <p:txBody>
          <a:bodyPr wrap="none" rtlCol="0">
            <a:spAutoFit/>
          </a:bodyPr>
          <a:lstStyle/>
          <a:p>
            <a:r>
              <a:rPr lang="fa-IR" sz="2400" dirty="0">
                <a:solidFill>
                  <a:srgbClr val="FF0000"/>
                </a:solidFill>
                <a:cs typeface="B Koodak" panose="00000700000000000000" pitchFamily="2" charset="-78"/>
              </a:rPr>
              <a:t>12-</a:t>
            </a:r>
            <a:endParaRPr lang="en-US" sz="2400" dirty="0">
              <a:solidFill>
                <a:srgbClr val="FF0000"/>
              </a:solidFill>
              <a:cs typeface="B Koodak" panose="00000700000000000000" pitchFamily="2" charset="-78"/>
            </a:endParaRPr>
          </a:p>
        </p:txBody>
      </p:sp>
      <p:sp>
        <p:nvSpPr>
          <p:cNvPr id="48" name="Oval 47"/>
          <p:cNvSpPr/>
          <p:nvPr/>
        </p:nvSpPr>
        <p:spPr>
          <a:xfrm>
            <a:off x="6464947" y="3485423"/>
            <a:ext cx="1935699" cy="641748"/>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659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fltVal val="0"/>
                                          </p:val>
                                        </p:tav>
                                        <p:tav tm="100000">
                                          <p:val>
                                            <p:strVal val="#ppt_h"/>
                                          </p:val>
                                        </p:tav>
                                      </p:tavLst>
                                    </p:anim>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p:cTn id="38" dur="500" fill="hold"/>
                                        <p:tgtEl>
                                          <p:spTgt spid="33"/>
                                        </p:tgtEl>
                                        <p:attrNameLst>
                                          <p:attrName>ppt_w</p:attrName>
                                        </p:attrNameLst>
                                      </p:cBhvr>
                                      <p:tavLst>
                                        <p:tav tm="0">
                                          <p:val>
                                            <p:fltVal val="0"/>
                                          </p:val>
                                        </p:tav>
                                        <p:tav tm="100000">
                                          <p:val>
                                            <p:strVal val="#ppt_w"/>
                                          </p:val>
                                        </p:tav>
                                      </p:tavLst>
                                    </p:anim>
                                    <p:anim calcmode="lin" valueType="num">
                                      <p:cBhvr>
                                        <p:cTn id="39" dur="500" fill="hold"/>
                                        <p:tgtEl>
                                          <p:spTgt spid="33"/>
                                        </p:tgtEl>
                                        <p:attrNameLst>
                                          <p:attrName>ppt_h</p:attrName>
                                        </p:attrNameLst>
                                      </p:cBhvr>
                                      <p:tavLst>
                                        <p:tav tm="0">
                                          <p:val>
                                            <p:fltVal val="0"/>
                                          </p:val>
                                        </p:tav>
                                        <p:tav tm="100000">
                                          <p:val>
                                            <p:strVal val="#ppt_h"/>
                                          </p:val>
                                        </p:tav>
                                      </p:tavLst>
                                    </p:anim>
                                    <p:animEffect transition="in" filter="fade">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6" presetClass="entr" presetSubtype="21" fill="hold" nodeType="with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barn(inVertical)">
                                      <p:cBhvr>
                                        <p:cTn id="48" dur="500"/>
                                        <p:tgtEl>
                                          <p:spTgt spid="1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animEffect transition="in" filter="fade">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p:cTn id="66" dur="500" fill="hold"/>
                                        <p:tgtEl>
                                          <p:spTgt spid="37"/>
                                        </p:tgtEl>
                                        <p:attrNameLst>
                                          <p:attrName>ppt_w</p:attrName>
                                        </p:attrNameLst>
                                      </p:cBhvr>
                                      <p:tavLst>
                                        <p:tav tm="0">
                                          <p:val>
                                            <p:fltVal val="0"/>
                                          </p:val>
                                        </p:tav>
                                        <p:tav tm="100000">
                                          <p:val>
                                            <p:strVal val="#ppt_w"/>
                                          </p:val>
                                        </p:tav>
                                      </p:tavLst>
                                    </p:anim>
                                    <p:anim calcmode="lin" valueType="num">
                                      <p:cBhvr>
                                        <p:cTn id="67" dur="500" fill="hold"/>
                                        <p:tgtEl>
                                          <p:spTgt spid="37"/>
                                        </p:tgtEl>
                                        <p:attrNameLst>
                                          <p:attrName>ppt_h</p:attrName>
                                        </p:attrNameLst>
                                      </p:cBhvr>
                                      <p:tavLst>
                                        <p:tav tm="0">
                                          <p:val>
                                            <p:fltVal val="0"/>
                                          </p:val>
                                        </p:tav>
                                        <p:tav tm="100000">
                                          <p:val>
                                            <p:strVal val="#ppt_h"/>
                                          </p:val>
                                        </p:tav>
                                      </p:tavLst>
                                    </p:anim>
                                    <p:animEffect transition="in" filter="fade">
                                      <p:cBhvr>
                                        <p:cTn id="68" dur="500"/>
                                        <p:tgtEl>
                                          <p:spTgt spid="3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 calcmode="lin" valueType="num">
                                      <p:cBhvr>
                                        <p:cTn id="76" dur="500" fill="hold"/>
                                        <p:tgtEl>
                                          <p:spTgt spid="39"/>
                                        </p:tgtEl>
                                        <p:attrNameLst>
                                          <p:attrName>ppt_w</p:attrName>
                                        </p:attrNameLst>
                                      </p:cBhvr>
                                      <p:tavLst>
                                        <p:tav tm="0">
                                          <p:val>
                                            <p:fltVal val="0"/>
                                          </p:val>
                                        </p:tav>
                                        <p:tav tm="100000">
                                          <p:val>
                                            <p:strVal val="#ppt_w"/>
                                          </p:val>
                                        </p:tav>
                                      </p:tavLst>
                                    </p:anim>
                                    <p:anim calcmode="lin" valueType="num">
                                      <p:cBhvr>
                                        <p:cTn id="77" dur="500" fill="hold"/>
                                        <p:tgtEl>
                                          <p:spTgt spid="39"/>
                                        </p:tgtEl>
                                        <p:attrNameLst>
                                          <p:attrName>ppt_h</p:attrName>
                                        </p:attrNameLst>
                                      </p:cBhvr>
                                      <p:tavLst>
                                        <p:tav tm="0">
                                          <p:val>
                                            <p:fltVal val="0"/>
                                          </p:val>
                                        </p:tav>
                                        <p:tav tm="100000">
                                          <p:val>
                                            <p:strVal val="#ppt_h"/>
                                          </p:val>
                                        </p:tav>
                                      </p:tavLst>
                                    </p:anim>
                                    <p:animEffect transition="in" filter="fade">
                                      <p:cBhvr>
                                        <p:cTn id="78" dur="500"/>
                                        <p:tgtEl>
                                          <p:spTgt spid="3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500"/>
                                        <p:tgtEl>
                                          <p:spTgt spid="40"/>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barn(inVertical)">
                                      <p:cBhvr>
                                        <p:cTn id="86" dur="500"/>
                                        <p:tgtEl>
                                          <p:spTgt spid="1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fade">
                                      <p:cBhvr>
                                        <p:cTn id="91" dur="500"/>
                                        <p:tgtEl>
                                          <p:spTgt spid="4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3"/>
                                        </p:tgtEl>
                                        <p:attrNameLst>
                                          <p:attrName>style.visibility</p:attrName>
                                        </p:attrNameLst>
                                      </p:cBhvr>
                                      <p:to>
                                        <p:strVal val="visible"/>
                                      </p:to>
                                    </p:set>
                                    <p:anim calcmode="lin" valueType="num">
                                      <p:cBhvr>
                                        <p:cTn id="94" dur="500" fill="hold"/>
                                        <p:tgtEl>
                                          <p:spTgt spid="43"/>
                                        </p:tgtEl>
                                        <p:attrNameLst>
                                          <p:attrName>ppt_w</p:attrName>
                                        </p:attrNameLst>
                                      </p:cBhvr>
                                      <p:tavLst>
                                        <p:tav tm="0">
                                          <p:val>
                                            <p:fltVal val="0"/>
                                          </p:val>
                                        </p:tav>
                                        <p:tav tm="100000">
                                          <p:val>
                                            <p:strVal val="#ppt_w"/>
                                          </p:val>
                                        </p:tav>
                                      </p:tavLst>
                                    </p:anim>
                                    <p:anim calcmode="lin" valueType="num">
                                      <p:cBhvr>
                                        <p:cTn id="95" dur="500" fill="hold"/>
                                        <p:tgtEl>
                                          <p:spTgt spid="43"/>
                                        </p:tgtEl>
                                        <p:attrNameLst>
                                          <p:attrName>ppt_h</p:attrName>
                                        </p:attrNameLst>
                                      </p:cBhvr>
                                      <p:tavLst>
                                        <p:tav tm="0">
                                          <p:val>
                                            <p:fltVal val="0"/>
                                          </p:val>
                                        </p:tav>
                                        <p:tav tm="100000">
                                          <p:val>
                                            <p:strVal val="#ppt_h"/>
                                          </p:val>
                                        </p:tav>
                                      </p:tavLst>
                                    </p:anim>
                                    <p:animEffect transition="in" filter="fade">
                                      <p:cBhvr>
                                        <p:cTn id="96" dur="500"/>
                                        <p:tgtEl>
                                          <p:spTgt spid="43"/>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7"/>
                                        </p:tgtEl>
                                        <p:attrNameLst>
                                          <p:attrName>style.visibility</p:attrName>
                                        </p:attrNameLst>
                                      </p:cBhvr>
                                      <p:to>
                                        <p:strVal val="visible"/>
                                      </p:to>
                                    </p:set>
                                    <p:anim calcmode="lin" valueType="num">
                                      <p:cBhvr>
                                        <p:cTn id="104" dur="500" fill="hold"/>
                                        <p:tgtEl>
                                          <p:spTgt spid="47"/>
                                        </p:tgtEl>
                                        <p:attrNameLst>
                                          <p:attrName>ppt_w</p:attrName>
                                        </p:attrNameLst>
                                      </p:cBhvr>
                                      <p:tavLst>
                                        <p:tav tm="0">
                                          <p:val>
                                            <p:fltVal val="0"/>
                                          </p:val>
                                        </p:tav>
                                        <p:tav tm="100000">
                                          <p:val>
                                            <p:strVal val="#ppt_w"/>
                                          </p:val>
                                        </p:tav>
                                      </p:tavLst>
                                    </p:anim>
                                    <p:anim calcmode="lin" valueType="num">
                                      <p:cBhvr>
                                        <p:cTn id="105" dur="500" fill="hold"/>
                                        <p:tgtEl>
                                          <p:spTgt spid="47"/>
                                        </p:tgtEl>
                                        <p:attrNameLst>
                                          <p:attrName>ppt_h</p:attrName>
                                        </p:attrNameLst>
                                      </p:cBhvr>
                                      <p:tavLst>
                                        <p:tav tm="0">
                                          <p:val>
                                            <p:fltVal val="0"/>
                                          </p:val>
                                        </p:tav>
                                        <p:tav tm="100000">
                                          <p:val>
                                            <p:strVal val="#ppt_h"/>
                                          </p:val>
                                        </p:tav>
                                      </p:tavLst>
                                    </p:anim>
                                    <p:animEffect transition="in" filter="fade">
                                      <p:cBhvr>
                                        <p:cTn id="106" dur="500"/>
                                        <p:tgtEl>
                                          <p:spTgt spid="47"/>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fade">
                                      <p:cBhvr>
                                        <p:cTn id="111" dur="500"/>
                                        <p:tgtEl>
                                          <p:spTgt spid="48"/>
                                        </p:tgtEl>
                                      </p:cBhvr>
                                    </p:animEffect>
                                  </p:childTnLst>
                                </p:cTn>
                              </p:par>
                              <p:par>
                                <p:cTn id="112" presetID="16" presetClass="entr" presetSubtype="21" fill="hold" grpId="0" nodeType="withEffect">
                                  <p:stCondLst>
                                    <p:cond delay="0"/>
                                  </p:stCondLst>
                                  <p:childTnLst>
                                    <p:set>
                                      <p:cBhvr>
                                        <p:cTn id="113" dur="1" fill="hold">
                                          <p:stCondLst>
                                            <p:cond delay="0"/>
                                          </p:stCondLst>
                                        </p:cTn>
                                        <p:tgtEl>
                                          <p:spTgt spid="22"/>
                                        </p:tgtEl>
                                        <p:attrNameLst>
                                          <p:attrName>style.visibility</p:attrName>
                                        </p:attrNameLst>
                                      </p:cBhvr>
                                      <p:to>
                                        <p:strVal val="visible"/>
                                      </p:to>
                                    </p:set>
                                    <p:animEffect transition="in" filter="barn(inVertical)">
                                      <p:cBhvr>
                                        <p:cTn id="1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22" grpId="0"/>
      <p:bldP spid="21" grpId="0"/>
      <p:bldP spid="27" grpId="0" animBg="1"/>
      <p:bldP spid="28" grpId="0" animBg="1"/>
      <p:bldP spid="29" grpId="0" animBg="1"/>
      <p:bldP spid="30" grpId="0"/>
      <p:bldP spid="31" grpId="0" animBg="1"/>
      <p:bldP spid="33" grpId="0"/>
      <p:bldP spid="34" grpId="0" animBg="1"/>
      <p:bldP spid="35" grpId="0" animBg="1"/>
      <p:bldP spid="36" grpId="0"/>
      <p:bldP spid="37" grpId="0"/>
      <p:bldP spid="38" grpId="0" animBg="1"/>
      <p:bldP spid="39" grpId="0"/>
      <p:bldP spid="40" grpId="0" animBg="1"/>
      <p:bldP spid="41" grpId="0" animBg="1"/>
      <p:bldP spid="42" grpId="0" animBg="1"/>
      <p:bldP spid="43" grpId="0"/>
      <p:bldP spid="46" grpId="0" animBg="1"/>
      <p:bldP spid="47" grpId="0"/>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74210" y="3454403"/>
            <a:ext cx="4559200" cy="1135369"/>
          </a:xfrm>
          <a:prstGeom prst="roundRect">
            <a:avLst/>
          </a:prstGeom>
          <a:solidFill>
            <a:schemeClr val="accent4">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9752850" y="5959760"/>
            <a:ext cx="1226057" cy="4480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nvGrpSpPr>
          <p:cNvPr id="2" name="Group 1"/>
          <p:cNvGrpSpPr/>
          <p:nvPr/>
        </p:nvGrpSpPr>
        <p:grpSpPr>
          <a:xfrm>
            <a:off x="3605568" y="358342"/>
            <a:ext cx="9289923" cy="404200"/>
            <a:chOff x="3730752" y="438150"/>
            <a:chExt cx="9289923" cy="404200"/>
          </a:xfrm>
        </p:grpSpPr>
        <p:sp>
          <p:nvSpPr>
            <p:cNvPr id="6" name="TextBox 5"/>
            <p:cNvSpPr txBox="1"/>
            <p:nvPr/>
          </p:nvSpPr>
          <p:spPr>
            <a:xfrm>
              <a:off x="10991850" y="438150"/>
              <a:ext cx="2028825" cy="400110"/>
            </a:xfrm>
            <a:prstGeom prst="rect">
              <a:avLst/>
            </a:prstGeom>
            <a:noFill/>
          </p:spPr>
          <p:txBody>
            <a:bodyPr wrap="square" rtlCol="1">
              <a:spAutoFit/>
            </a:bodyPr>
            <a:lstStyle/>
            <a:p>
              <a:r>
                <a:rPr lang="fa-IR" sz="2000" dirty="0">
                  <a:cs typeface="B Koodak" panose="00000700000000000000" pitchFamily="2" charset="-78"/>
                </a:rPr>
                <a:t>5- عبارت</a:t>
              </a:r>
              <a:r>
                <a:rPr lang="fa-IR" dirty="0">
                  <a:cs typeface="B Koodak" panose="00000700000000000000" pitchFamily="2" charset="-78"/>
                </a:rPr>
                <a:t> </a:t>
              </a:r>
            </a:p>
          </p:txBody>
        </p:sp>
        <mc:AlternateContent xmlns:mc="http://schemas.openxmlformats.org/markup-compatibility/2006" xmlns:a14="http://schemas.microsoft.com/office/drawing/2010/main">
          <mc:Choice Requires="a14">
            <p:sp>
              <p:nvSpPr>
                <p:cNvPr id="7" name="TextBox 6"/>
                <p:cNvSpPr txBox="1"/>
                <p:nvPr/>
              </p:nvSpPr>
              <p:spPr>
                <a:xfrm>
                  <a:off x="9662945" y="444353"/>
                  <a:ext cx="1242328" cy="307777"/>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b="0" i="0" dirty="0" smtClean="0">
                            <a:latin typeface="Cambria Math" panose="02040503050406030204" pitchFamily="18" charset="0"/>
                            <a:cs typeface="B Koodak" panose="00000700000000000000" pitchFamily="2" charset="-78"/>
                          </a:rPr>
                          <m:t>−</m:t>
                        </m:r>
                        <m:r>
                          <m:rPr>
                            <m:nor/>
                          </m:rPr>
                          <a:rPr lang="fa-IR" sz="2000" i="0" dirty="0" smtClean="0">
                            <a:latin typeface="Cambria Math" panose="02040503050406030204" pitchFamily="18" charset="0"/>
                            <a:cs typeface="B Koodak" panose="00000700000000000000" pitchFamily="2" charset="-78"/>
                          </a:rPr>
                          <m:t>43</m:t>
                        </m:r>
                        <m:r>
                          <m:rPr>
                            <m:nor/>
                          </m:rPr>
                          <a:rPr lang="fa-IR" sz="2000" i="0" dirty="0" smtClean="0">
                            <a:latin typeface="Cambria Math" panose="02040503050406030204" pitchFamily="18" charset="0"/>
                            <a:cs typeface="B Koodak" panose="00000700000000000000" pitchFamily="2" charset="-78"/>
                          </a:rPr>
                          <m:t>+</m:t>
                        </m:r>
                        <m:r>
                          <m:rPr>
                            <m:nor/>
                          </m:rPr>
                          <a:rPr lang="fa-IR" sz="2000" i="0" dirty="0" smtClean="0">
                            <a:latin typeface="Cambria Math" panose="02040503050406030204" pitchFamily="18" charset="0"/>
                            <a:cs typeface="B Koodak" panose="00000700000000000000" pitchFamily="2" charset="-78"/>
                          </a:rPr>
                          <m:t>37</m:t>
                        </m:r>
                        <m:r>
                          <m:rPr>
                            <m:nor/>
                          </m:rPr>
                          <a:rPr lang="fa-IR" sz="2000" b="0" i="0" dirty="0" smtClean="0">
                            <a:latin typeface="Cambria Math" panose="02040503050406030204" pitchFamily="18" charset="0"/>
                            <a:cs typeface="B Koodak" panose="00000700000000000000" pitchFamily="2" charset="-78"/>
                          </a:rPr>
                          <m:t>−</m:t>
                        </m:r>
                        <m:r>
                          <m:rPr>
                            <m:nor/>
                          </m:rPr>
                          <a:rPr lang="fa-IR" sz="2000" i="0" dirty="0" smtClean="0">
                            <a:latin typeface="Cambria Math" panose="02040503050406030204" pitchFamily="18" charset="0"/>
                            <a:cs typeface="B Koodak" panose="00000700000000000000" pitchFamily="2" charset="-78"/>
                          </a:rPr>
                          <m:t>29</m:t>
                        </m:r>
                      </m:oMath>
                    </m:oMathPara>
                  </a14:m>
                  <a:endParaRPr lang="fa-IR" sz="2000" dirty="0">
                    <a:cs typeface="B Koodak" panose="00000700000000000000" pitchFamily="2" charset="-78"/>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9662945" y="444353"/>
                  <a:ext cx="1242328" cy="307777"/>
                </a:xfrm>
                <a:prstGeom prst="rect">
                  <a:avLst/>
                </a:prstGeom>
                <a:blipFill>
                  <a:blip r:embed="rId4"/>
                  <a:stretch>
                    <a:fillRect l="-13300" t="-27451" r="-14286" b="-47059"/>
                  </a:stretch>
                </a:blipFill>
              </p:spPr>
              <p:txBody>
                <a:bodyPr/>
                <a:lstStyle/>
                <a:p>
                  <a:r>
                    <a:rPr lang="en-US">
                      <a:noFill/>
                    </a:rPr>
                    <a:t> </a:t>
                  </a:r>
                </a:p>
              </p:txBody>
            </p:sp>
          </mc:Fallback>
        </mc:AlternateContent>
        <p:sp>
          <p:nvSpPr>
            <p:cNvPr id="8" name="TextBox 7"/>
            <p:cNvSpPr txBox="1"/>
            <p:nvPr/>
          </p:nvSpPr>
          <p:spPr>
            <a:xfrm>
              <a:off x="3730752" y="442240"/>
              <a:ext cx="6057137" cy="400110"/>
            </a:xfrm>
            <a:prstGeom prst="rect">
              <a:avLst/>
            </a:prstGeom>
            <a:noFill/>
          </p:spPr>
          <p:txBody>
            <a:bodyPr wrap="square" rtlCol="1">
              <a:spAutoFit/>
            </a:bodyPr>
            <a:lstStyle/>
            <a:p>
              <a:r>
                <a:rPr lang="fa-IR" sz="2000" dirty="0">
                  <a:cs typeface="B Koodak" panose="00000700000000000000" pitchFamily="2" charset="-78"/>
                </a:rPr>
                <a:t>را چهار دانش آموز محاسبه کرده اند. راه حل هر یک را توضیح دهید.</a:t>
              </a:r>
            </a:p>
          </p:txBody>
        </p:sp>
      </p:grpSp>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305" b="98933" l="0" r="89787">
                        <a14:foregroundMark x1="45884" y1="87043" x2="45884" y2="87043"/>
                        <a14:foregroundMark x1="57012" y1="87805" x2="57012" y2="87805"/>
                        <a14:foregroundMark x1="44970" y1="94360" x2="44970" y2="94360"/>
                        <a14:foregroundMark x1="54268" y1="96189" x2="54268" y2="96189"/>
                        <a14:foregroundMark x1="40854" y1="96189" x2="40854" y2="96189"/>
                        <a14:foregroundMark x1="39787" y1="88872" x2="39787" y2="88872"/>
                        <a14:foregroundMark x1="39787" y1="84146" x2="39787" y2="84146"/>
                        <a14:foregroundMark x1="49238" y1="80183" x2="49238" y2="80183"/>
                        <a14:foregroundMark x1="57470" y1="83384" x2="57470" y2="83384"/>
                        <a14:foregroundMark x1="68902" y1="85366" x2="68902" y2="85366"/>
                        <a14:foregroundMark x1="65244" y1="81555" x2="65244" y2="81555"/>
                        <a14:foregroundMark x1="66768" y1="81555" x2="66768" y2="81555"/>
                        <a14:foregroundMark x1="80030" y1="88567" x2="80030" y2="88567"/>
                        <a14:foregroundMark x1="76067" y1="85366" x2="76067" y2="85366"/>
                        <a14:foregroundMark x1="76677" y1="81555" x2="76677" y2="81555"/>
                        <a14:foregroundMark x1="77287" y1="85671" x2="77287" y2="85671"/>
                        <a14:foregroundMark x1="72256" y1="77896" x2="72256" y2="77896"/>
                        <a14:foregroundMark x1="80640" y1="85213" x2="80640" y2="85213"/>
                        <a14:foregroundMark x1="87957" y1="96341" x2="87957" y2="96341"/>
                        <a14:foregroundMark x1="73780" y1="97256" x2="73780" y2="97256"/>
                        <a14:foregroundMark x1="73780" y1="97256" x2="73780" y2="97256"/>
                        <a14:foregroundMark x1="49238" y1="96341" x2="49238" y2="96341"/>
                        <a14:foregroundMark x1="34451" y1="98171" x2="34451" y2="98171"/>
                        <a14:foregroundMark x1="12043" y1="44817" x2="12043" y2="44817"/>
                        <a14:foregroundMark x1="14787" y1="45122" x2="14787" y2="45122"/>
                        <a14:foregroundMark x1="7012" y1="47561" x2="7012" y2="47561"/>
                        <a14:foregroundMark x1="6402" y1="47561" x2="6402" y2="47561"/>
                        <a14:foregroundMark x1="10671" y1="46799" x2="6098" y2="46799"/>
                        <a14:foregroundMark x1="6098" y1="46799" x2="6098" y2="46799"/>
                        <a14:foregroundMark x1="10213" y1="46646" x2="14634" y2="45122"/>
                        <a14:foregroundMark x1="13720" y1="25305" x2="9604" y2="25305"/>
                        <a14:foregroundMark x1="14787" y1="24390" x2="24390" y2="9756"/>
                        <a14:foregroundMark x1="26829" y1="9756" x2="37805" y2="1982"/>
                        <a14:foregroundMark x1="24543" y1="9756" x2="41006" y2="305"/>
                        <a14:foregroundMark x1="37043" y1="12195" x2="37043" y2="12195"/>
                        <a14:foregroundMark x1="30183" y1="49085" x2="30183" y2="49085"/>
                        <a14:foregroundMark x1="70427" y1="85823" x2="70427" y2="85823"/>
                        <a14:foregroundMark x1="69970" y1="79726" x2="69970" y2="79726"/>
                        <a14:foregroundMark x1="78659" y1="83079" x2="78659" y2="83079"/>
                        <a14:foregroundMark x1="84451" y1="96646" x2="84451" y2="96646"/>
                        <a14:foregroundMark x1="85823" y1="95579" x2="85823" y2="95579"/>
                        <a14:foregroundMark x1="87500" y1="93598" x2="87500" y2="93598"/>
                        <a14:backgroundMark x1="94360" y1="6250" x2="94360" y2="6250"/>
                        <a14:backgroundMark x1="80945" y1="2287" x2="95884" y2="26067"/>
                        <a14:backgroundMark x1="95884" y1="26067" x2="95884" y2="26067"/>
                        <a14:backgroundMark x1="94665" y1="43140" x2="94665" y2="43140"/>
                        <a14:backgroundMark x1="94665" y1="32470" x2="94665" y2="32470"/>
                        <a14:backgroundMark x1="93140" y1="64939" x2="93140" y2="64939"/>
                        <a14:backgroundMark x1="95122" y1="81555" x2="95122" y2="81555"/>
                        <a14:backgroundMark x1="94055" y1="92988" x2="94055" y2="92988"/>
                        <a14:backgroundMark x1="79421" y1="76524" x2="79421" y2="76524"/>
                        <a14:backgroundMark x1="87957" y1="63415" x2="87957" y2="63415"/>
                        <a14:backgroundMark x1="85366" y1="55183" x2="85366" y2="55183"/>
                        <a14:backgroundMark x1="75000" y1="72104" x2="75000" y2="72104"/>
                        <a14:backgroundMark x1="31250" y1="75305" x2="31250" y2="75305"/>
                        <a14:backgroundMark x1="26372" y1="86738" x2="26372" y2="86738"/>
                        <a14:backgroundMark x1="19055" y1="78049" x2="19055" y2="78049"/>
                        <a14:backgroundMark x1="27287" y1="71646" x2="27287" y2="71646"/>
                        <a14:backgroundMark x1="12652" y1="66159" x2="12652" y2="66159"/>
                        <a14:backgroundMark x1="14634" y1="55793" x2="14634" y2="55793"/>
                        <a14:backgroundMark x1="915" y1="65854" x2="915" y2="65854"/>
                        <a14:backgroundMark x1="4421" y1="70884" x2="4421" y2="70884"/>
                        <a14:backgroundMark x1="5945" y1="93293" x2="22866" y2="94360"/>
                        <a14:backgroundMark x1="22866" y1="94360" x2="22866" y2="94360"/>
                        <a14:backgroundMark x1="3354" y1="30030" x2="5335" y2="6860"/>
                      </a14:backgroundRemoval>
                    </a14:imgEffect>
                  </a14:imgLayer>
                </a14:imgProps>
              </a:ext>
              <a:ext uri="{28A0092B-C50C-407E-A947-70E740481C1C}">
                <a14:useLocalDpi xmlns:a14="http://schemas.microsoft.com/office/drawing/2010/main" val="0"/>
              </a:ext>
            </a:extLst>
          </a:blip>
          <a:stretch>
            <a:fillRect/>
          </a:stretch>
        </p:blipFill>
        <p:spPr>
          <a:xfrm>
            <a:off x="624476" y="2310448"/>
            <a:ext cx="911723" cy="911723"/>
          </a:xfrm>
          <a:prstGeom prst="rect">
            <a:avLst/>
          </a:prstGeom>
        </p:spPr>
      </p:pic>
      <p:sp>
        <p:nvSpPr>
          <p:cNvPr id="11" name="Cloud Callout 10"/>
          <p:cNvSpPr/>
          <p:nvPr/>
        </p:nvSpPr>
        <p:spPr>
          <a:xfrm rot="269000">
            <a:off x="1116350" y="946560"/>
            <a:ext cx="2436230" cy="1451092"/>
          </a:xfrm>
          <a:prstGeom prst="cloudCallout">
            <a:avLst/>
          </a:prstGeom>
          <a:solidFill>
            <a:schemeClr val="accent1">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12" name="TextBox 11"/>
              <p:cNvSpPr txBox="1"/>
              <p:nvPr/>
            </p:nvSpPr>
            <p:spPr>
              <a:xfrm>
                <a:off x="1309739" y="1421982"/>
                <a:ext cx="1221488" cy="276999"/>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b="0" i="0" smtClean="0">
                          <a:latin typeface="Cambria Math" panose="02040503050406030204" pitchFamily="18" charset="0"/>
                          <a:cs typeface="B Koodak" panose="00000700000000000000" pitchFamily="2" charset="-78"/>
                        </a:rPr>
                        <m:t>−</m:t>
                      </m:r>
                      <m:r>
                        <m:rPr>
                          <m:nor/>
                        </m:rPr>
                        <a:rPr lang="fa-IR" i="0" smtClean="0">
                          <a:latin typeface="Cambria Math" panose="02040503050406030204" pitchFamily="18" charset="0"/>
                          <a:cs typeface="B Koodak" panose="00000700000000000000" pitchFamily="2" charset="-78"/>
                        </a:rPr>
                        <m:t>43</m:t>
                      </m:r>
                      <m:r>
                        <m:rPr>
                          <m:nor/>
                        </m:rPr>
                        <a:rPr lang="fa-IR" b="0" i="0" smtClean="0">
                          <a:latin typeface="Cambria Math" panose="02040503050406030204" pitchFamily="18" charset="0"/>
                          <a:cs typeface="B Koodak" panose="00000700000000000000" pitchFamily="2" charset="-78"/>
                        </a:rPr>
                        <m:t>−</m:t>
                      </m:r>
                      <m:r>
                        <m:rPr>
                          <m:nor/>
                        </m:rPr>
                        <a:rPr lang="fa-IR" i="0" smtClean="0">
                          <a:latin typeface="Cambria Math" panose="02040503050406030204" pitchFamily="18" charset="0"/>
                          <a:cs typeface="B Koodak" panose="00000700000000000000" pitchFamily="2" charset="-78"/>
                        </a:rPr>
                        <m:t>29</m:t>
                      </m:r>
                      <m:r>
                        <m:rPr>
                          <m:nor/>
                        </m:rPr>
                        <a:rPr lang="fa-IR" i="0" smtClean="0">
                          <a:latin typeface="Cambria Math" panose="02040503050406030204" pitchFamily="18" charset="0"/>
                          <a:cs typeface="B Koodak" panose="00000700000000000000" pitchFamily="2" charset="-78"/>
                        </a:rPr>
                        <m:t>+</m:t>
                      </m:r>
                      <m:r>
                        <m:rPr>
                          <m:nor/>
                        </m:rPr>
                        <a:rPr lang="fa-IR" i="0" smtClean="0">
                          <a:latin typeface="Cambria Math" panose="02040503050406030204" pitchFamily="18" charset="0"/>
                          <a:cs typeface="B Koodak" panose="00000700000000000000" pitchFamily="2" charset="-78"/>
                        </a:rPr>
                        <m:t>37</m:t>
                      </m:r>
                      <m:r>
                        <m:rPr>
                          <m:nor/>
                        </m:rPr>
                        <a:rPr lang="fa-IR" b="0" i="0" smtClean="0">
                          <a:latin typeface="Cambria Math" panose="02040503050406030204" pitchFamily="18" charset="0"/>
                          <a:cs typeface="B Koodak" panose="00000700000000000000" pitchFamily="2" charset="-78"/>
                        </a:rPr>
                        <m:t>=</m:t>
                      </m:r>
                    </m:oMath>
                  </m:oMathPara>
                </a14:m>
                <a:endParaRPr lang="fa-IR" dirty="0">
                  <a:cs typeface="B Koodak" panose="00000700000000000000" pitchFamily="2" charset="-78"/>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309739" y="1421982"/>
                <a:ext cx="1221488" cy="276999"/>
              </a:xfrm>
              <a:prstGeom prst="rect">
                <a:avLst/>
              </a:prstGeom>
              <a:blipFill>
                <a:blip r:embed="rId7"/>
                <a:stretch>
                  <a:fillRect r="-500"/>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529835" y="1441437"/>
                <a:ext cx="891270" cy="310854"/>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b="0" i="0" smtClean="0">
                          <a:latin typeface="Cambria Math" panose="02040503050406030204" pitchFamily="18" charset="0"/>
                        </a:rPr>
                        <m:t>− </m:t>
                      </m:r>
                      <m:r>
                        <m:rPr>
                          <m:nor/>
                        </m:rPr>
                        <a:rPr lang="fa-IR" i="0" smtClean="0">
                          <a:latin typeface="Cambria Math" panose="02040503050406030204" pitchFamily="18" charset="0"/>
                          <a:cs typeface="B Koodak" panose="00000700000000000000" pitchFamily="2" charset="-78"/>
                        </a:rPr>
                        <m:t>72</m:t>
                      </m:r>
                      <m:r>
                        <m:rPr>
                          <m:nor/>
                        </m:rPr>
                        <a:rPr lang="fa-IR" i="0" smtClean="0">
                          <a:latin typeface="Cambria Math" panose="02040503050406030204" pitchFamily="18" charset="0"/>
                          <a:cs typeface="B Koodak" panose="00000700000000000000" pitchFamily="2" charset="-78"/>
                        </a:rPr>
                        <m:t>+</m:t>
                      </m:r>
                      <m:r>
                        <m:rPr>
                          <m:nor/>
                        </m:rPr>
                        <a:rPr lang="fa-IR" i="0" smtClean="0">
                          <a:latin typeface="Cambria Math" panose="02040503050406030204" pitchFamily="18" charset="0"/>
                          <a:cs typeface="B Koodak" panose="00000700000000000000" pitchFamily="2" charset="-78"/>
                        </a:rPr>
                        <m:t>37</m:t>
                      </m:r>
                    </m:oMath>
                  </m:oMathPara>
                </a14:m>
                <a:endParaRPr lang="fa-IR" dirty="0">
                  <a:cs typeface="B Koodak" panose="00000700000000000000" pitchFamily="2" charset="-78"/>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529835" y="1441437"/>
                <a:ext cx="891270" cy="310854"/>
              </a:xfrm>
              <a:prstGeom prst="rect">
                <a:avLst/>
              </a:prstGeom>
              <a:blipFill>
                <a:blip r:embed="rId8"/>
                <a:stretch>
                  <a:fillRect l="-13699" t="-27451" r="-6849" b="-35294"/>
                </a:stretch>
              </a:blipFill>
            </p:spPr>
            <p:txBody>
              <a:bodyPr/>
              <a:lstStyle/>
              <a:p>
                <a:r>
                  <a:rPr lang="en-US">
                    <a:noFill/>
                  </a:rPr>
                  <a:t> </a:t>
                </a:r>
              </a:p>
            </p:txBody>
          </p:sp>
        </mc:Fallback>
      </mc:AlternateContent>
      <p:sp>
        <p:nvSpPr>
          <p:cNvPr id="15" name="TextBox 14"/>
          <p:cNvSpPr txBox="1"/>
          <p:nvPr/>
        </p:nvSpPr>
        <p:spPr>
          <a:xfrm>
            <a:off x="1536199" y="1787567"/>
            <a:ext cx="487680" cy="369332"/>
          </a:xfrm>
          <a:prstGeom prst="rect">
            <a:avLst/>
          </a:prstGeom>
          <a:noFill/>
        </p:spPr>
        <p:txBody>
          <a:bodyPr wrap="square" rtlCol="1">
            <a:spAutoFit/>
          </a:bodyPr>
          <a:lstStyle/>
          <a:p>
            <a:r>
              <a:rPr lang="fa-IR" dirty="0">
                <a:cs typeface="B Koodak" panose="00000700000000000000" pitchFamily="2" charset="-78"/>
              </a:rPr>
              <a:t>=</a:t>
            </a:r>
          </a:p>
        </p:txBody>
      </p:sp>
      <p:sp>
        <p:nvSpPr>
          <p:cNvPr id="16" name="TextBox 15"/>
          <p:cNvSpPr txBox="1"/>
          <p:nvPr/>
        </p:nvSpPr>
        <p:spPr>
          <a:xfrm>
            <a:off x="1718708" y="1766334"/>
            <a:ext cx="1654629" cy="400110"/>
          </a:xfrm>
          <a:prstGeom prst="rect">
            <a:avLst/>
          </a:prstGeom>
          <a:noFill/>
        </p:spPr>
        <p:txBody>
          <a:bodyPr wrap="square" rtlCol="1">
            <a:spAutoFit/>
          </a:bodyPr>
          <a:lstStyle/>
          <a:p>
            <a:r>
              <a:rPr lang="fa-IR" sz="2000" dirty="0">
                <a:solidFill>
                  <a:srgbClr val="FF0000"/>
                </a:solidFill>
                <a:cs typeface="B Koodak" panose="00000700000000000000" pitchFamily="2" charset="-78"/>
              </a:rPr>
              <a:t>35-</a:t>
            </a:r>
          </a:p>
        </p:txBody>
      </p:sp>
      <p:sp>
        <p:nvSpPr>
          <p:cNvPr id="17" name="Rounded Rectangle 16"/>
          <p:cNvSpPr/>
          <p:nvPr/>
        </p:nvSpPr>
        <p:spPr>
          <a:xfrm>
            <a:off x="1700784" y="2766309"/>
            <a:ext cx="906569" cy="38837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TextBox 17"/>
          <p:cNvSpPr txBox="1"/>
          <p:nvPr/>
        </p:nvSpPr>
        <p:spPr>
          <a:xfrm>
            <a:off x="1584161" y="2794401"/>
            <a:ext cx="1151314" cy="369332"/>
          </a:xfrm>
          <a:prstGeom prst="rect">
            <a:avLst/>
          </a:prstGeom>
          <a:noFill/>
        </p:spPr>
        <p:txBody>
          <a:bodyPr wrap="square" rtlCol="1">
            <a:spAutoFit/>
          </a:bodyPr>
          <a:lstStyle/>
          <a:p>
            <a:r>
              <a:rPr lang="fa-IR" dirty="0">
                <a:cs typeface="B Koodak" panose="00000700000000000000" pitchFamily="2" charset="-78"/>
              </a:rPr>
              <a:t>راه حل علی </a:t>
            </a:r>
          </a:p>
        </p:txBody>
      </p:sp>
      <p:sp>
        <p:nvSpPr>
          <p:cNvPr id="19" name="TextBox 18"/>
          <p:cNvSpPr txBox="1"/>
          <p:nvPr/>
        </p:nvSpPr>
        <p:spPr>
          <a:xfrm>
            <a:off x="3374682" y="1217293"/>
            <a:ext cx="2295144" cy="707886"/>
          </a:xfrm>
          <a:prstGeom prst="rect">
            <a:avLst/>
          </a:prstGeom>
          <a:noFill/>
        </p:spPr>
        <p:txBody>
          <a:bodyPr wrap="square" rtlCol="1">
            <a:spAutoFit/>
          </a:bodyPr>
          <a:lstStyle/>
          <a:p>
            <a:pPr algn="r"/>
            <a:r>
              <a:rPr lang="fa-IR" sz="2000" dirty="0">
                <a:solidFill>
                  <a:schemeClr val="accent6">
                    <a:lumMod val="50000"/>
                  </a:schemeClr>
                </a:solidFill>
                <a:cs typeface="B Koodak" panose="00000700000000000000" pitchFamily="2" charset="-78"/>
              </a:rPr>
              <a:t>*توضیح :جا به جایی در این حالت مشکل است.</a:t>
            </a:r>
          </a:p>
        </p:txBody>
      </p:sp>
      <p:pic>
        <p:nvPicPr>
          <p:cNvPr id="20" name="Picture 19"/>
          <p:cNvPicPr>
            <a:picLocks noChangeAspect="1"/>
          </p:cNvPicPr>
          <p:nvPr/>
        </p:nvPicPr>
        <p:blipFill>
          <a:blip r:embed="rId9" cstate="print">
            <a:extLst>
              <a:ext uri="{BEBA8EAE-BF5A-486C-A8C5-ECC9F3942E4B}">
                <a14:imgProps xmlns:a14="http://schemas.microsoft.com/office/drawing/2010/main">
                  <a14:imgLayer r:embed="rId10">
                    <a14:imgEffect>
                      <a14:backgroundRemoval t="958" b="95048" l="9744" r="89776">
                        <a14:foregroundMark x1="44569" y1="53994" x2="44569" y2="53994"/>
                        <a14:foregroundMark x1="43610" y1="52716" x2="43610" y2="52716"/>
                        <a14:foregroundMark x1="56869" y1="56070" x2="56869" y2="56070"/>
                        <a14:foregroundMark x1="59265" y1="47125" x2="59265" y2="47125"/>
                        <a14:foregroundMark x1="79233" y1="27636" x2="79233" y2="27636"/>
                        <a14:foregroundMark x1="76518" y1="30032" x2="76518" y2="30032"/>
                        <a14:foregroundMark x1="67093" y1="15655" x2="67093" y2="15655"/>
                        <a14:foregroundMark x1="62620" y1="21246" x2="62620" y2="21246"/>
                        <a14:foregroundMark x1="67252" y1="7188" x2="67252" y2="7188"/>
                        <a14:foregroundMark x1="45527" y1="4633" x2="45527" y2="4633"/>
                        <a14:foregroundMark x1="49361" y1="18051" x2="49361" y2="18051"/>
                        <a14:foregroundMark x1="47284" y1="17093" x2="47284" y2="17093"/>
                        <a14:foregroundMark x1="27796" y1="11182" x2="27796" y2="11182"/>
                        <a14:foregroundMark x1="33067" y1="12620" x2="33067" y2="12620"/>
                        <a14:foregroundMark x1="14058" y1="26518" x2="14058" y2="26518"/>
                        <a14:foregroundMark x1="12620" y1="28275" x2="12620" y2="28275"/>
                        <a14:foregroundMark x1="17252" y1="22204" x2="17252" y2="22204"/>
                      </a14:backgroundRemoval>
                    </a14:imgEffect>
                  </a14:imgLayer>
                </a14:imgProps>
              </a:ext>
              <a:ext uri="{28A0092B-C50C-407E-A947-70E740481C1C}">
                <a14:useLocalDpi xmlns:a14="http://schemas.microsoft.com/office/drawing/2010/main" val="0"/>
              </a:ext>
            </a:extLst>
          </a:blip>
          <a:stretch>
            <a:fillRect/>
          </a:stretch>
        </p:blipFill>
        <p:spPr>
          <a:xfrm>
            <a:off x="6341045" y="1816760"/>
            <a:ext cx="1659886" cy="1405411"/>
          </a:xfrm>
          <a:prstGeom prst="rect">
            <a:avLst/>
          </a:prstGeom>
        </p:spPr>
      </p:pic>
      <p:sp>
        <p:nvSpPr>
          <p:cNvPr id="21" name="Cloud Callout 20"/>
          <p:cNvSpPr/>
          <p:nvPr/>
        </p:nvSpPr>
        <p:spPr>
          <a:xfrm rot="1029838">
            <a:off x="7838213" y="908301"/>
            <a:ext cx="2424787" cy="1641314"/>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fa-IR" dirty="0"/>
          </a:p>
        </p:txBody>
      </p:sp>
      <mc:AlternateContent xmlns:mc="http://schemas.openxmlformats.org/markup-compatibility/2006" xmlns:a14="http://schemas.microsoft.com/office/drawing/2010/main">
        <mc:Choice Requires="a14">
          <p:sp>
            <p:nvSpPr>
              <p:cNvPr id="22" name="Rectangle 21"/>
              <p:cNvSpPr/>
              <p:nvPr/>
            </p:nvSpPr>
            <p:spPr>
              <a:xfrm>
                <a:off x="9389000" y="1413636"/>
                <a:ext cx="934871" cy="40312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m:rPr>
                          <m:nor/>
                        </m:rPr>
                        <a:rPr lang="fa-IR" b="0" i="0" smtClean="0">
                          <a:latin typeface="Cambria Math" panose="02040503050406030204" pitchFamily="18" charset="0"/>
                          <a:cs typeface="B Koodak" panose="00000700000000000000" pitchFamily="2" charset="-78"/>
                        </a:rPr>
                        <m:t> −</m:t>
                      </m:r>
                      <m:r>
                        <m:rPr>
                          <m:nor/>
                        </m:rPr>
                        <a:rPr lang="fa-IR">
                          <a:latin typeface="Cambria Math" panose="02040503050406030204" pitchFamily="18" charset="0"/>
                          <a:cs typeface="B Koodak" panose="00000700000000000000" pitchFamily="2" charset="-78"/>
                        </a:rPr>
                        <m:t>43</m:t>
                      </m:r>
                      <m:r>
                        <m:rPr>
                          <m:nor/>
                        </m:rPr>
                        <a:rPr lang="fa-IR">
                          <a:latin typeface="Cambria Math" panose="02040503050406030204" pitchFamily="18" charset="0"/>
                          <a:cs typeface="B Koodak" panose="00000700000000000000" pitchFamily="2" charset="-78"/>
                        </a:rPr>
                        <m:t>+</m:t>
                      </m:r>
                      <m:r>
                        <m:rPr>
                          <m:nor/>
                        </m:rPr>
                        <a:rPr lang="fa-IR">
                          <a:latin typeface="Cambria Math" panose="02040503050406030204" pitchFamily="18" charset="0"/>
                          <a:cs typeface="B Koodak" panose="00000700000000000000" pitchFamily="2" charset="-78"/>
                        </a:rPr>
                        <m:t>8</m:t>
                      </m:r>
                    </m:oMath>
                  </m:oMathPara>
                </a14:m>
                <a:endParaRPr lang="fa-IR" dirty="0">
                  <a:cs typeface="B Koodak" panose="00000700000000000000" pitchFamily="2" charset="-78"/>
                </a:endParaRPr>
              </a:p>
            </p:txBody>
          </p:sp>
        </mc:Choice>
        <mc:Fallback xmlns="">
          <p:sp>
            <p:nvSpPr>
              <p:cNvPr id="22" name="Rectangle 21"/>
              <p:cNvSpPr>
                <a:spLocks noRot="1" noChangeAspect="1" noMove="1" noResize="1" noEditPoints="1" noAdjustHandles="1" noChangeArrowheads="1" noChangeShapeType="1" noTextEdit="1"/>
              </p:cNvSpPr>
              <p:nvPr/>
            </p:nvSpPr>
            <p:spPr>
              <a:xfrm>
                <a:off x="9389000" y="1413636"/>
                <a:ext cx="934871" cy="403124"/>
              </a:xfrm>
              <a:prstGeom prst="rect">
                <a:avLst/>
              </a:prstGeom>
              <a:blipFill>
                <a:blip r:embed="rId11"/>
                <a:stretch>
                  <a:fillRect l="-649" t="-10606"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8083296" y="1400330"/>
                <a:ext cx="1435608" cy="369332"/>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m:rPr>
                          <m:nor/>
                        </m:rPr>
                        <a:rPr lang="fa-IR" b="0" i="0" smtClean="0">
                          <a:latin typeface="Cambria Math" panose="02040503050406030204" pitchFamily="18" charset="0"/>
                          <a:cs typeface="B Koodak" panose="00000700000000000000" pitchFamily="2" charset="-78"/>
                        </a:rPr>
                        <m:t>−</m:t>
                      </m:r>
                      <m:r>
                        <m:rPr>
                          <m:nor/>
                        </m:rPr>
                        <a:rPr lang="fa-IR">
                          <a:latin typeface="Cambria Math" panose="02040503050406030204" pitchFamily="18" charset="0"/>
                          <a:cs typeface="B Koodak" panose="00000700000000000000" pitchFamily="2" charset="-78"/>
                        </a:rPr>
                        <m:t>43</m:t>
                      </m:r>
                      <m:r>
                        <m:rPr>
                          <m:nor/>
                        </m:rPr>
                        <a:rPr lang="fa-IR" b="0" i="0" smtClean="0">
                          <a:latin typeface="Cambria Math" panose="02040503050406030204" pitchFamily="18" charset="0"/>
                          <a:cs typeface="B Koodak" panose="00000700000000000000" pitchFamily="2" charset="-78"/>
                        </a:rPr>
                        <m:t>−</m:t>
                      </m:r>
                      <m:r>
                        <m:rPr>
                          <m:nor/>
                        </m:rPr>
                        <a:rPr lang="fa-IR">
                          <a:latin typeface="Cambria Math" panose="02040503050406030204" pitchFamily="18" charset="0"/>
                          <a:cs typeface="B Koodak" panose="00000700000000000000" pitchFamily="2" charset="-78"/>
                        </a:rPr>
                        <m:t>29</m:t>
                      </m:r>
                      <m:r>
                        <m:rPr>
                          <m:nor/>
                        </m:rPr>
                        <a:rPr lang="fa-IR">
                          <a:latin typeface="Cambria Math" panose="02040503050406030204" pitchFamily="18" charset="0"/>
                          <a:cs typeface="B Koodak" panose="00000700000000000000" pitchFamily="2" charset="-78"/>
                        </a:rPr>
                        <m:t>+</m:t>
                      </m:r>
                      <m:r>
                        <m:rPr>
                          <m:nor/>
                        </m:rPr>
                        <a:rPr lang="fa-IR">
                          <a:latin typeface="Cambria Math" panose="02040503050406030204" pitchFamily="18" charset="0"/>
                          <a:cs typeface="B Koodak" panose="00000700000000000000" pitchFamily="2" charset="-78"/>
                        </a:rPr>
                        <m:t>37</m:t>
                      </m:r>
                      <m:r>
                        <m:rPr>
                          <m:nor/>
                        </m:rPr>
                        <a:rPr lang="fa-IR">
                          <a:latin typeface="Cambria Math" panose="02040503050406030204" pitchFamily="18" charset="0"/>
                          <a:cs typeface="B Koodak" panose="00000700000000000000" pitchFamily="2" charset="-78"/>
                        </a:rPr>
                        <m:t>=</m:t>
                      </m:r>
                    </m:oMath>
                  </m:oMathPara>
                </a14:m>
                <a:endParaRPr lang="fa-IR" dirty="0">
                  <a:cs typeface="B Koodak" panose="00000700000000000000" pitchFamily="2" charset="-78"/>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8083296" y="1400330"/>
                <a:ext cx="1435608" cy="369332"/>
              </a:xfrm>
              <a:prstGeom prst="rect">
                <a:avLst/>
              </a:prstGeom>
              <a:blipFill>
                <a:blip r:embed="rId13"/>
                <a:stretch>
                  <a:fillRect/>
                </a:stretch>
              </a:blipFill>
            </p:spPr>
            <p:txBody>
              <a:bodyPr/>
              <a:lstStyle/>
              <a:p>
                <a:r>
                  <a:rPr lang="fa-IR">
                    <a:noFill/>
                  </a:rPr>
                  <a:t> </a:t>
                </a:r>
              </a:p>
            </p:txBody>
          </p:sp>
        </mc:Fallback>
      </mc:AlternateContent>
      <p:sp>
        <p:nvSpPr>
          <p:cNvPr id="25" name="TextBox 24"/>
          <p:cNvSpPr txBox="1"/>
          <p:nvPr/>
        </p:nvSpPr>
        <p:spPr>
          <a:xfrm>
            <a:off x="8266325" y="1854241"/>
            <a:ext cx="964373" cy="369332"/>
          </a:xfrm>
          <a:prstGeom prst="rect">
            <a:avLst/>
          </a:prstGeom>
          <a:noFill/>
        </p:spPr>
        <p:txBody>
          <a:bodyPr wrap="square" rtlCol="1">
            <a:spAutoFit/>
          </a:bodyPr>
          <a:lstStyle/>
          <a:p>
            <a:r>
              <a:rPr lang="fa-IR" dirty="0">
                <a:cs typeface="B Koodak" panose="00000700000000000000" pitchFamily="2" charset="-78"/>
              </a:rPr>
              <a:t>=</a:t>
            </a:r>
          </a:p>
        </p:txBody>
      </p:sp>
      <p:sp>
        <p:nvSpPr>
          <p:cNvPr id="26" name="TextBox 25"/>
          <p:cNvSpPr txBox="1"/>
          <p:nvPr/>
        </p:nvSpPr>
        <p:spPr>
          <a:xfrm>
            <a:off x="8433410" y="1839311"/>
            <a:ext cx="777283" cy="400110"/>
          </a:xfrm>
          <a:prstGeom prst="rect">
            <a:avLst/>
          </a:prstGeom>
          <a:noFill/>
        </p:spPr>
        <p:txBody>
          <a:bodyPr wrap="square" rtlCol="1">
            <a:spAutoFit/>
          </a:bodyPr>
          <a:lstStyle/>
          <a:p>
            <a:r>
              <a:rPr lang="fa-IR" sz="2000" dirty="0">
                <a:solidFill>
                  <a:srgbClr val="FF0000"/>
                </a:solidFill>
                <a:cs typeface="B Koodak" panose="00000700000000000000" pitchFamily="2" charset="-78"/>
              </a:rPr>
              <a:t>35-</a:t>
            </a:r>
          </a:p>
        </p:txBody>
      </p:sp>
      <p:sp>
        <p:nvSpPr>
          <p:cNvPr id="28" name="Rounded Rectangle 27"/>
          <p:cNvSpPr/>
          <p:nvPr/>
        </p:nvSpPr>
        <p:spPr>
          <a:xfrm>
            <a:off x="7636403" y="2960786"/>
            <a:ext cx="1252728" cy="4663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9" name="TextBox 28"/>
          <p:cNvSpPr txBox="1"/>
          <p:nvPr/>
        </p:nvSpPr>
        <p:spPr>
          <a:xfrm>
            <a:off x="7596780" y="3095381"/>
            <a:ext cx="1453827" cy="369332"/>
          </a:xfrm>
          <a:prstGeom prst="rect">
            <a:avLst/>
          </a:prstGeom>
          <a:noFill/>
        </p:spPr>
        <p:txBody>
          <a:bodyPr wrap="square" rtlCol="1">
            <a:spAutoFit/>
          </a:bodyPr>
          <a:lstStyle/>
          <a:p>
            <a:r>
              <a:rPr lang="fa-IR" dirty="0">
                <a:cs typeface="B Koodak" panose="00000700000000000000" pitchFamily="2" charset="-78"/>
              </a:rPr>
              <a:t>راه حل مجتبی </a:t>
            </a:r>
          </a:p>
        </p:txBody>
      </p:sp>
      <p:sp>
        <p:nvSpPr>
          <p:cNvPr id="30" name="TextBox 29"/>
          <p:cNvSpPr txBox="1"/>
          <p:nvPr/>
        </p:nvSpPr>
        <p:spPr>
          <a:xfrm>
            <a:off x="8672150" y="2593240"/>
            <a:ext cx="3438144" cy="369332"/>
          </a:xfrm>
          <a:prstGeom prst="rect">
            <a:avLst/>
          </a:prstGeom>
          <a:noFill/>
        </p:spPr>
        <p:txBody>
          <a:bodyPr wrap="square" rtlCol="1">
            <a:spAutoFit/>
          </a:bodyPr>
          <a:lstStyle/>
          <a:p>
            <a:r>
              <a:rPr lang="fa-IR" dirty="0">
                <a:solidFill>
                  <a:schemeClr val="accent6">
                    <a:lumMod val="50000"/>
                  </a:schemeClr>
                </a:solidFill>
                <a:cs typeface="B Koodak" panose="00000700000000000000" pitchFamily="2" charset="-78"/>
              </a:rPr>
              <a:t>*توضیح:احتمال اشتباه خیلی زیاد است.</a:t>
            </a:r>
          </a:p>
        </p:txBody>
      </p:sp>
      <p:pic>
        <p:nvPicPr>
          <p:cNvPr id="31" name="Picture 30"/>
          <p:cNvPicPr>
            <a:picLocks noChangeAspect="1"/>
          </p:cNvPicPr>
          <p:nvPr/>
        </p:nvPicPr>
        <p:blipFill>
          <a:blip r:embed="rId14" cstate="print">
            <a:extLst>
              <a:ext uri="{BEBA8EAE-BF5A-486C-A8C5-ECC9F3942E4B}">
                <a14:imgProps xmlns:a14="http://schemas.microsoft.com/office/drawing/2010/main">
                  <a14:imgLayer r:embed="rId15">
                    <a14:imgEffect>
                      <a14:backgroundRemoval t="2396" b="98403" l="9744" r="89776">
                        <a14:foregroundMark x1="50639" y1="42812" x2="50639" y2="42812"/>
                        <a14:foregroundMark x1="35783" y1="46486" x2="35783" y2="46486"/>
                        <a14:foregroundMark x1="45687" y1="90096" x2="45687" y2="90096"/>
                        <a14:foregroundMark x1="36422" y1="91214" x2="36422" y2="91214"/>
                        <a14:foregroundMark x1="46166" y1="65655" x2="46166" y2="65655"/>
                        <a14:foregroundMark x1="71406" y1="81310" x2="71406" y2="81310"/>
                        <a14:foregroundMark x1="76518" y1="82428" x2="76518" y2="82428"/>
                        <a14:foregroundMark x1="76677" y1="14696" x2="76677" y2="14696"/>
                        <a14:foregroundMark x1="79393" y1="18211" x2="79393" y2="18211"/>
                        <a14:foregroundMark x1="74760" y1="10064" x2="74760" y2="10064"/>
                        <a14:foregroundMark x1="80990" y1="80032" x2="80990" y2="80032"/>
                        <a14:foregroundMark x1="65974" y1="78754" x2="65974" y2="78754"/>
                        <a14:foregroundMark x1="68530" y1="79872" x2="68530" y2="79872"/>
                      </a14:backgroundRemoval>
                    </a14:imgEffect>
                  </a14:imgLayer>
                </a14:imgProps>
              </a:ext>
              <a:ext uri="{28A0092B-C50C-407E-A947-70E740481C1C}">
                <a14:useLocalDpi xmlns:a14="http://schemas.microsoft.com/office/drawing/2010/main" val="0"/>
              </a:ext>
            </a:extLst>
          </a:blip>
          <a:stretch>
            <a:fillRect/>
          </a:stretch>
        </p:blipFill>
        <p:spPr>
          <a:xfrm>
            <a:off x="10926247" y="5354992"/>
            <a:ext cx="1099440" cy="1099440"/>
          </a:xfrm>
          <a:prstGeom prst="rect">
            <a:avLst/>
          </a:prstGeom>
        </p:spPr>
      </p:pic>
      <p:sp>
        <p:nvSpPr>
          <p:cNvPr id="33" name="Cloud 32"/>
          <p:cNvSpPr/>
          <p:nvPr/>
        </p:nvSpPr>
        <p:spPr>
          <a:xfrm>
            <a:off x="8000932" y="4496478"/>
            <a:ext cx="2990918" cy="1373970"/>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fa-IR" dirty="0">
              <a:solidFill>
                <a:schemeClr val="tx1">
                  <a:lumMod val="95000"/>
                  <a:lumOff val="5000"/>
                </a:schemeClr>
              </a:solidFill>
            </a:endParaRPr>
          </a:p>
        </p:txBody>
      </p:sp>
      <p:sp>
        <p:nvSpPr>
          <p:cNvPr id="34" name="TextBox 33"/>
          <p:cNvSpPr txBox="1"/>
          <p:nvPr/>
        </p:nvSpPr>
        <p:spPr>
          <a:xfrm>
            <a:off x="9696402" y="5959760"/>
            <a:ext cx="1502246" cy="367546"/>
          </a:xfrm>
          <a:prstGeom prst="rect">
            <a:avLst/>
          </a:prstGeom>
          <a:noFill/>
        </p:spPr>
        <p:txBody>
          <a:bodyPr wrap="square" rtlCol="1">
            <a:spAutoFit/>
          </a:bodyPr>
          <a:lstStyle/>
          <a:p>
            <a:r>
              <a:rPr lang="fa-IR" dirty="0">
                <a:cs typeface="B Koodak" panose="00000700000000000000" pitchFamily="2" charset="-78"/>
              </a:rPr>
              <a:t>راه حل مرتضی</a:t>
            </a:r>
          </a:p>
        </p:txBody>
      </p:sp>
      <mc:AlternateContent xmlns:mc="http://schemas.openxmlformats.org/markup-compatibility/2006" xmlns:a14="http://schemas.microsoft.com/office/drawing/2010/main">
        <mc:Choice Requires="a14">
          <p:sp>
            <p:nvSpPr>
              <p:cNvPr id="37" name="TextBox 36"/>
              <p:cNvSpPr txBox="1"/>
              <p:nvPr/>
            </p:nvSpPr>
            <p:spPr>
              <a:xfrm>
                <a:off x="8100000" y="4841686"/>
                <a:ext cx="1581912" cy="369332"/>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m:rPr>
                          <m:nor/>
                        </m:rPr>
                        <a:rPr lang="fa-IR" b="0" i="0" smtClean="0">
                          <a:latin typeface="Cambria Math" panose="02040503050406030204" pitchFamily="18" charset="0"/>
                          <a:cs typeface="B Koodak" panose="00000700000000000000" pitchFamily="2" charset="-78"/>
                        </a:rPr>
                        <m:t>−</m:t>
                      </m:r>
                      <m:r>
                        <m:rPr>
                          <m:nor/>
                        </m:rPr>
                        <a:rPr lang="fa-IR">
                          <a:latin typeface="Cambria Math" panose="02040503050406030204" pitchFamily="18" charset="0"/>
                          <a:cs typeface="B Koodak" panose="00000700000000000000" pitchFamily="2" charset="-78"/>
                        </a:rPr>
                        <m:t>43</m:t>
                      </m:r>
                      <m:r>
                        <m:rPr>
                          <m:nor/>
                        </m:rPr>
                        <a:rPr lang="fa-IR" b="0" i="0" smtClean="0">
                          <a:latin typeface="Cambria Math" panose="02040503050406030204" pitchFamily="18" charset="0"/>
                          <a:cs typeface="B Koodak" panose="00000700000000000000" pitchFamily="2" charset="-78"/>
                        </a:rPr>
                        <m:t>−</m:t>
                      </m:r>
                      <m:r>
                        <m:rPr>
                          <m:nor/>
                        </m:rPr>
                        <a:rPr lang="fa-IR">
                          <a:latin typeface="Cambria Math" panose="02040503050406030204" pitchFamily="18" charset="0"/>
                          <a:cs typeface="B Koodak" panose="00000700000000000000" pitchFamily="2" charset="-78"/>
                        </a:rPr>
                        <m:t>29</m:t>
                      </m:r>
                      <m:r>
                        <m:rPr>
                          <m:nor/>
                        </m:rPr>
                        <a:rPr lang="fa-IR">
                          <a:latin typeface="Cambria Math" panose="02040503050406030204" pitchFamily="18" charset="0"/>
                          <a:cs typeface="B Koodak" panose="00000700000000000000" pitchFamily="2" charset="-78"/>
                        </a:rPr>
                        <m:t>+</m:t>
                      </m:r>
                      <m:r>
                        <m:rPr>
                          <m:nor/>
                        </m:rPr>
                        <a:rPr lang="fa-IR">
                          <a:latin typeface="Cambria Math" panose="02040503050406030204" pitchFamily="18" charset="0"/>
                          <a:cs typeface="B Koodak" panose="00000700000000000000" pitchFamily="2" charset="-78"/>
                        </a:rPr>
                        <m:t>37</m:t>
                      </m:r>
                      <m:r>
                        <m:rPr>
                          <m:nor/>
                        </m:rPr>
                        <a:rPr lang="fa-IR">
                          <a:latin typeface="Cambria Math" panose="02040503050406030204" pitchFamily="18" charset="0"/>
                          <a:cs typeface="B Koodak" panose="00000700000000000000" pitchFamily="2" charset="-78"/>
                        </a:rPr>
                        <m:t>=</m:t>
                      </m:r>
                    </m:oMath>
                  </m:oMathPara>
                </a14:m>
                <a:endParaRPr lang="fa-IR" dirty="0">
                  <a:cs typeface="B Koodak" panose="00000700000000000000" pitchFamily="2" charset="-78"/>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8100000" y="4841686"/>
                <a:ext cx="1581912" cy="369332"/>
              </a:xfrm>
              <a:prstGeom prst="rect">
                <a:avLst/>
              </a:prstGeom>
              <a:blipFill>
                <a:blip r:embed="rId16"/>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9458270" y="4828863"/>
                <a:ext cx="1002197" cy="4578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b="0" i="0" smtClean="0">
                          <a:latin typeface="Cambria Math" panose="02040503050406030204" pitchFamily="18" charset="0"/>
                          <a:cs typeface="B Koodak" panose="00000700000000000000" pitchFamily="2" charset="-78"/>
                        </a:rPr>
                        <m:t>− </m:t>
                      </m:r>
                      <m:r>
                        <m:rPr>
                          <m:nor/>
                        </m:rPr>
                        <a:rPr lang="fa-IR">
                          <a:latin typeface="Cambria Math" panose="02040503050406030204" pitchFamily="18" charset="0"/>
                          <a:cs typeface="B Koodak" panose="00000700000000000000" pitchFamily="2" charset="-78"/>
                        </a:rPr>
                        <m:t>6</m:t>
                      </m:r>
                      <m:r>
                        <m:rPr>
                          <m:nor/>
                        </m:rPr>
                        <a:rPr lang="fa-IR" b="0" i="0" smtClean="0">
                          <a:latin typeface="Cambria Math" panose="02040503050406030204" pitchFamily="18" charset="0"/>
                          <a:cs typeface="B Koodak" panose="00000700000000000000" pitchFamily="2" charset="-78"/>
                        </a:rPr>
                        <m:t>−</m:t>
                      </m:r>
                      <m:r>
                        <m:rPr>
                          <m:nor/>
                        </m:rPr>
                        <a:rPr lang="fa-IR">
                          <a:latin typeface="Cambria Math" panose="02040503050406030204" pitchFamily="18" charset="0"/>
                          <a:cs typeface="B Koodak" panose="00000700000000000000" pitchFamily="2" charset="-78"/>
                        </a:rPr>
                        <m:t>29</m:t>
                      </m:r>
                    </m:oMath>
                  </m:oMathPara>
                </a14:m>
                <a:endParaRPr lang="fa-IR" dirty="0">
                  <a:cs typeface="B Koodak" panose="00000700000000000000" pitchFamily="2" charset="-78"/>
                </a:endParaRPr>
              </a:p>
            </p:txBody>
          </p:sp>
        </mc:Choice>
        <mc:Fallback xmlns="">
          <p:sp>
            <p:nvSpPr>
              <p:cNvPr id="39" name="Rectangle 38"/>
              <p:cNvSpPr>
                <a:spLocks noRot="1" noChangeAspect="1" noMove="1" noResize="1" noEditPoints="1" noAdjustHandles="1" noChangeArrowheads="1" noChangeShapeType="1" noTextEdit="1"/>
              </p:cNvSpPr>
              <p:nvPr/>
            </p:nvSpPr>
            <p:spPr>
              <a:xfrm>
                <a:off x="9458270" y="4828863"/>
                <a:ext cx="1002197" cy="457882"/>
              </a:xfrm>
              <a:prstGeom prst="rect">
                <a:avLst/>
              </a:prstGeom>
              <a:blipFill>
                <a:blip r:embed="rId17"/>
                <a:stretch>
                  <a:fillRect l="-3049" b="-21333"/>
                </a:stretch>
              </a:blipFill>
            </p:spPr>
            <p:txBody>
              <a:bodyPr/>
              <a:lstStyle/>
              <a:p>
                <a:r>
                  <a:rPr lang="en-US">
                    <a:noFill/>
                  </a:rPr>
                  <a:t> </a:t>
                </a:r>
              </a:p>
            </p:txBody>
          </p:sp>
        </mc:Fallback>
      </mc:AlternateContent>
      <p:sp>
        <p:nvSpPr>
          <p:cNvPr id="40" name="TextBox 39"/>
          <p:cNvSpPr txBox="1"/>
          <p:nvPr/>
        </p:nvSpPr>
        <p:spPr>
          <a:xfrm>
            <a:off x="8889131" y="5338354"/>
            <a:ext cx="820213" cy="400110"/>
          </a:xfrm>
          <a:prstGeom prst="rect">
            <a:avLst/>
          </a:prstGeom>
          <a:noFill/>
        </p:spPr>
        <p:txBody>
          <a:bodyPr wrap="square" rtlCol="1">
            <a:spAutoFit/>
          </a:bodyPr>
          <a:lstStyle/>
          <a:p>
            <a:r>
              <a:rPr lang="fa-IR" sz="2000" dirty="0">
                <a:solidFill>
                  <a:srgbClr val="FF0000"/>
                </a:solidFill>
                <a:cs typeface="B Koodak" panose="00000700000000000000" pitchFamily="2" charset="-78"/>
              </a:rPr>
              <a:t>35- =</a:t>
            </a:r>
          </a:p>
        </p:txBody>
      </p:sp>
      <p:sp>
        <p:nvSpPr>
          <p:cNvPr id="41" name="TextBox 40"/>
          <p:cNvSpPr txBox="1"/>
          <p:nvPr/>
        </p:nvSpPr>
        <p:spPr>
          <a:xfrm>
            <a:off x="7260881" y="5999122"/>
            <a:ext cx="2319175" cy="369332"/>
          </a:xfrm>
          <a:prstGeom prst="rect">
            <a:avLst/>
          </a:prstGeom>
          <a:noFill/>
        </p:spPr>
        <p:txBody>
          <a:bodyPr wrap="square" rtlCol="1">
            <a:spAutoFit/>
          </a:bodyPr>
          <a:lstStyle/>
          <a:p>
            <a:r>
              <a:rPr lang="fa-IR" dirty="0">
                <a:solidFill>
                  <a:schemeClr val="accent6">
                    <a:lumMod val="50000"/>
                  </a:schemeClr>
                </a:solidFill>
                <a:cs typeface="B Koodak" panose="00000700000000000000" pitchFamily="2" charset="-78"/>
              </a:rPr>
              <a:t>*به نظر مناسب تر است.</a:t>
            </a:r>
          </a:p>
        </p:txBody>
      </p:sp>
      <p:pic>
        <p:nvPicPr>
          <p:cNvPr id="42" name="Picture 41"/>
          <p:cNvPicPr>
            <a:picLocks noChangeAspect="1"/>
          </p:cNvPicPr>
          <p:nvPr/>
        </p:nvPicPr>
        <p:blipFill>
          <a:blip r:embed="rId18" cstate="print">
            <a:extLst>
              <a:ext uri="{BEBA8EAE-BF5A-486C-A8C5-ECC9F3942E4B}">
                <a14:imgProps xmlns:a14="http://schemas.microsoft.com/office/drawing/2010/main">
                  <a14:imgLayer r:embed="rId19">
                    <a14:imgEffect>
                      <a14:backgroundRemoval t="2077" b="96645" l="9744" r="89776">
                        <a14:foregroundMark x1="69169" y1="58946" x2="69169" y2="58946"/>
                      </a14:backgroundRemoval>
                    </a14:imgEffect>
                  </a14:imgLayer>
                </a14:imgProps>
              </a:ext>
              <a:ext uri="{28A0092B-C50C-407E-A947-70E740481C1C}">
                <a14:useLocalDpi xmlns:a14="http://schemas.microsoft.com/office/drawing/2010/main" val="0"/>
              </a:ext>
            </a:extLst>
          </a:blip>
          <a:stretch>
            <a:fillRect/>
          </a:stretch>
        </p:blipFill>
        <p:spPr>
          <a:xfrm>
            <a:off x="93191" y="5366219"/>
            <a:ext cx="1135440" cy="1135440"/>
          </a:xfrm>
          <a:prstGeom prst="rect">
            <a:avLst/>
          </a:prstGeom>
        </p:spPr>
      </p:pic>
      <p:sp>
        <p:nvSpPr>
          <p:cNvPr id="44" name="Rounded Rectangle 43"/>
          <p:cNvSpPr/>
          <p:nvPr/>
        </p:nvSpPr>
        <p:spPr>
          <a:xfrm>
            <a:off x="1061404" y="5959760"/>
            <a:ext cx="1262099" cy="45528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5" name="TextBox 44"/>
          <p:cNvSpPr txBox="1"/>
          <p:nvPr/>
        </p:nvSpPr>
        <p:spPr>
          <a:xfrm>
            <a:off x="1030919" y="6003354"/>
            <a:ext cx="1499122" cy="369332"/>
          </a:xfrm>
          <a:prstGeom prst="rect">
            <a:avLst/>
          </a:prstGeom>
          <a:noFill/>
        </p:spPr>
        <p:txBody>
          <a:bodyPr wrap="square" rtlCol="1">
            <a:spAutoFit/>
          </a:bodyPr>
          <a:lstStyle/>
          <a:p>
            <a:r>
              <a:rPr lang="fa-IR" dirty="0">
                <a:cs typeface="B Koodak" panose="00000700000000000000" pitchFamily="2" charset="-78"/>
              </a:rPr>
              <a:t>راه حل مصطفی</a:t>
            </a:r>
          </a:p>
        </p:txBody>
      </p:sp>
      <p:graphicFrame>
        <p:nvGraphicFramePr>
          <p:cNvPr id="48" name="Table 47"/>
          <p:cNvGraphicFramePr>
            <a:graphicFrameLocks noGrp="1"/>
          </p:cNvGraphicFramePr>
          <p:nvPr>
            <p:extLst>
              <p:ext uri="{D42A27DB-BD31-4B8C-83A1-F6EECF244321}">
                <p14:modId xmlns:p14="http://schemas.microsoft.com/office/powerpoint/2010/main" val="676290899"/>
              </p:ext>
            </p:extLst>
          </p:nvPr>
        </p:nvGraphicFramePr>
        <p:xfrm>
          <a:off x="1056466" y="4068567"/>
          <a:ext cx="1055390" cy="1731452"/>
        </p:xfrm>
        <a:graphic>
          <a:graphicData uri="http://schemas.openxmlformats.org/drawingml/2006/table">
            <a:tbl>
              <a:tblPr rtl="1" firstRow="1" bandRow="1">
                <a:tableStyleId>{5C22544A-7EE6-4342-B048-85BDC9FD1C3A}</a:tableStyleId>
              </a:tblPr>
              <a:tblGrid>
                <a:gridCol w="527695">
                  <a:extLst>
                    <a:ext uri="{9D8B030D-6E8A-4147-A177-3AD203B41FA5}">
                      <a16:colId xmlns:a16="http://schemas.microsoft.com/office/drawing/2014/main" val="2526457793"/>
                    </a:ext>
                  </a:extLst>
                </a:gridCol>
                <a:gridCol w="527695">
                  <a:extLst>
                    <a:ext uri="{9D8B030D-6E8A-4147-A177-3AD203B41FA5}">
                      <a16:colId xmlns:a16="http://schemas.microsoft.com/office/drawing/2014/main" val="267703213"/>
                    </a:ext>
                  </a:extLst>
                </a:gridCol>
              </a:tblGrid>
              <a:tr h="580450">
                <a:tc>
                  <a:txBody>
                    <a:bodyPr/>
                    <a:lstStyle/>
                    <a:p>
                      <a:pPr algn="ctr" rtl="1"/>
                      <a:r>
                        <a:rPr lang="fa-IR" dirty="0">
                          <a:solidFill>
                            <a:schemeClr val="tx1">
                              <a:lumMod val="95000"/>
                              <a:lumOff val="5000"/>
                            </a:schemeClr>
                          </a:solidFill>
                          <a:cs typeface="B Koodak" panose="00000700000000000000" pitchFamily="2" charset="-78"/>
                        </a:rPr>
                        <a:t>ی</a:t>
                      </a:r>
                    </a:p>
                  </a:txBody>
                  <a:tcPr>
                    <a:solidFill>
                      <a:schemeClr val="accent1">
                        <a:lumMod val="20000"/>
                        <a:lumOff val="80000"/>
                      </a:schemeClr>
                    </a:solidFill>
                  </a:tcPr>
                </a:tc>
                <a:tc>
                  <a:txBody>
                    <a:bodyPr/>
                    <a:lstStyle/>
                    <a:p>
                      <a:pPr algn="ctr" rtl="1"/>
                      <a:r>
                        <a:rPr lang="fa-IR" dirty="0">
                          <a:solidFill>
                            <a:schemeClr val="tx1"/>
                          </a:solidFill>
                          <a:cs typeface="B Koodak" panose="00000700000000000000" pitchFamily="2" charset="-78"/>
                        </a:rPr>
                        <a:t>د</a:t>
                      </a:r>
                    </a:p>
                  </a:txBody>
                  <a:tcPr>
                    <a:solidFill>
                      <a:schemeClr val="accent1">
                        <a:lumMod val="20000"/>
                        <a:lumOff val="80000"/>
                      </a:schemeClr>
                    </a:solidFill>
                  </a:tcPr>
                </a:tc>
                <a:extLst>
                  <a:ext uri="{0D108BD9-81ED-4DB2-BD59-A6C34878D82A}">
                    <a16:rowId xmlns:a16="http://schemas.microsoft.com/office/drawing/2014/main" val="3905390799"/>
                  </a:ext>
                </a:extLst>
              </a:tr>
              <a:tr h="1151002">
                <a:tc>
                  <a:txBody>
                    <a:bodyPr/>
                    <a:lstStyle/>
                    <a:p>
                      <a:pPr rtl="1"/>
                      <a:endParaRPr lang="fa-IR" dirty="0">
                        <a:cs typeface="B Koodak" panose="00000700000000000000" pitchFamily="2" charset="-78"/>
                      </a:endParaRPr>
                    </a:p>
                  </a:txBody>
                  <a:tcPr/>
                </a:tc>
                <a:tc>
                  <a:txBody>
                    <a:bodyPr/>
                    <a:lstStyle/>
                    <a:p>
                      <a:pPr rtl="1"/>
                      <a:endParaRPr lang="fa-IR" dirty="0">
                        <a:cs typeface="B Koodak" panose="00000700000000000000" pitchFamily="2" charset="-78"/>
                      </a:endParaRPr>
                    </a:p>
                  </a:txBody>
                  <a:tcPr/>
                </a:tc>
                <a:extLst>
                  <a:ext uri="{0D108BD9-81ED-4DB2-BD59-A6C34878D82A}">
                    <a16:rowId xmlns:a16="http://schemas.microsoft.com/office/drawing/2014/main" val="4279085121"/>
                  </a:ext>
                </a:extLst>
              </a:tr>
            </a:tbl>
          </a:graphicData>
        </a:graphic>
      </p:graphicFrame>
      <p:sp>
        <p:nvSpPr>
          <p:cNvPr id="49" name="TextBox 48"/>
          <p:cNvSpPr txBox="1"/>
          <p:nvPr/>
        </p:nvSpPr>
        <p:spPr>
          <a:xfrm>
            <a:off x="1152949" y="4648924"/>
            <a:ext cx="349293" cy="369332"/>
          </a:xfrm>
          <a:prstGeom prst="rect">
            <a:avLst/>
          </a:prstGeom>
          <a:noFill/>
        </p:spPr>
        <p:txBody>
          <a:bodyPr wrap="square" rtlCol="1">
            <a:spAutoFit/>
          </a:bodyPr>
          <a:lstStyle/>
          <a:p>
            <a:r>
              <a:rPr lang="fa-IR" dirty="0">
                <a:cs typeface="B Koodak" panose="00000700000000000000" pitchFamily="2" charset="-78"/>
              </a:rPr>
              <a:t>4</a:t>
            </a:r>
          </a:p>
        </p:txBody>
      </p:sp>
      <p:sp>
        <p:nvSpPr>
          <p:cNvPr id="50" name="TextBox 49"/>
          <p:cNvSpPr txBox="1"/>
          <p:nvPr/>
        </p:nvSpPr>
        <p:spPr>
          <a:xfrm>
            <a:off x="1700784" y="4648924"/>
            <a:ext cx="287383" cy="374353"/>
          </a:xfrm>
          <a:prstGeom prst="rect">
            <a:avLst/>
          </a:prstGeom>
          <a:noFill/>
        </p:spPr>
        <p:txBody>
          <a:bodyPr wrap="square" rtlCol="1">
            <a:spAutoFit/>
          </a:bodyPr>
          <a:lstStyle/>
          <a:p>
            <a:r>
              <a:rPr lang="fa-IR" dirty="0">
                <a:cs typeface="B Koodak" panose="00000700000000000000" pitchFamily="2" charset="-78"/>
              </a:rPr>
              <a:t>3</a:t>
            </a:r>
          </a:p>
        </p:txBody>
      </p:sp>
      <p:sp>
        <p:nvSpPr>
          <p:cNvPr id="51" name="TextBox 50"/>
          <p:cNvSpPr txBox="1"/>
          <p:nvPr/>
        </p:nvSpPr>
        <p:spPr>
          <a:xfrm>
            <a:off x="1152949" y="5043248"/>
            <a:ext cx="315336" cy="369332"/>
          </a:xfrm>
          <a:prstGeom prst="rect">
            <a:avLst/>
          </a:prstGeom>
          <a:noFill/>
        </p:spPr>
        <p:txBody>
          <a:bodyPr wrap="square" rtlCol="1">
            <a:spAutoFit/>
          </a:bodyPr>
          <a:lstStyle/>
          <a:p>
            <a:r>
              <a:rPr lang="fa-IR" dirty="0">
                <a:cs typeface="B Koodak" panose="00000700000000000000" pitchFamily="2" charset="-78"/>
              </a:rPr>
              <a:t>3</a:t>
            </a:r>
          </a:p>
        </p:txBody>
      </p:sp>
      <p:sp>
        <p:nvSpPr>
          <p:cNvPr id="52" name="TextBox 51"/>
          <p:cNvSpPr txBox="1"/>
          <p:nvPr/>
        </p:nvSpPr>
        <p:spPr>
          <a:xfrm>
            <a:off x="1733013" y="5064855"/>
            <a:ext cx="232519" cy="369332"/>
          </a:xfrm>
          <a:prstGeom prst="rect">
            <a:avLst/>
          </a:prstGeom>
          <a:noFill/>
        </p:spPr>
        <p:txBody>
          <a:bodyPr wrap="square" rtlCol="1">
            <a:spAutoFit/>
          </a:bodyPr>
          <a:lstStyle/>
          <a:p>
            <a:r>
              <a:rPr lang="fa-IR" dirty="0">
                <a:cs typeface="B Koodak" panose="00000700000000000000" pitchFamily="2" charset="-78"/>
              </a:rPr>
              <a:t>7</a:t>
            </a:r>
          </a:p>
        </p:txBody>
      </p:sp>
      <p:sp>
        <p:nvSpPr>
          <p:cNvPr id="53" name="TextBox 52"/>
          <p:cNvSpPr txBox="1"/>
          <p:nvPr/>
        </p:nvSpPr>
        <p:spPr>
          <a:xfrm>
            <a:off x="1184913" y="5430687"/>
            <a:ext cx="251407" cy="369332"/>
          </a:xfrm>
          <a:prstGeom prst="rect">
            <a:avLst/>
          </a:prstGeom>
          <a:noFill/>
        </p:spPr>
        <p:txBody>
          <a:bodyPr wrap="square" rtlCol="1">
            <a:spAutoFit/>
          </a:bodyPr>
          <a:lstStyle/>
          <a:p>
            <a:r>
              <a:rPr lang="fa-IR" dirty="0">
                <a:cs typeface="B Koodak" panose="00000700000000000000" pitchFamily="2" charset="-78"/>
              </a:rPr>
              <a:t>2</a:t>
            </a:r>
          </a:p>
        </p:txBody>
      </p:sp>
      <p:sp>
        <p:nvSpPr>
          <p:cNvPr id="54" name="TextBox 53"/>
          <p:cNvSpPr txBox="1"/>
          <p:nvPr/>
        </p:nvSpPr>
        <p:spPr>
          <a:xfrm>
            <a:off x="1733013" y="5435164"/>
            <a:ext cx="342352" cy="369332"/>
          </a:xfrm>
          <a:prstGeom prst="rect">
            <a:avLst/>
          </a:prstGeom>
          <a:noFill/>
        </p:spPr>
        <p:txBody>
          <a:bodyPr wrap="square" rtlCol="1">
            <a:spAutoFit/>
          </a:bodyPr>
          <a:lstStyle/>
          <a:p>
            <a:r>
              <a:rPr lang="fa-IR" dirty="0">
                <a:cs typeface="B Koodak" panose="00000700000000000000" pitchFamily="2" charset="-78"/>
              </a:rPr>
              <a:t>9</a:t>
            </a:r>
          </a:p>
        </p:txBody>
      </p:sp>
      <p:sp>
        <p:nvSpPr>
          <p:cNvPr id="58" name="TextBox 57"/>
          <p:cNvSpPr txBox="1"/>
          <p:nvPr/>
        </p:nvSpPr>
        <p:spPr>
          <a:xfrm>
            <a:off x="716766" y="4550246"/>
            <a:ext cx="548382" cy="369332"/>
          </a:xfrm>
          <a:prstGeom prst="rect">
            <a:avLst/>
          </a:prstGeom>
          <a:noFill/>
        </p:spPr>
        <p:txBody>
          <a:bodyPr wrap="square" rtlCol="1">
            <a:spAutoFit/>
          </a:bodyPr>
          <a:lstStyle/>
          <a:p>
            <a:r>
              <a:rPr lang="fa-IR" dirty="0"/>
              <a:t>-</a:t>
            </a:r>
          </a:p>
        </p:txBody>
      </p:sp>
      <p:sp>
        <p:nvSpPr>
          <p:cNvPr id="59" name="TextBox 58"/>
          <p:cNvSpPr txBox="1"/>
          <p:nvPr/>
        </p:nvSpPr>
        <p:spPr>
          <a:xfrm>
            <a:off x="691177" y="4988834"/>
            <a:ext cx="923544" cy="369332"/>
          </a:xfrm>
          <a:prstGeom prst="rect">
            <a:avLst/>
          </a:prstGeom>
          <a:noFill/>
        </p:spPr>
        <p:txBody>
          <a:bodyPr wrap="square" rtlCol="1">
            <a:spAutoFit/>
          </a:bodyPr>
          <a:lstStyle/>
          <a:p>
            <a:r>
              <a:rPr lang="fa-IR" dirty="0"/>
              <a:t>+</a:t>
            </a:r>
          </a:p>
        </p:txBody>
      </p:sp>
      <p:sp>
        <p:nvSpPr>
          <p:cNvPr id="60" name="TextBox 59"/>
          <p:cNvSpPr txBox="1"/>
          <p:nvPr/>
        </p:nvSpPr>
        <p:spPr>
          <a:xfrm>
            <a:off x="775400" y="5421492"/>
            <a:ext cx="1060704" cy="369332"/>
          </a:xfrm>
          <a:prstGeom prst="rect">
            <a:avLst/>
          </a:prstGeom>
          <a:noFill/>
        </p:spPr>
        <p:txBody>
          <a:bodyPr wrap="square" rtlCol="1">
            <a:spAutoFit/>
          </a:bodyPr>
          <a:lstStyle/>
          <a:p>
            <a:r>
              <a:rPr lang="fa-IR" dirty="0">
                <a:cs typeface="B Nazanin" panose="00000400000000000000" pitchFamily="2" charset="-78"/>
              </a:rPr>
              <a:t>-</a:t>
            </a:r>
          </a:p>
        </p:txBody>
      </p:sp>
      <p:sp>
        <p:nvSpPr>
          <p:cNvPr id="61" name="TextBox 60"/>
          <p:cNvSpPr txBox="1"/>
          <p:nvPr/>
        </p:nvSpPr>
        <p:spPr>
          <a:xfrm>
            <a:off x="2850630" y="4784096"/>
            <a:ext cx="1145297" cy="369332"/>
          </a:xfrm>
          <a:prstGeom prst="rect">
            <a:avLst/>
          </a:prstGeom>
          <a:noFill/>
        </p:spPr>
        <p:txBody>
          <a:bodyPr wrap="square" rtlCol="1">
            <a:spAutoFit/>
          </a:bodyPr>
          <a:lstStyle/>
          <a:p>
            <a:r>
              <a:rPr lang="fa-IR" dirty="0">
                <a:cs typeface="B Koodak" panose="00000700000000000000" pitchFamily="2" charset="-78"/>
              </a:rPr>
              <a:t>40-</a:t>
            </a:r>
          </a:p>
        </p:txBody>
      </p:sp>
      <p:sp>
        <p:nvSpPr>
          <p:cNvPr id="62" name="TextBox 61"/>
          <p:cNvSpPr txBox="1"/>
          <p:nvPr/>
        </p:nvSpPr>
        <p:spPr>
          <a:xfrm>
            <a:off x="3434667" y="4784096"/>
            <a:ext cx="709665" cy="369332"/>
          </a:xfrm>
          <a:prstGeom prst="rect">
            <a:avLst/>
          </a:prstGeom>
          <a:noFill/>
        </p:spPr>
        <p:txBody>
          <a:bodyPr wrap="square" rtlCol="1">
            <a:spAutoFit/>
          </a:bodyPr>
          <a:lstStyle/>
          <a:p>
            <a:r>
              <a:rPr lang="fa-IR" dirty="0">
                <a:cs typeface="B Koodak" panose="00000700000000000000" pitchFamily="2" charset="-78"/>
              </a:rPr>
              <a:t>3-</a:t>
            </a:r>
          </a:p>
        </p:txBody>
      </p:sp>
      <p:sp>
        <p:nvSpPr>
          <p:cNvPr id="63" name="TextBox 62"/>
          <p:cNvSpPr txBox="1"/>
          <p:nvPr/>
        </p:nvSpPr>
        <p:spPr>
          <a:xfrm>
            <a:off x="2859185" y="5153688"/>
            <a:ext cx="566928" cy="369332"/>
          </a:xfrm>
          <a:prstGeom prst="rect">
            <a:avLst/>
          </a:prstGeom>
          <a:noFill/>
        </p:spPr>
        <p:txBody>
          <a:bodyPr wrap="square" rtlCol="1">
            <a:spAutoFit/>
          </a:bodyPr>
          <a:lstStyle/>
          <a:p>
            <a:r>
              <a:rPr lang="fa-IR" dirty="0">
                <a:cs typeface="B Koodak" panose="00000700000000000000" pitchFamily="2" charset="-78"/>
              </a:rPr>
              <a:t>30+</a:t>
            </a:r>
          </a:p>
        </p:txBody>
      </p:sp>
      <p:sp>
        <p:nvSpPr>
          <p:cNvPr id="64" name="TextBox 63"/>
          <p:cNvSpPr txBox="1"/>
          <p:nvPr/>
        </p:nvSpPr>
        <p:spPr>
          <a:xfrm>
            <a:off x="3444442" y="5153688"/>
            <a:ext cx="658626" cy="369332"/>
          </a:xfrm>
          <a:prstGeom prst="rect">
            <a:avLst/>
          </a:prstGeom>
          <a:noFill/>
        </p:spPr>
        <p:txBody>
          <a:bodyPr wrap="square" rtlCol="1">
            <a:spAutoFit/>
          </a:bodyPr>
          <a:lstStyle/>
          <a:p>
            <a:r>
              <a:rPr lang="fa-IR" dirty="0">
                <a:cs typeface="B Koodak" panose="00000700000000000000" pitchFamily="2" charset="-78"/>
              </a:rPr>
              <a:t>7+</a:t>
            </a:r>
          </a:p>
        </p:txBody>
      </p:sp>
      <p:sp>
        <p:nvSpPr>
          <p:cNvPr id="65" name="TextBox 64"/>
          <p:cNvSpPr txBox="1"/>
          <p:nvPr/>
        </p:nvSpPr>
        <p:spPr>
          <a:xfrm>
            <a:off x="2859185" y="5553214"/>
            <a:ext cx="613146" cy="369332"/>
          </a:xfrm>
          <a:prstGeom prst="rect">
            <a:avLst/>
          </a:prstGeom>
          <a:noFill/>
        </p:spPr>
        <p:txBody>
          <a:bodyPr wrap="square" rtlCol="1">
            <a:spAutoFit/>
          </a:bodyPr>
          <a:lstStyle/>
          <a:p>
            <a:r>
              <a:rPr lang="fa-IR" dirty="0">
                <a:cs typeface="B Koodak" panose="00000700000000000000" pitchFamily="2" charset="-78"/>
              </a:rPr>
              <a:t>20+</a:t>
            </a:r>
          </a:p>
        </p:txBody>
      </p:sp>
      <p:sp>
        <p:nvSpPr>
          <p:cNvPr id="66" name="TextBox 65"/>
          <p:cNvSpPr txBox="1"/>
          <p:nvPr/>
        </p:nvSpPr>
        <p:spPr>
          <a:xfrm>
            <a:off x="3447287" y="5564607"/>
            <a:ext cx="548640" cy="369332"/>
          </a:xfrm>
          <a:prstGeom prst="rect">
            <a:avLst/>
          </a:prstGeom>
          <a:noFill/>
        </p:spPr>
        <p:txBody>
          <a:bodyPr wrap="square" rtlCol="1">
            <a:spAutoFit/>
          </a:bodyPr>
          <a:lstStyle/>
          <a:p>
            <a:r>
              <a:rPr lang="fa-IR" dirty="0">
                <a:cs typeface="B Koodak" panose="00000700000000000000" pitchFamily="2" charset="-78"/>
              </a:rPr>
              <a:t>9+</a:t>
            </a:r>
          </a:p>
        </p:txBody>
      </p:sp>
      <p:cxnSp>
        <p:nvCxnSpPr>
          <p:cNvPr id="68" name="Straight Connector 67"/>
          <p:cNvCxnSpPr/>
          <p:nvPr/>
        </p:nvCxnSpPr>
        <p:spPr>
          <a:xfrm>
            <a:off x="2687513" y="5965896"/>
            <a:ext cx="1296000"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831296" y="5992518"/>
            <a:ext cx="613146" cy="369332"/>
          </a:xfrm>
          <a:prstGeom prst="rect">
            <a:avLst/>
          </a:prstGeom>
          <a:noFill/>
        </p:spPr>
        <p:txBody>
          <a:bodyPr wrap="square" rtlCol="1">
            <a:spAutoFit/>
          </a:bodyPr>
          <a:lstStyle/>
          <a:p>
            <a:r>
              <a:rPr lang="fa-IR" dirty="0">
                <a:cs typeface="B Koodak" panose="00000700000000000000" pitchFamily="2" charset="-78"/>
              </a:rPr>
              <a:t>30-</a:t>
            </a:r>
          </a:p>
        </p:txBody>
      </p:sp>
      <p:sp>
        <p:nvSpPr>
          <p:cNvPr id="70" name="TextBox 69"/>
          <p:cNvSpPr txBox="1"/>
          <p:nvPr/>
        </p:nvSpPr>
        <p:spPr>
          <a:xfrm>
            <a:off x="3421582" y="5994601"/>
            <a:ext cx="905256" cy="369332"/>
          </a:xfrm>
          <a:prstGeom prst="rect">
            <a:avLst/>
          </a:prstGeom>
          <a:noFill/>
        </p:spPr>
        <p:txBody>
          <a:bodyPr wrap="square" rtlCol="1">
            <a:spAutoFit/>
          </a:bodyPr>
          <a:lstStyle/>
          <a:p>
            <a:r>
              <a:rPr lang="fa-IR" dirty="0">
                <a:cs typeface="B Koodak" panose="00000700000000000000" pitchFamily="2" charset="-78"/>
              </a:rPr>
              <a:t>5-</a:t>
            </a:r>
          </a:p>
        </p:txBody>
      </p:sp>
      <p:sp>
        <p:nvSpPr>
          <p:cNvPr id="71" name="TextBox 70"/>
          <p:cNvSpPr txBox="1"/>
          <p:nvPr/>
        </p:nvSpPr>
        <p:spPr>
          <a:xfrm>
            <a:off x="3914363" y="6008608"/>
            <a:ext cx="1176133" cy="400110"/>
          </a:xfrm>
          <a:prstGeom prst="rect">
            <a:avLst/>
          </a:prstGeom>
          <a:noFill/>
        </p:spPr>
        <p:txBody>
          <a:bodyPr wrap="square" rtlCol="1">
            <a:spAutoFit/>
          </a:bodyPr>
          <a:lstStyle/>
          <a:p>
            <a:r>
              <a:rPr lang="fa-IR" sz="2000" dirty="0">
                <a:solidFill>
                  <a:srgbClr val="FF0000"/>
                </a:solidFill>
                <a:cs typeface="B Koodak" panose="00000700000000000000" pitchFamily="2" charset="-78"/>
              </a:rPr>
              <a:t>35- =</a:t>
            </a:r>
          </a:p>
        </p:txBody>
      </p:sp>
      <p:sp>
        <p:nvSpPr>
          <p:cNvPr id="72" name="TextBox 71"/>
          <p:cNvSpPr txBox="1"/>
          <p:nvPr/>
        </p:nvSpPr>
        <p:spPr>
          <a:xfrm>
            <a:off x="2146236" y="4125904"/>
            <a:ext cx="2137970" cy="369332"/>
          </a:xfrm>
          <a:prstGeom prst="rect">
            <a:avLst/>
          </a:prstGeom>
          <a:noFill/>
        </p:spPr>
        <p:txBody>
          <a:bodyPr wrap="square" rtlCol="1">
            <a:spAutoFit/>
          </a:bodyPr>
          <a:lstStyle/>
          <a:p>
            <a:r>
              <a:rPr lang="fa-IR" dirty="0">
                <a:solidFill>
                  <a:schemeClr val="accent6">
                    <a:lumMod val="50000"/>
                  </a:schemeClr>
                </a:solidFill>
                <a:cs typeface="B Koodak" panose="00000700000000000000" pitchFamily="2" charset="-78"/>
              </a:rPr>
              <a:t>*وقت گیر و طولانی</a:t>
            </a:r>
          </a:p>
        </p:txBody>
      </p:sp>
      <p:sp>
        <p:nvSpPr>
          <p:cNvPr id="75" name="TextBox 74"/>
          <p:cNvSpPr txBox="1"/>
          <p:nvPr/>
        </p:nvSpPr>
        <p:spPr>
          <a:xfrm>
            <a:off x="4733214" y="3634238"/>
            <a:ext cx="3106399" cy="369332"/>
          </a:xfrm>
          <a:prstGeom prst="rect">
            <a:avLst/>
          </a:prstGeom>
          <a:noFill/>
        </p:spPr>
        <p:txBody>
          <a:bodyPr wrap="square" rtlCol="1">
            <a:spAutoFit/>
          </a:bodyPr>
          <a:lstStyle/>
          <a:p>
            <a:r>
              <a:rPr lang="fa-IR" dirty="0">
                <a:cs typeface="B Koodak" panose="00000700000000000000" pitchFamily="2" charset="-78"/>
              </a:rPr>
              <a:t>شما کدام راه حل را میپسندید؟چرا؟</a:t>
            </a:r>
          </a:p>
        </p:txBody>
      </p:sp>
      <p:sp>
        <p:nvSpPr>
          <p:cNvPr id="76" name="TextBox 75"/>
          <p:cNvSpPr txBox="1"/>
          <p:nvPr/>
        </p:nvSpPr>
        <p:spPr>
          <a:xfrm>
            <a:off x="3962251" y="3954568"/>
            <a:ext cx="4383117" cy="646331"/>
          </a:xfrm>
          <a:prstGeom prst="rect">
            <a:avLst/>
          </a:prstGeom>
          <a:noFill/>
        </p:spPr>
        <p:txBody>
          <a:bodyPr wrap="square" rtlCol="1">
            <a:spAutoFit/>
          </a:bodyPr>
          <a:lstStyle/>
          <a:p>
            <a:pPr algn="ctr" rtl="1"/>
            <a:r>
              <a:rPr lang="fa-IR" dirty="0">
                <a:cs typeface="B Koodak" panose="00000700000000000000" pitchFamily="2" charset="-78"/>
              </a:rPr>
              <a:t>آیا راه حل دیگری برای پیدا کردن این عبارت سراغ دارید؟</a:t>
            </a:r>
          </a:p>
        </p:txBody>
      </p:sp>
    </p:spTree>
    <p:extLst>
      <p:ext uri="{BB962C8B-B14F-4D97-AF65-F5344CB8AC3E}">
        <p14:creationId xmlns:p14="http://schemas.microsoft.com/office/powerpoint/2010/main" val="317025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9">
                                            <p:txEl>
                                              <p:pRg st="0" end="0"/>
                                            </p:txEl>
                                          </p:spTgt>
                                        </p:tgtEl>
                                        <p:attrNameLst>
                                          <p:attrName>style.visibility</p:attrName>
                                        </p:attrNameLst>
                                      </p:cBhvr>
                                      <p:to>
                                        <p:strVal val="visible"/>
                                      </p:to>
                                    </p:set>
                                    <p:animEffect transition="in" filter="fade">
                                      <p:cBhvr>
                                        <p:cTn id="56" dur="1000"/>
                                        <p:tgtEl>
                                          <p:spTgt spid="19">
                                            <p:txEl>
                                              <p:pRg st="0" end="0"/>
                                            </p:txEl>
                                          </p:spTgt>
                                        </p:tgtEl>
                                      </p:cBhvr>
                                    </p:animEffect>
                                    <p:anim calcmode="lin" valueType="num">
                                      <p:cBhvr>
                                        <p:cTn id="57"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1000"/>
                                        <p:tgtEl>
                                          <p:spTgt spid="28"/>
                                        </p:tgtEl>
                                      </p:cBhvr>
                                    </p:animEffect>
                                    <p:anim calcmode="lin" valueType="num">
                                      <p:cBhvr>
                                        <p:cTn id="69" dur="1000" fill="hold"/>
                                        <p:tgtEl>
                                          <p:spTgt spid="28"/>
                                        </p:tgtEl>
                                        <p:attrNameLst>
                                          <p:attrName>ppt_x</p:attrName>
                                        </p:attrNameLst>
                                      </p:cBhvr>
                                      <p:tavLst>
                                        <p:tav tm="0">
                                          <p:val>
                                            <p:strVal val="#ppt_x"/>
                                          </p:val>
                                        </p:tav>
                                        <p:tav tm="100000">
                                          <p:val>
                                            <p:strVal val="#ppt_x"/>
                                          </p:val>
                                        </p:tav>
                                      </p:tavLst>
                                    </p:anim>
                                    <p:anim calcmode="lin" valueType="num">
                                      <p:cBhvr>
                                        <p:cTn id="70" dur="1000" fill="hold"/>
                                        <p:tgtEl>
                                          <p:spTgt spid="2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1000"/>
                                        <p:tgtEl>
                                          <p:spTgt spid="21"/>
                                        </p:tgtEl>
                                      </p:cBhvr>
                                    </p:animEffect>
                                    <p:anim calcmode="lin" valueType="num">
                                      <p:cBhvr>
                                        <p:cTn id="79" dur="1000" fill="hold"/>
                                        <p:tgtEl>
                                          <p:spTgt spid="21"/>
                                        </p:tgtEl>
                                        <p:attrNameLst>
                                          <p:attrName>ppt_x</p:attrName>
                                        </p:attrNameLst>
                                      </p:cBhvr>
                                      <p:tavLst>
                                        <p:tav tm="0">
                                          <p:val>
                                            <p:strVal val="#ppt_x"/>
                                          </p:val>
                                        </p:tav>
                                        <p:tav tm="100000">
                                          <p:val>
                                            <p:strVal val="#ppt_x"/>
                                          </p:val>
                                        </p:tav>
                                      </p:tavLst>
                                    </p:anim>
                                    <p:anim calcmode="lin" valueType="num">
                                      <p:cBhvr>
                                        <p:cTn id="80" dur="1000" fill="hold"/>
                                        <p:tgtEl>
                                          <p:spTgt spid="21"/>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1000"/>
                                        <p:tgtEl>
                                          <p:spTgt spid="24"/>
                                        </p:tgtEl>
                                      </p:cBhvr>
                                    </p:animEffect>
                                    <p:anim calcmode="lin" valueType="num">
                                      <p:cBhvr>
                                        <p:cTn id="84" dur="1000" fill="hold"/>
                                        <p:tgtEl>
                                          <p:spTgt spid="24"/>
                                        </p:tgtEl>
                                        <p:attrNameLst>
                                          <p:attrName>ppt_x</p:attrName>
                                        </p:attrNameLst>
                                      </p:cBhvr>
                                      <p:tavLst>
                                        <p:tav tm="0">
                                          <p:val>
                                            <p:strVal val="#ppt_x"/>
                                          </p:val>
                                        </p:tav>
                                        <p:tav tm="100000">
                                          <p:val>
                                            <p:strVal val="#ppt_x"/>
                                          </p:val>
                                        </p:tav>
                                      </p:tavLst>
                                    </p:anim>
                                    <p:anim calcmode="lin" valueType="num">
                                      <p:cBhvr>
                                        <p:cTn id="85" dur="1000" fill="hold"/>
                                        <p:tgtEl>
                                          <p:spTgt spid="24"/>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1000"/>
                                        <p:tgtEl>
                                          <p:spTgt spid="22"/>
                                        </p:tgtEl>
                                      </p:cBhvr>
                                    </p:animEffect>
                                    <p:anim calcmode="lin" valueType="num">
                                      <p:cBhvr>
                                        <p:cTn id="89" dur="1000" fill="hold"/>
                                        <p:tgtEl>
                                          <p:spTgt spid="22"/>
                                        </p:tgtEl>
                                        <p:attrNameLst>
                                          <p:attrName>ppt_x</p:attrName>
                                        </p:attrNameLst>
                                      </p:cBhvr>
                                      <p:tavLst>
                                        <p:tav tm="0">
                                          <p:val>
                                            <p:strVal val="#ppt_x"/>
                                          </p:val>
                                        </p:tav>
                                        <p:tav tm="100000">
                                          <p:val>
                                            <p:strVal val="#ppt_x"/>
                                          </p:val>
                                        </p:tav>
                                      </p:tavLst>
                                    </p:anim>
                                    <p:anim calcmode="lin" valueType="num">
                                      <p:cBhvr>
                                        <p:cTn id="90" dur="1000" fill="hold"/>
                                        <p:tgtEl>
                                          <p:spTgt spid="22"/>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fade">
                                      <p:cBhvr>
                                        <p:cTn id="93" dur="1000"/>
                                        <p:tgtEl>
                                          <p:spTgt spid="25"/>
                                        </p:tgtEl>
                                      </p:cBhvr>
                                    </p:animEffect>
                                    <p:anim calcmode="lin" valueType="num">
                                      <p:cBhvr>
                                        <p:cTn id="94" dur="1000" fill="hold"/>
                                        <p:tgtEl>
                                          <p:spTgt spid="25"/>
                                        </p:tgtEl>
                                        <p:attrNameLst>
                                          <p:attrName>ppt_x</p:attrName>
                                        </p:attrNameLst>
                                      </p:cBhvr>
                                      <p:tavLst>
                                        <p:tav tm="0">
                                          <p:val>
                                            <p:strVal val="#ppt_x"/>
                                          </p:val>
                                        </p:tav>
                                        <p:tav tm="100000">
                                          <p:val>
                                            <p:strVal val="#ppt_x"/>
                                          </p:val>
                                        </p:tav>
                                      </p:tavLst>
                                    </p:anim>
                                    <p:anim calcmode="lin" valueType="num">
                                      <p:cBhvr>
                                        <p:cTn id="95" dur="1000" fill="hold"/>
                                        <p:tgtEl>
                                          <p:spTgt spid="25"/>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fade">
                                      <p:cBhvr>
                                        <p:cTn id="98" dur="1000"/>
                                        <p:tgtEl>
                                          <p:spTgt spid="26"/>
                                        </p:tgtEl>
                                      </p:cBhvr>
                                    </p:animEffect>
                                    <p:anim calcmode="lin" valueType="num">
                                      <p:cBhvr>
                                        <p:cTn id="99" dur="1000" fill="hold"/>
                                        <p:tgtEl>
                                          <p:spTgt spid="26"/>
                                        </p:tgtEl>
                                        <p:attrNameLst>
                                          <p:attrName>ppt_x</p:attrName>
                                        </p:attrNameLst>
                                      </p:cBhvr>
                                      <p:tavLst>
                                        <p:tav tm="0">
                                          <p:val>
                                            <p:strVal val="#ppt_x"/>
                                          </p:val>
                                        </p:tav>
                                        <p:tav tm="100000">
                                          <p:val>
                                            <p:strVal val="#ppt_x"/>
                                          </p:val>
                                        </p:tav>
                                      </p:tavLst>
                                    </p:anim>
                                    <p:anim calcmode="lin" valueType="num">
                                      <p:cBhvr>
                                        <p:cTn id="10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nodeType="clickEffect">
                                  <p:stCondLst>
                                    <p:cond delay="0"/>
                                  </p:stCondLst>
                                  <p:childTnLst>
                                    <p:set>
                                      <p:cBhvr>
                                        <p:cTn id="104" dur="1" fill="hold">
                                          <p:stCondLst>
                                            <p:cond delay="0"/>
                                          </p:stCondLst>
                                        </p:cTn>
                                        <p:tgtEl>
                                          <p:spTgt spid="30">
                                            <p:txEl>
                                              <p:pRg st="0" end="0"/>
                                            </p:txEl>
                                          </p:spTgt>
                                        </p:tgtEl>
                                        <p:attrNameLst>
                                          <p:attrName>style.visibility</p:attrName>
                                        </p:attrNameLst>
                                      </p:cBhvr>
                                      <p:to>
                                        <p:strVal val="visible"/>
                                      </p:to>
                                    </p:set>
                                    <p:animEffect transition="in" filter="barn(inVertical)">
                                      <p:cBhvr>
                                        <p:cTn id="105" dur="500"/>
                                        <p:tgtEl>
                                          <p:spTgt spid="30">
                                            <p:txEl>
                                              <p:pRg st="0" end="0"/>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fade">
                                      <p:cBhvr>
                                        <p:cTn id="110" dur="1000"/>
                                        <p:tgtEl>
                                          <p:spTgt spid="31"/>
                                        </p:tgtEl>
                                      </p:cBhvr>
                                    </p:animEffect>
                                    <p:anim calcmode="lin" valueType="num">
                                      <p:cBhvr>
                                        <p:cTn id="111" dur="1000" fill="hold"/>
                                        <p:tgtEl>
                                          <p:spTgt spid="31"/>
                                        </p:tgtEl>
                                        <p:attrNameLst>
                                          <p:attrName>ppt_x</p:attrName>
                                        </p:attrNameLst>
                                      </p:cBhvr>
                                      <p:tavLst>
                                        <p:tav tm="0">
                                          <p:val>
                                            <p:strVal val="#ppt_x"/>
                                          </p:val>
                                        </p:tav>
                                        <p:tav tm="100000">
                                          <p:val>
                                            <p:strVal val="#ppt_x"/>
                                          </p:val>
                                        </p:tav>
                                      </p:tavLst>
                                    </p:anim>
                                    <p:anim calcmode="lin" valueType="num">
                                      <p:cBhvr>
                                        <p:cTn id="112" dur="1000" fill="hold"/>
                                        <p:tgtEl>
                                          <p:spTgt spid="31"/>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fade">
                                      <p:cBhvr>
                                        <p:cTn id="115" dur="1000"/>
                                        <p:tgtEl>
                                          <p:spTgt spid="35"/>
                                        </p:tgtEl>
                                      </p:cBhvr>
                                    </p:animEffect>
                                    <p:anim calcmode="lin" valueType="num">
                                      <p:cBhvr>
                                        <p:cTn id="116" dur="1000" fill="hold"/>
                                        <p:tgtEl>
                                          <p:spTgt spid="35"/>
                                        </p:tgtEl>
                                        <p:attrNameLst>
                                          <p:attrName>ppt_x</p:attrName>
                                        </p:attrNameLst>
                                      </p:cBhvr>
                                      <p:tavLst>
                                        <p:tav tm="0">
                                          <p:val>
                                            <p:strVal val="#ppt_x"/>
                                          </p:val>
                                        </p:tav>
                                        <p:tav tm="100000">
                                          <p:val>
                                            <p:strVal val="#ppt_x"/>
                                          </p:val>
                                        </p:tav>
                                      </p:tavLst>
                                    </p:anim>
                                    <p:anim calcmode="lin" valueType="num">
                                      <p:cBhvr>
                                        <p:cTn id="117" dur="1000" fill="hold"/>
                                        <p:tgtEl>
                                          <p:spTgt spid="35"/>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34"/>
                                        </p:tgtEl>
                                        <p:attrNameLst>
                                          <p:attrName>style.visibility</p:attrName>
                                        </p:attrNameLst>
                                      </p:cBhvr>
                                      <p:to>
                                        <p:strVal val="visible"/>
                                      </p:to>
                                    </p:set>
                                    <p:animEffect transition="in" filter="fade">
                                      <p:cBhvr>
                                        <p:cTn id="120" dur="1000"/>
                                        <p:tgtEl>
                                          <p:spTgt spid="34"/>
                                        </p:tgtEl>
                                      </p:cBhvr>
                                    </p:animEffect>
                                    <p:anim calcmode="lin" valueType="num">
                                      <p:cBhvr>
                                        <p:cTn id="121" dur="1000" fill="hold"/>
                                        <p:tgtEl>
                                          <p:spTgt spid="34"/>
                                        </p:tgtEl>
                                        <p:attrNameLst>
                                          <p:attrName>ppt_x</p:attrName>
                                        </p:attrNameLst>
                                      </p:cBhvr>
                                      <p:tavLst>
                                        <p:tav tm="0">
                                          <p:val>
                                            <p:strVal val="#ppt_x"/>
                                          </p:val>
                                        </p:tav>
                                        <p:tav tm="100000">
                                          <p:val>
                                            <p:strVal val="#ppt_x"/>
                                          </p:val>
                                        </p:tav>
                                      </p:tavLst>
                                    </p:anim>
                                    <p:anim calcmode="lin" valueType="num">
                                      <p:cBhvr>
                                        <p:cTn id="122" dur="1000" fill="hold"/>
                                        <p:tgtEl>
                                          <p:spTgt spid="34"/>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fade">
                                      <p:cBhvr>
                                        <p:cTn id="125" dur="1000"/>
                                        <p:tgtEl>
                                          <p:spTgt spid="33"/>
                                        </p:tgtEl>
                                      </p:cBhvr>
                                    </p:animEffect>
                                    <p:anim calcmode="lin" valueType="num">
                                      <p:cBhvr>
                                        <p:cTn id="126" dur="1000" fill="hold"/>
                                        <p:tgtEl>
                                          <p:spTgt spid="33"/>
                                        </p:tgtEl>
                                        <p:attrNameLst>
                                          <p:attrName>ppt_x</p:attrName>
                                        </p:attrNameLst>
                                      </p:cBhvr>
                                      <p:tavLst>
                                        <p:tav tm="0">
                                          <p:val>
                                            <p:strVal val="#ppt_x"/>
                                          </p:val>
                                        </p:tav>
                                        <p:tav tm="100000">
                                          <p:val>
                                            <p:strVal val="#ppt_x"/>
                                          </p:val>
                                        </p:tav>
                                      </p:tavLst>
                                    </p:anim>
                                    <p:anim calcmode="lin" valueType="num">
                                      <p:cBhvr>
                                        <p:cTn id="127" dur="1000" fill="hold"/>
                                        <p:tgtEl>
                                          <p:spTgt spid="33"/>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37"/>
                                        </p:tgtEl>
                                        <p:attrNameLst>
                                          <p:attrName>style.visibility</p:attrName>
                                        </p:attrNameLst>
                                      </p:cBhvr>
                                      <p:to>
                                        <p:strVal val="visible"/>
                                      </p:to>
                                    </p:set>
                                    <p:animEffect transition="in" filter="fade">
                                      <p:cBhvr>
                                        <p:cTn id="130" dur="1000"/>
                                        <p:tgtEl>
                                          <p:spTgt spid="37"/>
                                        </p:tgtEl>
                                      </p:cBhvr>
                                    </p:animEffect>
                                    <p:anim calcmode="lin" valueType="num">
                                      <p:cBhvr>
                                        <p:cTn id="131" dur="1000" fill="hold"/>
                                        <p:tgtEl>
                                          <p:spTgt spid="37"/>
                                        </p:tgtEl>
                                        <p:attrNameLst>
                                          <p:attrName>ppt_x</p:attrName>
                                        </p:attrNameLst>
                                      </p:cBhvr>
                                      <p:tavLst>
                                        <p:tav tm="0">
                                          <p:val>
                                            <p:strVal val="#ppt_x"/>
                                          </p:val>
                                        </p:tav>
                                        <p:tav tm="100000">
                                          <p:val>
                                            <p:strVal val="#ppt_x"/>
                                          </p:val>
                                        </p:tav>
                                      </p:tavLst>
                                    </p:anim>
                                    <p:anim calcmode="lin" valueType="num">
                                      <p:cBhvr>
                                        <p:cTn id="132" dur="1000" fill="hold"/>
                                        <p:tgtEl>
                                          <p:spTgt spid="37"/>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39"/>
                                        </p:tgtEl>
                                        <p:attrNameLst>
                                          <p:attrName>style.visibility</p:attrName>
                                        </p:attrNameLst>
                                      </p:cBhvr>
                                      <p:to>
                                        <p:strVal val="visible"/>
                                      </p:to>
                                    </p:set>
                                    <p:animEffect transition="in" filter="fade">
                                      <p:cBhvr>
                                        <p:cTn id="135" dur="1000"/>
                                        <p:tgtEl>
                                          <p:spTgt spid="39"/>
                                        </p:tgtEl>
                                      </p:cBhvr>
                                    </p:animEffect>
                                    <p:anim calcmode="lin" valueType="num">
                                      <p:cBhvr>
                                        <p:cTn id="136" dur="1000" fill="hold"/>
                                        <p:tgtEl>
                                          <p:spTgt spid="39"/>
                                        </p:tgtEl>
                                        <p:attrNameLst>
                                          <p:attrName>ppt_x</p:attrName>
                                        </p:attrNameLst>
                                      </p:cBhvr>
                                      <p:tavLst>
                                        <p:tav tm="0">
                                          <p:val>
                                            <p:strVal val="#ppt_x"/>
                                          </p:val>
                                        </p:tav>
                                        <p:tav tm="100000">
                                          <p:val>
                                            <p:strVal val="#ppt_x"/>
                                          </p:val>
                                        </p:tav>
                                      </p:tavLst>
                                    </p:anim>
                                    <p:anim calcmode="lin" valueType="num">
                                      <p:cBhvr>
                                        <p:cTn id="137" dur="1000" fill="hold"/>
                                        <p:tgtEl>
                                          <p:spTgt spid="39"/>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40"/>
                                        </p:tgtEl>
                                        <p:attrNameLst>
                                          <p:attrName>style.visibility</p:attrName>
                                        </p:attrNameLst>
                                      </p:cBhvr>
                                      <p:to>
                                        <p:strVal val="visible"/>
                                      </p:to>
                                    </p:set>
                                    <p:animEffect transition="in" filter="fade">
                                      <p:cBhvr>
                                        <p:cTn id="140" dur="1000"/>
                                        <p:tgtEl>
                                          <p:spTgt spid="40"/>
                                        </p:tgtEl>
                                      </p:cBhvr>
                                    </p:animEffect>
                                    <p:anim calcmode="lin" valueType="num">
                                      <p:cBhvr>
                                        <p:cTn id="141" dur="1000" fill="hold"/>
                                        <p:tgtEl>
                                          <p:spTgt spid="40"/>
                                        </p:tgtEl>
                                        <p:attrNameLst>
                                          <p:attrName>ppt_x</p:attrName>
                                        </p:attrNameLst>
                                      </p:cBhvr>
                                      <p:tavLst>
                                        <p:tav tm="0">
                                          <p:val>
                                            <p:strVal val="#ppt_x"/>
                                          </p:val>
                                        </p:tav>
                                        <p:tav tm="100000">
                                          <p:val>
                                            <p:strVal val="#ppt_x"/>
                                          </p:val>
                                        </p:tav>
                                      </p:tavLst>
                                    </p:anim>
                                    <p:anim calcmode="lin" valueType="num">
                                      <p:cBhvr>
                                        <p:cTn id="14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2" presetClass="entr" presetSubtype="4" fill="hold" nodeType="clickEffect">
                                  <p:stCondLst>
                                    <p:cond delay="0"/>
                                  </p:stCondLst>
                                  <p:childTnLst>
                                    <p:set>
                                      <p:cBhvr>
                                        <p:cTn id="146" dur="1" fill="hold">
                                          <p:stCondLst>
                                            <p:cond delay="0"/>
                                          </p:stCondLst>
                                        </p:cTn>
                                        <p:tgtEl>
                                          <p:spTgt spid="41">
                                            <p:txEl>
                                              <p:pRg st="0" end="0"/>
                                            </p:txEl>
                                          </p:spTgt>
                                        </p:tgtEl>
                                        <p:attrNameLst>
                                          <p:attrName>style.visibility</p:attrName>
                                        </p:attrNameLst>
                                      </p:cBhvr>
                                      <p:to>
                                        <p:strVal val="visible"/>
                                      </p:to>
                                    </p:set>
                                    <p:animEffect transition="in" filter="wipe(down)">
                                      <p:cBhvr>
                                        <p:cTn id="147" dur="500"/>
                                        <p:tgtEl>
                                          <p:spTgt spid="41">
                                            <p:txEl>
                                              <p:pRg st="0" end="0"/>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42" presetClass="entr" presetSubtype="0" fill="hold" nodeType="click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44"/>
                                        </p:tgtEl>
                                        <p:attrNameLst>
                                          <p:attrName>style.visibility</p:attrName>
                                        </p:attrNameLst>
                                      </p:cBhvr>
                                      <p:to>
                                        <p:strVal val="visible"/>
                                      </p:to>
                                    </p:set>
                                    <p:animEffect transition="in" filter="fade">
                                      <p:cBhvr>
                                        <p:cTn id="157" dur="1000"/>
                                        <p:tgtEl>
                                          <p:spTgt spid="44"/>
                                        </p:tgtEl>
                                      </p:cBhvr>
                                    </p:animEffect>
                                    <p:anim calcmode="lin" valueType="num">
                                      <p:cBhvr>
                                        <p:cTn id="158" dur="1000" fill="hold"/>
                                        <p:tgtEl>
                                          <p:spTgt spid="44"/>
                                        </p:tgtEl>
                                        <p:attrNameLst>
                                          <p:attrName>ppt_x</p:attrName>
                                        </p:attrNameLst>
                                      </p:cBhvr>
                                      <p:tavLst>
                                        <p:tav tm="0">
                                          <p:val>
                                            <p:strVal val="#ppt_x"/>
                                          </p:val>
                                        </p:tav>
                                        <p:tav tm="100000">
                                          <p:val>
                                            <p:strVal val="#ppt_x"/>
                                          </p:val>
                                        </p:tav>
                                      </p:tavLst>
                                    </p:anim>
                                    <p:anim calcmode="lin" valueType="num">
                                      <p:cBhvr>
                                        <p:cTn id="159" dur="1000" fill="hold"/>
                                        <p:tgtEl>
                                          <p:spTgt spid="44"/>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45"/>
                                        </p:tgtEl>
                                        <p:attrNameLst>
                                          <p:attrName>style.visibility</p:attrName>
                                        </p:attrNameLst>
                                      </p:cBhvr>
                                      <p:to>
                                        <p:strVal val="visible"/>
                                      </p:to>
                                    </p:set>
                                    <p:animEffect transition="in" filter="fade">
                                      <p:cBhvr>
                                        <p:cTn id="162" dur="1000"/>
                                        <p:tgtEl>
                                          <p:spTgt spid="45"/>
                                        </p:tgtEl>
                                      </p:cBhvr>
                                    </p:animEffect>
                                    <p:anim calcmode="lin" valueType="num">
                                      <p:cBhvr>
                                        <p:cTn id="163" dur="1000" fill="hold"/>
                                        <p:tgtEl>
                                          <p:spTgt spid="45"/>
                                        </p:tgtEl>
                                        <p:attrNameLst>
                                          <p:attrName>ppt_x</p:attrName>
                                        </p:attrNameLst>
                                      </p:cBhvr>
                                      <p:tavLst>
                                        <p:tav tm="0">
                                          <p:val>
                                            <p:strVal val="#ppt_x"/>
                                          </p:val>
                                        </p:tav>
                                        <p:tav tm="100000">
                                          <p:val>
                                            <p:strVal val="#ppt_x"/>
                                          </p:val>
                                        </p:tav>
                                      </p:tavLst>
                                    </p:anim>
                                    <p:anim calcmode="lin" valueType="num">
                                      <p:cBhvr>
                                        <p:cTn id="164" dur="1000" fill="hold"/>
                                        <p:tgtEl>
                                          <p:spTgt spid="45"/>
                                        </p:tgtEl>
                                        <p:attrNameLst>
                                          <p:attrName>ppt_y</p:attrName>
                                        </p:attrNameLst>
                                      </p:cBhvr>
                                      <p:tavLst>
                                        <p:tav tm="0">
                                          <p:val>
                                            <p:strVal val="#ppt_y+.1"/>
                                          </p:val>
                                        </p:tav>
                                        <p:tav tm="100000">
                                          <p:val>
                                            <p:strVal val="#ppt_y"/>
                                          </p:val>
                                        </p:tav>
                                      </p:tavLst>
                                    </p:anim>
                                  </p:childTnLst>
                                </p:cTn>
                              </p:par>
                              <p:par>
                                <p:cTn id="165" presetID="42" presetClass="entr" presetSubtype="0" fill="hold" nodeType="withEffect">
                                  <p:stCondLst>
                                    <p:cond delay="0"/>
                                  </p:stCondLst>
                                  <p:childTnLst>
                                    <p:set>
                                      <p:cBhvr>
                                        <p:cTn id="166" dur="1" fill="hold">
                                          <p:stCondLst>
                                            <p:cond delay="0"/>
                                          </p:stCondLst>
                                        </p:cTn>
                                        <p:tgtEl>
                                          <p:spTgt spid="48"/>
                                        </p:tgtEl>
                                        <p:attrNameLst>
                                          <p:attrName>style.visibility</p:attrName>
                                        </p:attrNameLst>
                                      </p:cBhvr>
                                      <p:to>
                                        <p:strVal val="visible"/>
                                      </p:to>
                                    </p:set>
                                    <p:animEffect transition="in" filter="fade">
                                      <p:cBhvr>
                                        <p:cTn id="167" dur="1000"/>
                                        <p:tgtEl>
                                          <p:spTgt spid="48"/>
                                        </p:tgtEl>
                                      </p:cBhvr>
                                    </p:animEffect>
                                    <p:anim calcmode="lin" valueType="num">
                                      <p:cBhvr>
                                        <p:cTn id="168" dur="1000" fill="hold"/>
                                        <p:tgtEl>
                                          <p:spTgt spid="48"/>
                                        </p:tgtEl>
                                        <p:attrNameLst>
                                          <p:attrName>ppt_x</p:attrName>
                                        </p:attrNameLst>
                                      </p:cBhvr>
                                      <p:tavLst>
                                        <p:tav tm="0">
                                          <p:val>
                                            <p:strVal val="#ppt_x"/>
                                          </p:val>
                                        </p:tav>
                                        <p:tav tm="100000">
                                          <p:val>
                                            <p:strVal val="#ppt_x"/>
                                          </p:val>
                                        </p:tav>
                                      </p:tavLst>
                                    </p:anim>
                                    <p:anim calcmode="lin" valueType="num">
                                      <p:cBhvr>
                                        <p:cTn id="169" dur="1000" fill="hold"/>
                                        <p:tgtEl>
                                          <p:spTgt spid="48"/>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fade">
                                      <p:cBhvr>
                                        <p:cTn id="177" dur="1000"/>
                                        <p:tgtEl>
                                          <p:spTgt spid="50"/>
                                        </p:tgtEl>
                                      </p:cBhvr>
                                    </p:animEffect>
                                    <p:anim calcmode="lin" valueType="num">
                                      <p:cBhvr>
                                        <p:cTn id="178" dur="1000" fill="hold"/>
                                        <p:tgtEl>
                                          <p:spTgt spid="50"/>
                                        </p:tgtEl>
                                        <p:attrNameLst>
                                          <p:attrName>ppt_x</p:attrName>
                                        </p:attrNameLst>
                                      </p:cBhvr>
                                      <p:tavLst>
                                        <p:tav tm="0">
                                          <p:val>
                                            <p:strVal val="#ppt_x"/>
                                          </p:val>
                                        </p:tav>
                                        <p:tav tm="100000">
                                          <p:val>
                                            <p:strVal val="#ppt_x"/>
                                          </p:val>
                                        </p:tav>
                                      </p:tavLst>
                                    </p:anim>
                                    <p:anim calcmode="lin" valueType="num">
                                      <p:cBhvr>
                                        <p:cTn id="179" dur="1000" fill="hold"/>
                                        <p:tgtEl>
                                          <p:spTgt spid="50"/>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51"/>
                                        </p:tgtEl>
                                        <p:attrNameLst>
                                          <p:attrName>style.visibility</p:attrName>
                                        </p:attrNameLst>
                                      </p:cBhvr>
                                      <p:to>
                                        <p:strVal val="visible"/>
                                      </p:to>
                                    </p:set>
                                    <p:animEffect transition="in" filter="fade">
                                      <p:cBhvr>
                                        <p:cTn id="182" dur="1000"/>
                                        <p:tgtEl>
                                          <p:spTgt spid="51"/>
                                        </p:tgtEl>
                                      </p:cBhvr>
                                    </p:animEffect>
                                    <p:anim calcmode="lin" valueType="num">
                                      <p:cBhvr>
                                        <p:cTn id="183" dur="1000" fill="hold"/>
                                        <p:tgtEl>
                                          <p:spTgt spid="51"/>
                                        </p:tgtEl>
                                        <p:attrNameLst>
                                          <p:attrName>ppt_x</p:attrName>
                                        </p:attrNameLst>
                                      </p:cBhvr>
                                      <p:tavLst>
                                        <p:tav tm="0">
                                          <p:val>
                                            <p:strVal val="#ppt_x"/>
                                          </p:val>
                                        </p:tav>
                                        <p:tav tm="100000">
                                          <p:val>
                                            <p:strVal val="#ppt_x"/>
                                          </p:val>
                                        </p:tav>
                                      </p:tavLst>
                                    </p:anim>
                                    <p:anim calcmode="lin" valueType="num">
                                      <p:cBhvr>
                                        <p:cTn id="184" dur="1000" fill="hold"/>
                                        <p:tgtEl>
                                          <p:spTgt spid="51"/>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52"/>
                                        </p:tgtEl>
                                        <p:attrNameLst>
                                          <p:attrName>style.visibility</p:attrName>
                                        </p:attrNameLst>
                                      </p:cBhvr>
                                      <p:to>
                                        <p:strVal val="visible"/>
                                      </p:to>
                                    </p:set>
                                    <p:animEffect transition="in" filter="fade">
                                      <p:cBhvr>
                                        <p:cTn id="187" dur="1000"/>
                                        <p:tgtEl>
                                          <p:spTgt spid="52"/>
                                        </p:tgtEl>
                                      </p:cBhvr>
                                    </p:animEffect>
                                    <p:anim calcmode="lin" valueType="num">
                                      <p:cBhvr>
                                        <p:cTn id="188" dur="1000" fill="hold"/>
                                        <p:tgtEl>
                                          <p:spTgt spid="52"/>
                                        </p:tgtEl>
                                        <p:attrNameLst>
                                          <p:attrName>ppt_x</p:attrName>
                                        </p:attrNameLst>
                                      </p:cBhvr>
                                      <p:tavLst>
                                        <p:tav tm="0">
                                          <p:val>
                                            <p:strVal val="#ppt_x"/>
                                          </p:val>
                                        </p:tav>
                                        <p:tav tm="100000">
                                          <p:val>
                                            <p:strVal val="#ppt_x"/>
                                          </p:val>
                                        </p:tav>
                                      </p:tavLst>
                                    </p:anim>
                                    <p:anim calcmode="lin" valueType="num">
                                      <p:cBhvr>
                                        <p:cTn id="189" dur="1000" fill="hold"/>
                                        <p:tgtEl>
                                          <p:spTgt spid="52"/>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53"/>
                                        </p:tgtEl>
                                        <p:attrNameLst>
                                          <p:attrName>style.visibility</p:attrName>
                                        </p:attrNameLst>
                                      </p:cBhvr>
                                      <p:to>
                                        <p:strVal val="visible"/>
                                      </p:to>
                                    </p:set>
                                    <p:animEffect transition="in" filter="fade">
                                      <p:cBhvr>
                                        <p:cTn id="192" dur="1000"/>
                                        <p:tgtEl>
                                          <p:spTgt spid="53"/>
                                        </p:tgtEl>
                                      </p:cBhvr>
                                    </p:animEffect>
                                    <p:anim calcmode="lin" valueType="num">
                                      <p:cBhvr>
                                        <p:cTn id="193" dur="1000" fill="hold"/>
                                        <p:tgtEl>
                                          <p:spTgt spid="53"/>
                                        </p:tgtEl>
                                        <p:attrNameLst>
                                          <p:attrName>ppt_x</p:attrName>
                                        </p:attrNameLst>
                                      </p:cBhvr>
                                      <p:tavLst>
                                        <p:tav tm="0">
                                          <p:val>
                                            <p:strVal val="#ppt_x"/>
                                          </p:val>
                                        </p:tav>
                                        <p:tav tm="100000">
                                          <p:val>
                                            <p:strVal val="#ppt_x"/>
                                          </p:val>
                                        </p:tav>
                                      </p:tavLst>
                                    </p:anim>
                                    <p:anim calcmode="lin" valueType="num">
                                      <p:cBhvr>
                                        <p:cTn id="194" dur="1000" fill="hold"/>
                                        <p:tgtEl>
                                          <p:spTgt spid="53"/>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54"/>
                                        </p:tgtEl>
                                        <p:attrNameLst>
                                          <p:attrName>style.visibility</p:attrName>
                                        </p:attrNameLst>
                                      </p:cBhvr>
                                      <p:to>
                                        <p:strVal val="visible"/>
                                      </p:to>
                                    </p:set>
                                    <p:animEffect transition="in" filter="fade">
                                      <p:cBhvr>
                                        <p:cTn id="197" dur="1000"/>
                                        <p:tgtEl>
                                          <p:spTgt spid="54"/>
                                        </p:tgtEl>
                                      </p:cBhvr>
                                    </p:animEffect>
                                    <p:anim calcmode="lin" valueType="num">
                                      <p:cBhvr>
                                        <p:cTn id="198" dur="1000" fill="hold"/>
                                        <p:tgtEl>
                                          <p:spTgt spid="54"/>
                                        </p:tgtEl>
                                        <p:attrNameLst>
                                          <p:attrName>ppt_x</p:attrName>
                                        </p:attrNameLst>
                                      </p:cBhvr>
                                      <p:tavLst>
                                        <p:tav tm="0">
                                          <p:val>
                                            <p:strVal val="#ppt_x"/>
                                          </p:val>
                                        </p:tav>
                                        <p:tav tm="100000">
                                          <p:val>
                                            <p:strVal val="#ppt_x"/>
                                          </p:val>
                                        </p:tav>
                                      </p:tavLst>
                                    </p:anim>
                                    <p:anim calcmode="lin" valueType="num">
                                      <p:cBhvr>
                                        <p:cTn id="199" dur="1000" fill="hold"/>
                                        <p:tgtEl>
                                          <p:spTgt spid="54"/>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58"/>
                                        </p:tgtEl>
                                        <p:attrNameLst>
                                          <p:attrName>style.visibility</p:attrName>
                                        </p:attrNameLst>
                                      </p:cBhvr>
                                      <p:to>
                                        <p:strVal val="visible"/>
                                      </p:to>
                                    </p:set>
                                    <p:animEffect transition="in" filter="fade">
                                      <p:cBhvr>
                                        <p:cTn id="202" dur="1000"/>
                                        <p:tgtEl>
                                          <p:spTgt spid="58"/>
                                        </p:tgtEl>
                                      </p:cBhvr>
                                    </p:animEffect>
                                    <p:anim calcmode="lin" valueType="num">
                                      <p:cBhvr>
                                        <p:cTn id="203" dur="1000" fill="hold"/>
                                        <p:tgtEl>
                                          <p:spTgt spid="58"/>
                                        </p:tgtEl>
                                        <p:attrNameLst>
                                          <p:attrName>ppt_x</p:attrName>
                                        </p:attrNameLst>
                                      </p:cBhvr>
                                      <p:tavLst>
                                        <p:tav tm="0">
                                          <p:val>
                                            <p:strVal val="#ppt_x"/>
                                          </p:val>
                                        </p:tav>
                                        <p:tav tm="100000">
                                          <p:val>
                                            <p:strVal val="#ppt_x"/>
                                          </p:val>
                                        </p:tav>
                                      </p:tavLst>
                                    </p:anim>
                                    <p:anim calcmode="lin" valueType="num">
                                      <p:cBhvr>
                                        <p:cTn id="204" dur="1000" fill="hold"/>
                                        <p:tgtEl>
                                          <p:spTgt spid="5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59"/>
                                        </p:tgtEl>
                                        <p:attrNameLst>
                                          <p:attrName>style.visibility</p:attrName>
                                        </p:attrNameLst>
                                      </p:cBhvr>
                                      <p:to>
                                        <p:strVal val="visible"/>
                                      </p:to>
                                    </p:set>
                                    <p:animEffect transition="in" filter="fade">
                                      <p:cBhvr>
                                        <p:cTn id="207" dur="1000"/>
                                        <p:tgtEl>
                                          <p:spTgt spid="59"/>
                                        </p:tgtEl>
                                      </p:cBhvr>
                                    </p:animEffect>
                                    <p:anim calcmode="lin" valueType="num">
                                      <p:cBhvr>
                                        <p:cTn id="208" dur="1000" fill="hold"/>
                                        <p:tgtEl>
                                          <p:spTgt spid="59"/>
                                        </p:tgtEl>
                                        <p:attrNameLst>
                                          <p:attrName>ppt_x</p:attrName>
                                        </p:attrNameLst>
                                      </p:cBhvr>
                                      <p:tavLst>
                                        <p:tav tm="0">
                                          <p:val>
                                            <p:strVal val="#ppt_x"/>
                                          </p:val>
                                        </p:tav>
                                        <p:tav tm="100000">
                                          <p:val>
                                            <p:strVal val="#ppt_x"/>
                                          </p:val>
                                        </p:tav>
                                      </p:tavLst>
                                    </p:anim>
                                    <p:anim calcmode="lin" valueType="num">
                                      <p:cBhvr>
                                        <p:cTn id="209" dur="1000" fill="hold"/>
                                        <p:tgtEl>
                                          <p:spTgt spid="5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60"/>
                                        </p:tgtEl>
                                        <p:attrNameLst>
                                          <p:attrName>style.visibility</p:attrName>
                                        </p:attrNameLst>
                                      </p:cBhvr>
                                      <p:to>
                                        <p:strVal val="visible"/>
                                      </p:to>
                                    </p:set>
                                    <p:animEffect transition="in" filter="fade">
                                      <p:cBhvr>
                                        <p:cTn id="212" dur="1000"/>
                                        <p:tgtEl>
                                          <p:spTgt spid="60"/>
                                        </p:tgtEl>
                                      </p:cBhvr>
                                    </p:animEffect>
                                    <p:anim calcmode="lin" valueType="num">
                                      <p:cBhvr>
                                        <p:cTn id="213" dur="1000" fill="hold"/>
                                        <p:tgtEl>
                                          <p:spTgt spid="60"/>
                                        </p:tgtEl>
                                        <p:attrNameLst>
                                          <p:attrName>ppt_x</p:attrName>
                                        </p:attrNameLst>
                                      </p:cBhvr>
                                      <p:tavLst>
                                        <p:tav tm="0">
                                          <p:val>
                                            <p:strVal val="#ppt_x"/>
                                          </p:val>
                                        </p:tav>
                                        <p:tav tm="100000">
                                          <p:val>
                                            <p:strVal val="#ppt_x"/>
                                          </p:val>
                                        </p:tav>
                                      </p:tavLst>
                                    </p:anim>
                                    <p:anim calcmode="lin" valueType="num">
                                      <p:cBhvr>
                                        <p:cTn id="214"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15" fill="hold">
                      <p:stCondLst>
                        <p:cond delay="indefinite"/>
                      </p:stCondLst>
                      <p:childTnLst>
                        <p:par>
                          <p:cTn id="216" fill="hold">
                            <p:stCondLst>
                              <p:cond delay="0"/>
                            </p:stCondLst>
                            <p:childTnLst>
                              <p:par>
                                <p:cTn id="217" presetID="42" presetClass="entr" presetSubtype="0" fill="hold" grpId="0" nodeType="clickEffect">
                                  <p:stCondLst>
                                    <p:cond delay="0"/>
                                  </p:stCondLst>
                                  <p:childTnLst>
                                    <p:set>
                                      <p:cBhvr>
                                        <p:cTn id="218" dur="1" fill="hold">
                                          <p:stCondLst>
                                            <p:cond delay="0"/>
                                          </p:stCondLst>
                                        </p:cTn>
                                        <p:tgtEl>
                                          <p:spTgt spid="61"/>
                                        </p:tgtEl>
                                        <p:attrNameLst>
                                          <p:attrName>style.visibility</p:attrName>
                                        </p:attrNameLst>
                                      </p:cBhvr>
                                      <p:to>
                                        <p:strVal val="visible"/>
                                      </p:to>
                                    </p:set>
                                    <p:animEffect transition="in" filter="fade">
                                      <p:cBhvr>
                                        <p:cTn id="219" dur="1000"/>
                                        <p:tgtEl>
                                          <p:spTgt spid="61"/>
                                        </p:tgtEl>
                                      </p:cBhvr>
                                    </p:animEffect>
                                    <p:anim calcmode="lin" valueType="num">
                                      <p:cBhvr>
                                        <p:cTn id="220" dur="1000" fill="hold"/>
                                        <p:tgtEl>
                                          <p:spTgt spid="61"/>
                                        </p:tgtEl>
                                        <p:attrNameLst>
                                          <p:attrName>ppt_x</p:attrName>
                                        </p:attrNameLst>
                                      </p:cBhvr>
                                      <p:tavLst>
                                        <p:tav tm="0">
                                          <p:val>
                                            <p:strVal val="#ppt_x"/>
                                          </p:val>
                                        </p:tav>
                                        <p:tav tm="100000">
                                          <p:val>
                                            <p:strVal val="#ppt_x"/>
                                          </p:val>
                                        </p:tav>
                                      </p:tavLst>
                                    </p:anim>
                                    <p:anim calcmode="lin" valueType="num">
                                      <p:cBhvr>
                                        <p:cTn id="221" dur="1000" fill="hold"/>
                                        <p:tgtEl>
                                          <p:spTgt spid="61"/>
                                        </p:tgtEl>
                                        <p:attrNameLst>
                                          <p:attrName>ppt_y</p:attrName>
                                        </p:attrNameLst>
                                      </p:cBhvr>
                                      <p:tavLst>
                                        <p:tav tm="0">
                                          <p:val>
                                            <p:strVal val="#ppt_y+.1"/>
                                          </p:val>
                                        </p:tav>
                                        <p:tav tm="100000">
                                          <p:val>
                                            <p:strVal val="#ppt_y"/>
                                          </p:val>
                                        </p:tav>
                                      </p:tavLst>
                                    </p:anim>
                                  </p:childTnLst>
                                </p:cTn>
                              </p:par>
                              <p:par>
                                <p:cTn id="222" presetID="42" presetClass="entr" presetSubtype="0" fill="hold" grpId="0" nodeType="withEffect">
                                  <p:stCondLst>
                                    <p:cond delay="0"/>
                                  </p:stCondLst>
                                  <p:childTnLst>
                                    <p:set>
                                      <p:cBhvr>
                                        <p:cTn id="223" dur="1" fill="hold">
                                          <p:stCondLst>
                                            <p:cond delay="0"/>
                                          </p:stCondLst>
                                        </p:cTn>
                                        <p:tgtEl>
                                          <p:spTgt spid="62"/>
                                        </p:tgtEl>
                                        <p:attrNameLst>
                                          <p:attrName>style.visibility</p:attrName>
                                        </p:attrNameLst>
                                      </p:cBhvr>
                                      <p:to>
                                        <p:strVal val="visible"/>
                                      </p:to>
                                    </p:set>
                                    <p:animEffect transition="in" filter="fade">
                                      <p:cBhvr>
                                        <p:cTn id="224" dur="1000"/>
                                        <p:tgtEl>
                                          <p:spTgt spid="62"/>
                                        </p:tgtEl>
                                      </p:cBhvr>
                                    </p:animEffect>
                                    <p:anim calcmode="lin" valueType="num">
                                      <p:cBhvr>
                                        <p:cTn id="225" dur="1000" fill="hold"/>
                                        <p:tgtEl>
                                          <p:spTgt spid="62"/>
                                        </p:tgtEl>
                                        <p:attrNameLst>
                                          <p:attrName>ppt_x</p:attrName>
                                        </p:attrNameLst>
                                      </p:cBhvr>
                                      <p:tavLst>
                                        <p:tav tm="0">
                                          <p:val>
                                            <p:strVal val="#ppt_x"/>
                                          </p:val>
                                        </p:tav>
                                        <p:tav tm="100000">
                                          <p:val>
                                            <p:strVal val="#ppt_x"/>
                                          </p:val>
                                        </p:tav>
                                      </p:tavLst>
                                    </p:anim>
                                    <p:anim calcmode="lin" valueType="num">
                                      <p:cBhvr>
                                        <p:cTn id="226" dur="1000" fill="hold"/>
                                        <p:tgtEl>
                                          <p:spTgt spid="62"/>
                                        </p:tgtEl>
                                        <p:attrNameLst>
                                          <p:attrName>ppt_y</p:attrName>
                                        </p:attrNameLst>
                                      </p:cBhvr>
                                      <p:tavLst>
                                        <p:tav tm="0">
                                          <p:val>
                                            <p:strVal val="#ppt_y+.1"/>
                                          </p:val>
                                        </p:tav>
                                        <p:tav tm="100000">
                                          <p:val>
                                            <p:strVal val="#ppt_y"/>
                                          </p:val>
                                        </p:tav>
                                      </p:tavLst>
                                    </p:anim>
                                  </p:childTnLst>
                                </p:cTn>
                              </p:par>
                              <p:par>
                                <p:cTn id="227" presetID="42" presetClass="entr" presetSubtype="0" fill="hold" grpId="0" nodeType="withEffect">
                                  <p:stCondLst>
                                    <p:cond delay="0"/>
                                  </p:stCondLst>
                                  <p:childTnLst>
                                    <p:set>
                                      <p:cBhvr>
                                        <p:cTn id="228" dur="1" fill="hold">
                                          <p:stCondLst>
                                            <p:cond delay="0"/>
                                          </p:stCondLst>
                                        </p:cTn>
                                        <p:tgtEl>
                                          <p:spTgt spid="63"/>
                                        </p:tgtEl>
                                        <p:attrNameLst>
                                          <p:attrName>style.visibility</p:attrName>
                                        </p:attrNameLst>
                                      </p:cBhvr>
                                      <p:to>
                                        <p:strVal val="visible"/>
                                      </p:to>
                                    </p:set>
                                    <p:animEffect transition="in" filter="fade">
                                      <p:cBhvr>
                                        <p:cTn id="229" dur="1000"/>
                                        <p:tgtEl>
                                          <p:spTgt spid="63"/>
                                        </p:tgtEl>
                                      </p:cBhvr>
                                    </p:animEffect>
                                    <p:anim calcmode="lin" valueType="num">
                                      <p:cBhvr>
                                        <p:cTn id="230" dur="1000" fill="hold"/>
                                        <p:tgtEl>
                                          <p:spTgt spid="63"/>
                                        </p:tgtEl>
                                        <p:attrNameLst>
                                          <p:attrName>ppt_x</p:attrName>
                                        </p:attrNameLst>
                                      </p:cBhvr>
                                      <p:tavLst>
                                        <p:tav tm="0">
                                          <p:val>
                                            <p:strVal val="#ppt_x"/>
                                          </p:val>
                                        </p:tav>
                                        <p:tav tm="100000">
                                          <p:val>
                                            <p:strVal val="#ppt_x"/>
                                          </p:val>
                                        </p:tav>
                                      </p:tavLst>
                                    </p:anim>
                                    <p:anim calcmode="lin" valueType="num">
                                      <p:cBhvr>
                                        <p:cTn id="231" dur="1000" fill="hold"/>
                                        <p:tgtEl>
                                          <p:spTgt spid="63"/>
                                        </p:tgtEl>
                                        <p:attrNameLst>
                                          <p:attrName>ppt_y</p:attrName>
                                        </p:attrNameLst>
                                      </p:cBhvr>
                                      <p:tavLst>
                                        <p:tav tm="0">
                                          <p:val>
                                            <p:strVal val="#ppt_y+.1"/>
                                          </p:val>
                                        </p:tav>
                                        <p:tav tm="100000">
                                          <p:val>
                                            <p:strVal val="#ppt_y"/>
                                          </p:val>
                                        </p:tav>
                                      </p:tavLst>
                                    </p:anim>
                                  </p:childTnLst>
                                </p:cTn>
                              </p:par>
                              <p:par>
                                <p:cTn id="232" presetID="42" presetClass="entr" presetSubtype="0" fill="hold" grpId="0" nodeType="withEffect">
                                  <p:stCondLst>
                                    <p:cond delay="0"/>
                                  </p:stCondLst>
                                  <p:childTnLst>
                                    <p:set>
                                      <p:cBhvr>
                                        <p:cTn id="233" dur="1" fill="hold">
                                          <p:stCondLst>
                                            <p:cond delay="0"/>
                                          </p:stCondLst>
                                        </p:cTn>
                                        <p:tgtEl>
                                          <p:spTgt spid="64"/>
                                        </p:tgtEl>
                                        <p:attrNameLst>
                                          <p:attrName>style.visibility</p:attrName>
                                        </p:attrNameLst>
                                      </p:cBhvr>
                                      <p:to>
                                        <p:strVal val="visible"/>
                                      </p:to>
                                    </p:set>
                                    <p:animEffect transition="in" filter="fade">
                                      <p:cBhvr>
                                        <p:cTn id="234" dur="1000"/>
                                        <p:tgtEl>
                                          <p:spTgt spid="64"/>
                                        </p:tgtEl>
                                      </p:cBhvr>
                                    </p:animEffect>
                                    <p:anim calcmode="lin" valueType="num">
                                      <p:cBhvr>
                                        <p:cTn id="235" dur="1000" fill="hold"/>
                                        <p:tgtEl>
                                          <p:spTgt spid="64"/>
                                        </p:tgtEl>
                                        <p:attrNameLst>
                                          <p:attrName>ppt_x</p:attrName>
                                        </p:attrNameLst>
                                      </p:cBhvr>
                                      <p:tavLst>
                                        <p:tav tm="0">
                                          <p:val>
                                            <p:strVal val="#ppt_x"/>
                                          </p:val>
                                        </p:tav>
                                        <p:tav tm="100000">
                                          <p:val>
                                            <p:strVal val="#ppt_x"/>
                                          </p:val>
                                        </p:tav>
                                      </p:tavLst>
                                    </p:anim>
                                    <p:anim calcmode="lin" valueType="num">
                                      <p:cBhvr>
                                        <p:cTn id="236" dur="1000" fill="hold"/>
                                        <p:tgtEl>
                                          <p:spTgt spid="64"/>
                                        </p:tgtEl>
                                        <p:attrNameLst>
                                          <p:attrName>ppt_y</p:attrName>
                                        </p:attrNameLst>
                                      </p:cBhvr>
                                      <p:tavLst>
                                        <p:tav tm="0">
                                          <p:val>
                                            <p:strVal val="#ppt_y+.1"/>
                                          </p:val>
                                        </p:tav>
                                        <p:tav tm="100000">
                                          <p:val>
                                            <p:strVal val="#ppt_y"/>
                                          </p:val>
                                        </p:tav>
                                      </p:tavLst>
                                    </p:anim>
                                  </p:childTnLst>
                                </p:cTn>
                              </p:par>
                              <p:par>
                                <p:cTn id="237" presetID="42" presetClass="entr" presetSubtype="0" fill="hold" grpId="0" nodeType="withEffect">
                                  <p:stCondLst>
                                    <p:cond delay="0"/>
                                  </p:stCondLst>
                                  <p:childTnLst>
                                    <p:set>
                                      <p:cBhvr>
                                        <p:cTn id="238" dur="1" fill="hold">
                                          <p:stCondLst>
                                            <p:cond delay="0"/>
                                          </p:stCondLst>
                                        </p:cTn>
                                        <p:tgtEl>
                                          <p:spTgt spid="65"/>
                                        </p:tgtEl>
                                        <p:attrNameLst>
                                          <p:attrName>style.visibility</p:attrName>
                                        </p:attrNameLst>
                                      </p:cBhvr>
                                      <p:to>
                                        <p:strVal val="visible"/>
                                      </p:to>
                                    </p:set>
                                    <p:animEffect transition="in" filter="fade">
                                      <p:cBhvr>
                                        <p:cTn id="239" dur="1000"/>
                                        <p:tgtEl>
                                          <p:spTgt spid="65"/>
                                        </p:tgtEl>
                                      </p:cBhvr>
                                    </p:animEffect>
                                    <p:anim calcmode="lin" valueType="num">
                                      <p:cBhvr>
                                        <p:cTn id="240" dur="1000" fill="hold"/>
                                        <p:tgtEl>
                                          <p:spTgt spid="65"/>
                                        </p:tgtEl>
                                        <p:attrNameLst>
                                          <p:attrName>ppt_x</p:attrName>
                                        </p:attrNameLst>
                                      </p:cBhvr>
                                      <p:tavLst>
                                        <p:tav tm="0">
                                          <p:val>
                                            <p:strVal val="#ppt_x"/>
                                          </p:val>
                                        </p:tav>
                                        <p:tav tm="100000">
                                          <p:val>
                                            <p:strVal val="#ppt_x"/>
                                          </p:val>
                                        </p:tav>
                                      </p:tavLst>
                                    </p:anim>
                                    <p:anim calcmode="lin" valueType="num">
                                      <p:cBhvr>
                                        <p:cTn id="241" dur="1000" fill="hold"/>
                                        <p:tgtEl>
                                          <p:spTgt spid="65"/>
                                        </p:tgtEl>
                                        <p:attrNameLst>
                                          <p:attrName>ppt_y</p:attrName>
                                        </p:attrNameLst>
                                      </p:cBhvr>
                                      <p:tavLst>
                                        <p:tav tm="0">
                                          <p:val>
                                            <p:strVal val="#ppt_y+.1"/>
                                          </p:val>
                                        </p:tav>
                                        <p:tav tm="100000">
                                          <p:val>
                                            <p:strVal val="#ppt_y"/>
                                          </p:val>
                                        </p:tav>
                                      </p:tavLst>
                                    </p:anim>
                                  </p:childTnLst>
                                </p:cTn>
                              </p:par>
                              <p:par>
                                <p:cTn id="242" presetID="42" presetClass="entr" presetSubtype="0" fill="hold" grpId="0" nodeType="withEffect">
                                  <p:stCondLst>
                                    <p:cond delay="0"/>
                                  </p:stCondLst>
                                  <p:childTnLst>
                                    <p:set>
                                      <p:cBhvr>
                                        <p:cTn id="243" dur="1" fill="hold">
                                          <p:stCondLst>
                                            <p:cond delay="0"/>
                                          </p:stCondLst>
                                        </p:cTn>
                                        <p:tgtEl>
                                          <p:spTgt spid="66"/>
                                        </p:tgtEl>
                                        <p:attrNameLst>
                                          <p:attrName>style.visibility</p:attrName>
                                        </p:attrNameLst>
                                      </p:cBhvr>
                                      <p:to>
                                        <p:strVal val="visible"/>
                                      </p:to>
                                    </p:set>
                                    <p:animEffect transition="in" filter="fade">
                                      <p:cBhvr>
                                        <p:cTn id="244" dur="1000"/>
                                        <p:tgtEl>
                                          <p:spTgt spid="66"/>
                                        </p:tgtEl>
                                      </p:cBhvr>
                                    </p:animEffect>
                                    <p:anim calcmode="lin" valueType="num">
                                      <p:cBhvr>
                                        <p:cTn id="245" dur="1000" fill="hold"/>
                                        <p:tgtEl>
                                          <p:spTgt spid="66"/>
                                        </p:tgtEl>
                                        <p:attrNameLst>
                                          <p:attrName>ppt_x</p:attrName>
                                        </p:attrNameLst>
                                      </p:cBhvr>
                                      <p:tavLst>
                                        <p:tav tm="0">
                                          <p:val>
                                            <p:strVal val="#ppt_x"/>
                                          </p:val>
                                        </p:tav>
                                        <p:tav tm="100000">
                                          <p:val>
                                            <p:strVal val="#ppt_x"/>
                                          </p:val>
                                        </p:tav>
                                      </p:tavLst>
                                    </p:anim>
                                    <p:anim calcmode="lin" valueType="num">
                                      <p:cBhvr>
                                        <p:cTn id="246" dur="1000" fill="hold"/>
                                        <p:tgtEl>
                                          <p:spTgt spid="66"/>
                                        </p:tgtEl>
                                        <p:attrNameLst>
                                          <p:attrName>ppt_y</p:attrName>
                                        </p:attrNameLst>
                                      </p:cBhvr>
                                      <p:tavLst>
                                        <p:tav tm="0">
                                          <p:val>
                                            <p:strVal val="#ppt_y+.1"/>
                                          </p:val>
                                        </p:tav>
                                        <p:tav tm="100000">
                                          <p:val>
                                            <p:strVal val="#ppt_y"/>
                                          </p:val>
                                        </p:tav>
                                      </p:tavLst>
                                    </p:anim>
                                  </p:childTnLst>
                                </p:cTn>
                              </p:par>
                              <p:par>
                                <p:cTn id="247" presetID="42" presetClass="entr" presetSubtype="0" fill="hold" nodeType="withEffect">
                                  <p:stCondLst>
                                    <p:cond delay="0"/>
                                  </p:stCondLst>
                                  <p:childTnLst>
                                    <p:set>
                                      <p:cBhvr>
                                        <p:cTn id="248" dur="1" fill="hold">
                                          <p:stCondLst>
                                            <p:cond delay="0"/>
                                          </p:stCondLst>
                                        </p:cTn>
                                        <p:tgtEl>
                                          <p:spTgt spid="68"/>
                                        </p:tgtEl>
                                        <p:attrNameLst>
                                          <p:attrName>style.visibility</p:attrName>
                                        </p:attrNameLst>
                                      </p:cBhvr>
                                      <p:to>
                                        <p:strVal val="visible"/>
                                      </p:to>
                                    </p:set>
                                    <p:animEffect transition="in" filter="fade">
                                      <p:cBhvr>
                                        <p:cTn id="249" dur="1000"/>
                                        <p:tgtEl>
                                          <p:spTgt spid="68"/>
                                        </p:tgtEl>
                                      </p:cBhvr>
                                    </p:animEffect>
                                    <p:anim calcmode="lin" valueType="num">
                                      <p:cBhvr>
                                        <p:cTn id="250" dur="1000" fill="hold"/>
                                        <p:tgtEl>
                                          <p:spTgt spid="68"/>
                                        </p:tgtEl>
                                        <p:attrNameLst>
                                          <p:attrName>ppt_x</p:attrName>
                                        </p:attrNameLst>
                                      </p:cBhvr>
                                      <p:tavLst>
                                        <p:tav tm="0">
                                          <p:val>
                                            <p:strVal val="#ppt_x"/>
                                          </p:val>
                                        </p:tav>
                                        <p:tav tm="100000">
                                          <p:val>
                                            <p:strVal val="#ppt_x"/>
                                          </p:val>
                                        </p:tav>
                                      </p:tavLst>
                                    </p:anim>
                                    <p:anim calcmode="lin" valueType="num">
                                      <p:cBhvr>
                                        <p:cTn id="251" dur="1000" fill="hold"/>
                                        <p:tgtEl>
                                          <p:spTgt spid="68"/>
                                        </p:tgtEl>
                                        <p:attrNameLst>
                                          <p:attrName>ppt_y</p:attrName>
                                        </p:attrNameLst>
                                      </p:cBhvr>
                                      <p:tavLst>
                                        <p:tav tm="0">
                                          <p:val>
                                            <p:strVal val="#ppt_y+.1"/>
                                          </p:val>
                                        </p:tav>
                                        <p:tav tm="100000">
                                          <p:val>
                                            <p:strVal val="#ppt_y"/>
                                          </p:val>
                                        </p:tav>
                                      </p:tavLst>
                                    </p:anim>
                                  </p:childTnLst>
                                </p:cTn>
                              </p:par>
                              <p:par>
                                <p:cTn id="252" presetID="42" presetClass="entr" presetSubtype="0" fill="hold" grpId="0" nodeType="withEffect">
                                  <p:stCondLst>
                                    <p:cond delay="0"/>
                                  </p:stCondLst>
                                  <p:childTnLst>
                                    <p:set>
                                      <p:cBhvr>
                                        <p:cTn id="253" dur="1" fill="hold">
                                          <p:stCondLst>
                                            <p:cond delay="0"/>
                                          </p:stCondLst>
                                        </p:cTn>
                                        <p:tgtEl>
                                          <p:spTgt spid="69"/>
                                        </p:tgtEl>
                                        <p:attrNameLst>
                                          <p:attrName>style.visibility</p:attrName>
                                        </p:attrNameLst>
                                      </p:cBhvr>
                                      <p:to>
                                        <p:strVal val="visible"/>
                                      </p:to>
                                    </p:set>
                                    <p:animEffect transition="in" filter="fade">
                                      <p:cBhvr>
                                        <p:cTn id="254" dur="1000"/>
                                        <p:tgtEl>
                                          <p:spTgt spid="69"/>
                                        </p:tgtEl>
                                      </p:cBhvr>
                                    </p:animEffect>
                                    <p:anim calcmode="lin" valueType="num">
                                      <p:cBhvr>
                                        <p:cTn id="255" dur="1000" fill="hold"/>
                                        <p:tgtEl>
                                          <p:spTgt spid="69"/>
                                        </p:tgtEl>
                                        <p:attrNameLst>
                                          <p:attrName>ppt_x</p:attrName>
                                        </p:attrNameLst>
                                      </p:cBhvr>
                                      <p:tavLst>
                                        <p:tav tm="0">
                                          <p:val>
                                            <p:strVal val="#ppt_x"/>
                                          </p:val>
                                        </p:tav>
                                        <p:tav tm="100000">
                                          <p:val>
                                            <p:strVal val="#ppt_x"/>
                                          </p:val>
                                        </p:tav>
                                      </p:tavLst>
                                    </p:anim>
                                    <p:anim calcmode="lin" valueType="num">
                                      <p:cBhvr>
                                        <p:cTn id="256" dur="1000" fill="hold"/>
                                        <p:tgtEl>
                                          <p:spTgt spid="69"/>
                                        </p:tgtEl>
                                        <p:attrNameLst>
                                          <p:attrName>ppt_y</p:attrName>
                                        </p:attrNameLst>
                                      </p:cBhvr>
                                      <p:tavLst>
                                        <p:tav tm="0">
                                          <p:val>
                                            <p:strVal val="#ppt_y+.1"/>
                                          </p:val>
                                        </p:tav>
                                        <p:tav tm="100000">
                                          <p:val>
                                            <p:strVal val="#ppt_y"/>
                                          </p:val>
                                        </p:tav>
                                      </p:tavLst>
                                    </p:anim>
                                  </p:childTnLst>
                                </p:cTn>
                              </p:par>
                              <p:par>
                                <p:cTn id="257" presetID="42" presetClass="entr" presetSubtype="0" fill="hold" grpId="0" nodeType="withEffect">
                                  <p:stCondLst>
                                    <p:cond delay="0"/>
                                  </p:stCondLst>
                                  <p:childTnLst>
                                    <p:set>
                                      <p:cBhvr>
                                        <p:cTn id="258" dur="1" fill="hold">
                                          <p:stCondLst>
                                            <p:cond delay="0"/>
                                          </p:stCondLst>
                                        </p:cTn>
                                        <p:tgtEl>
                                          <p:spTgt spid="70"/>
                                        </p:tgtEl>
                                        <p:attrNameLst>
                                          <p:attrName>style.visibility</p:attrName>
                                        </p:attrNameLst>
                                      </p:cBhvr>
                                      <p:to>
                                        <p:strVal val="visible"/>
                                      </p:to>
                                    </p:set>
                                    <p:animEffect transition="in" filter="fade">
                                      <p:cBhvr>
                                        <p:cTn id="259" dur="1000"/>
                                        <p:tgtEl>
                                          <p:spTgt spid="70"/>
                                        </p:tgtEl>
                                      </p:cBhvr>
                                    </p:animEffect>
                                    <p:anim calcmode="lin" valueType="num">
                                      <p:cBhvr>
                                        <p:cTn id="260" dur="1000" fill="hold"/>
                                        <p:tgtEl>
                                          <p:spTgt spid="70"/>
                                        </p:tgtEl>
                                        <p:attrNameLst>
                                          <p:attrName>ppt_x</p:attrName>
                                        </p:attrNameLst>
                                      </p:cBhvr>
                                      <p:tavLst>
                                        <p:tav tm="0">
                                          <p:val>
                                            <p:strVal val="#ppt_x"/>
                                          </p:val>
                                        </p:tav>
                                        <p:tav tm="100000">
                                          <p:val>
                                            <p:strVal val="#ppt_x"/>
                                          </p:val>
                                        </p:tav>
                                      </p:tavLst>
                                    </p:anim>
                                    <p:anim calcmode="lin" valueType="num">
                                      <p:cBhvr>
                                        <p:cTn id="261" dur="1000" fill="hold"/>
                                        <p:tgtEl>
                                          <p:spTgt spid="70"/>
                                        </p:tgtEl>
                                        <p:attrNameLst>
                                          <p:attrName>ppt_y</p:attrName>
                                        </p:attrNameLst>
                                      </p:cBhvr>
                                      <p:tavLst>
                                        <p:tav tm="0">
                                          <p:val>
                                            <p:strVal val="#ppt_y+.1"/>
                                          </p:val>
                                        </p:tav>
                                        <p:tav tm="100000">
                                          <p:val>
                                            <p:strVal val="#ppt_y"/>
                                          </p:val>
                                        </p:tav>
                                      </p:tavLst>
                                    </p:anim>
                                  </p:childTnLst>
                                </p:cTn>
                              </p:par>
                              <p:par>
                                <p:cTn id="262" presetID="42" presetClass="entr" presetSubtype="0" fill="hold" grpId="0" nodeType="withEffect">
                                  <p:stCondLst>
                                    <p:cond delay="0"/>
                                  </p:stCondLst>
                                  <p:childTnLst>
                                    <p:set>
                                      <p:cBhvr>
                                        <p:cTn id="263" dur="1" fill="hold">
                                          <p:stCondLst>
                                            <p:cond delay="0"/>
                                          </p:stCondLst>
                                        </p:cTn>
                                        <p:tgtEl>
                                          <p:spTgt spid="71"/>
                                        </p:tgtEl>
                                        <p:attrNameLst>
                                          <p:attrName>style.visibility</p:attrName>
                                        </p:attrNameLst>
                                      </p:cBhvr>
                                      <p:to>
                                        <p:strVal val="visible"/>
                                      </p:to>
                                    </p:set>
                                    <p:animEffect transition="in" filter="fade">
                                      <p:cBhvr>
                                        <p:cTn id="264" dur="1000"/>
                                        <p:tgtEl>
                                          <p:spTgt spid="71"/>
                                        </p:tgtEl>
                                      </p:cBhvr>
                                    </p:animEffect>
                                    <p:anim calcmode="lin" valueType="num">
                                      <p:cBhvr>
                                        <p:cTn id="265" dur="1000" fill="hold"/>
                                        <p:tgtEl>
                                          <p:spTgt spid="71"/>
                                        </p:tgtEl>
                                        <p:attrNameLst>
                                          <p:attrName>ppt_x</p:attrName>
                                        </p:attrNameLst>
                                      </p:cBhvr>
                                      <p:tavLst>
                                        <p:tav tm="0">
                                          <p:val>
                                            <p:strVal val="#ppt_x"/>
                                          </p:val>
                                        </p:tav>
                                        <p:tav tm="100000">
                                          <p:val>
                                            <p:strVal val="#ppt_x"/>
                                          </p:val>
                                        </p:tav>
                                      </p:tavLst>
                                    </p:anim>
                                    <p:anim calcmode="lin" valueType="num">
                                      <p:cBhvr>
                                        <p:cTn id="266"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267" fill="hold">
                      <p:stCondLst>
                        <p:cond delay="indefinite"/>
                      </p:stCondLst>
                      <p:childTnLst>
                        <p:par>
                          <p:cTn id="268" fill="hold">
                            <p:stCondLst>
                              <p:cond delay="0"/>
                            </p:stCondLst>
                            <p:childTnLst>
                              <p:par>
                                <p:cTn id="269" presetID="16" presetClass="entr" presetSubtype="21" fill="hold" nodeType="clickEffect">
                                  <p:stCondLst>
                                    <p:cond delay="0"/>
                                  </p:stCondLst>
                                  <p:childTnLst>
                                    <p:set>
                                      <p:cBhvr>
                                        <p:cTn id="270" dur="1" fill="hold">
                                          <p:stCondLst>
                                            <p:cond delay="0"/>
                                          </p:stCondLst>
                                        </p:cTn>
                                        <p:tgtEl>
                                          <p:spTgt spid="72">
                                            <p:txEl>
                                              <p:pRg st="0" end="0"/>
                                            </p:txEl>
                                          </p:spTgt>
                                        </p:tgtEl>
                                        <p:attrNameLst>
                                          <p:attrName>style.visibility</p:attrName>
                                        </p:attrNameLst>
                                      </p:cBhvr>
                                      <p:to>
                                        <p:strVal val="visible"/>
                                      </p:to>
                                    </p:set>
                                    <p:animEffect transition="in" filter="barn(inVertical)">
                                      <p:cBhvr>
                                        <p:cTn id="271" dur="500"/>
                                        <p:tgtEl>
                                          <p:spTgt spid="72">
                                            <p:txEl>
                                              <p:pRg st="0" end="0"/>
                                            </p:txEl>
                                          </p:spTgt>
                                        </p:tgtEl>
                                      </p:cBhvr>
                                    </p:animEffect>
                                  </p:childTnLst>
                                </p:cTn>
                              </p:par>
                            </p:childTnLst>
                          </p:cTn>
                        </p:par>
                      </p:childTnLst>
                    </p:cTn>
                  </p:par>
                  <p:par>
                    <p:cTn id="272" fill="hold">
                      <p:stCondLst>
                        <p:cond delay="indefinite"/>
                      </p:stCondLst>
                      <p:childTnLst>
                        <p:par>
                          <p:cTn id="273" fill="hold">
                            <p:stCondLst>
                              <p:cond delay="0"/>
                            </p:stCondLst>
                            <p:childTnLst>
                              <p:par>
                                <p:cTn id="274" presetID="10" presetClass="entr" presetSubtype="0" fill="hold" grpId="0" nodeType="clickEffect">
                                  <p:stCondLst>
                                    <p:cond delay="0"/>
                                  </p:stCondLst>
                                  <p:childTnLst>
                                    <p:set>
                                      <p:cBhvr>
                                        <p:cTn id="275" dur="1" fill="hold">
                                          <p:stCondLst>
                                            <p:cond delay="0"/>
                                          </p:stCondLst>
                                        </p:cTn>
                                        <p:tgtEl>
                                          <p:spTgt spid="75"/>
                                        </p:tgtEl>
                                        <p:attrNameLst>
                                          <p:attrName>style.visibility</p:attrName>
                                        </p:attrNameLst>
                                      </p:cBhvr>
                                      <p:to>
                                        <p:strVal val="visible"/>
                                      </p:to>
                                    </p:set>
                                    <p:animEffect transition="in" filter="fade">
                                      <p:cBhvr>
                                        <p:cTn id="276" dur="500"/>
                                        <p:tgtEl>
                                          <p:spTgt spid="75"/>
                                        </p:tgtEl>
                                      </p:cBhvr>
                                    </p:animEffect>
                                  </p:childTnLst>
                                </p:cTn>
                              </p:par>
                              <p:par>
                                <p:cTn id="277" presetID="10" presetClass="entr" presetSubtype="0" fill="hold" grpId="0" nodeType="withEffect">
                                  <p:stCondLst>
                                    <p:cond delay="0"/>
                                  </p:stCondLst>
                                  <p:childTnLst>
                                    <p:set>
                                      <p:cBhvr>
                                        <p:cTn id="278" dur="1" fill="hold">
                                          <p:stCondLst>
                                            <p:cond delay="0"/>
                                          </p:stCondLst>
                                        </p:cTn>
                                        <p:tgtEl>
                                          <p:spTgt spid="76"/>
                                        </p:tgtEl>
                                        <p:attrNameLst>
                                          <p:attrName>style.visibility</p:attrName>
                                        </p:attrNameLst>
                                      </p:cBhvr>
                                      <p:to>
                                        <p:strVal val="visible"/>
                                      </p:to>
                                    </p:set>
                                    <p:animEffect transition="in" filter="fade">
                                      <p:cBhvr>
                                        <p:cTn id="279" dur="500"/>
                                        <p:tgtEl>
                                          <p:spTgt spid="76"/>
                                        </p:tgtEl>
                                      </p:cBhvr>
                                    </p:animEffect>
                                  </p:childTnLst>
                                </p:cTn>
                              </p:par>
                              <p:par>
                                <p:cTn id="280" presetID="10" presetClass="entr" presetSubtype="0" fill="hold" grpId="0" nodeType="withEffect">
                                  <p:stCondLst>
                                    <p:cond delay="0"/>
                                  </p:stCondLst>
                                  <p:childTnLst>
                                    <p:set>
                                      <p:cBhvr>
                                        <p:cTn id="281" dur="1" fill="hold">
                                          <p:stCondLst>
                                            <p:cond delay="0"/>
                                          </p:stCondLst>
                                        </p:cTn>
                                        <p:tgtEl>
                                          <p:spTgt spid="3"/>
                                        </p:tgtEl>
                                        <p:attrNameLst>
                                          <p:attrName>style.visibility</p:attrName>
                                        </p:attrNameLst>
                                      </p:cBhvr>
                                      <p:to>
                                        <p:strVal val="visible"/>
                                      </p:to>
                                    </p:set>
                                    <p:animEffect transition="in" filter="fade">
                                      <p:cBhvr>
                                        <p:cTn id="28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5" grpId="0" animBg="1"/>
      <p:bldP spid="11" grpId="0" animBg="1"/>
      <p:bldP spid="12" grpId="0"/>
      <p:bldP spid="13" grpId="0"/>
      <p:bldP spid="15" grpId="0"/>
      <p:bldP spid="16" grpId="0"/>
      <p:bldP spid="17" grpId="0" animBg="1"/>
      <p:bldP spid="18" grpId="0"/>
      <p:bldP spid="19" grpId="0"/>
      <p:bldP spid="21" grpId="0" animBg="1"/>
      <p:bldP spid="22" grpId="0"/>
      <p:bldP spid="24" grpId="0"/>
      <p:bldP spid="25" grpId="0"/>
      <p:bldP spid="26" grpId="0"/>
      <p:bldP spid="28" grpId="0" animBg="1"/>
      <p:bldP spid="29" grpId="0"/>
      <p:bldP spid="33" grpId="0" animBg="1"/>
      <p:bldP spid="34" grpId="0"/>
      <p:bldP spid="37" grpId="0"/>
      <p:bldP spid="39" grpId="0"/>
      <p:bldP spid="40" grpId="0"/>
      <p:bldP spid="44" grpId="0" animBg="1"/>
      <p:bldP spid="45" grpId="0"/>
      <p:bldP spid="49" grpId="0"/>
      <p:bldP spid="50" grpId="0"/>
      <p:bldP spid="51" grpId="0"/>
      <p:bldP spid="52" grpId="0"/>
      <p:bldP spid="53" grpId="0"/>
      <p:bldP spid="54" grpId="0"/>
      <p:bldP spid="58" grpId="0"/>
      <p:bldP spid="59" grpId="0"/>
      <p:bldP spid="60" grpId="0"/>
      <p:bldP spid="61" grpId="0"/>
      <p:bldP spid="62" grpId="0"/>
      <p:bldP spid="63" grpId="0"/>
      <p:bldP spid="64" grpId="0"/>
      <p:bldP spid="65" grpId="0"/>
      <p:bldP spid="66" grpId="0"/>
      <p:bldP spid="69" grpId="0"/>
      <p:bldP spid="70" grpId="0"/>
      <p:bldP spid="71" grpId="0"/>
      <p:bldP spid="75" grpId="0"/>
      <p:bldP spid="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42635" y="749611"/>
            <a:ext cx="2633472" cy="400110"/>
          </a:xfrm>
          <a:prstGeom prst="rect">
            <a:avLst/>
          </a:prstGeom>
          <a:noFill/>
        </p:spPr>
        <p:txBody>
          <a:bodyPr wrap="square" rtlCol="1">
            <a:spAutoFit/>
          </a:bodyPr>
          <a:lstStyle/>
          <a:p>
            <a:r>
              <a:rPr lang="fa-IR" sz="2000" dirty="0">
                <a:solidFill>
                  <a:srgbClr val="00B050"/>
                </a:solidFill>
                <a:latin typeface="IRAban" panose="02000503000000020002" pitchFamily="2" charset="-78"/>
                <a:cs typeface="IRAban" panose="02000503000000020002" pitchFamily="2" charset="-78"/>
              </a:rPr>
              <a:t>کار در کلاس:</a:t>
            </a:r>
          </a:p>
        </p:txBody>
      </p:sp>
      <p:cxnSp>
        <p:nvCxnSpPr>
          <p:cNvPr id="8" name="Straight Connector 7"/>
          <p:cNvCxnSpPr/>
          <p:nvPr/>
        </p:nvCxnSpPr>
        <p:spPr>
          <a:xfrm flipV="1">
            <a:off x="3683610" y="949666"/>
            <a:ext cx="5632704"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270835" y="1351696"/>
            <a:ext cx="5605272" cy="400110"/>
          </a:xfrm>
          <a:prstGeom prst="rect">
            <a:avLst/>
          </a:prstGeom>
          <a:noFill/>
        </p:spPr>
        <p:txBody>
          <a:bodyPr wrap="square" rtlCol="1">
            <a:spAutoFit/>
          </a:bodyPr>
          <a:lstStyle/>
          <a:p>
            <a:pPr algn="r" rtl="1"/>
            <a:r>
              <a:rPr lang="fa-IR" sz="2000" dirty="0">
                <a:cs typeface="B Koodak" panose="00000700000000000000" pitchFamily="2" charset="-78"/>
              </a:rPr>
              <a:t>1- حاصل عبارت های زیر را با روش مورد نظر خود بیابید.</a:t>
            </a:r>
          </a:p>
        </p:txBody>
      </p:sp>
      <mc:AlternateContent xmlns:mc="http://schemas.openxmlformats.org/markup-compatibility/2006" xmlns:a14="http://schemas.microsoft.com/office/drawing/2010/main">
        <mc:Choice Requires="a14">
          <p:sp>
            <p:nvSpPr>
              <p:cNvPr id="12" name="Rectangle 11"/>
              <p:cNvSpPr/>
              <p:nvPr/>
            </p:nvSpPr>
            <p:spPr>
              <a:xfrm>
                <a:off x="524074" y="2237357"/>
                <a:ext cx="2745599"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fa-IR" sz="2400" b="0" i="0" smtClean="0">
                          <a:latin typeface="Cambria Math" panose="02040503050406030204" pitchFamily="18" charset="0"/>
                          <a:cs typeface="B Koodak" panose="00000700000000000000" pitchFamily="2" charset="-78"/>
                        </a:rPr>
                        <m:t>−</m:t>
                      </m:r>
                      <m:d>
                        <m:dPr>
                          <m:ctrlPr>
                            <a:rPr lang="fa-IR" sz="2400" i="1" smtClean="0">
                              <a:latin typeface="Cambria Math" panose="02040503050406030204" pitchFamily="18" charset="0"/>
                            </a:rPr>
                          </m:ctrlPr>
                        </m:dPr>
                        <m:e>
                          <m:r>
                            <m:rPr>
                              <m:nor/>
                            </m:rPr>
                            <a:rPr lang="fa-IR" sz="2400" b="0" i="0" smtClean="0">
                              <a:latin typeface="IRAban" panose="02000503000000020002" pitchFamily="2" charset="-78"/>
                              <a:cs typeface="B Koodak" panose="00000700000000000000" pitchFamily="2" charset="-78"/>
                            </a:rPr>
                            <m:t>−</m:t>
                          </m:r>
                          <m:r>
                            <m:rPr>
                              <m:nor/>
                            </m:rPr>
                            <a:rPr lang="fa-IR" sz="2400">
                              <a:latin typeface="IRAban" panose="02000503000000020002" pitchFamily="2" charset="-78"/>
                              <a:cs typeface="B Koodak" panose="00000700000000000000" pitchFamily="2" charset="-78"/>
                            </a:rPr>
                            <m:t>17</m:t>
                          </m:r>
                        </m:e>
                      </m:d>
                      <m:r>
                        <m:rPr>
                          <m:nor/>
                        </m:rPr>
                        <a:rPr lang="fa-IR" sz="2400">
                          <a:latin typeface="IRAban" panose="02000503000000020002" pitchFamily="2" charset="-78"/>
                          <a:cs typeface="B Koodak" panose="00000700000000000000" pitchFamily="2" charset="-78"/>
                        </a:rPr>
                        <m:t>+</m:t>
                      </m:r>
                      <m:r>
                        <m:rPr>
                          <m:nor/>
                        </m:rPr>
                        <a:rPr lang="fa-IR" sz="2400">
                          <a:latin typeface="IRAban" panose="02000503000000020002" pitchFamily="2" charset="-78"/>
                          <a:cs typeface="B Koodak" panose="00000700000000000000" pitchFamily="2" charset="-78"/>
                        </a:rPr>
                        <m:t>14</m:t>
                      </m:r>
                      <m:r>
                        <m:rPr>
                          <m:nor/>
                        </m:rPr>
                        <a:rPr lang="fa-IR" sz="2400" b="0" i="0" smtClean="0">
                          <a:latin typeface="IRAban" panose="02000503000000020002" pitchFamily="2" charset="-78"/>
                          <a:cs typeface="B Koodak" panose="00000700000000000000" pitchFamily="2" charset="-78"/>
                        </a:rPr>
                        <m:t>−</m:t>
                      </m:r>
                      <m:r>
                        <m:rPr>
                          <m:nor/>
                        </m:rPr>
                        <a:rPr lang="fa-IR" sz="2400">
                          <a:latin typeface="IRAban" panose="02000503000000020002" pitchFamily="2" charset="-78"/>
                          <a:cs typeface="B Koodak" panose="00000700000000000000" pitchFamily="2" charset="-78"/>
                        </a:rPr>
                        <m:t>13</m:t>
                      </m:r>
                      <m:r>
                        <m:rPr>
                          <m:nor/>
                        </m:rPr>
                        <a:rPr lang="fa-IR" sz="2400" b="0" i="0" smtClean="0">
                          <a:latin typeface="IRAban" panose="02000503000000020002" pitchFamily="2" charset="-78"/>
                          <a:cs typeface="B Koodak" panose="00000700000000000000" pitchFamily="2" charset="-78"/>
                        </a:rPr>
                        <m:t>−</m:t>
                      </m:r>
                      <m:r>
                        <m:rPr>
                          <m:nor/>
                        </m:rPr>
                        <a:rPr lang="fa-IR" sz="2400">
                          <a:latin typeface="IRAban" panose="02000503000000020002" pitchFamily="2" charset="-78"/>
                          <a:cs typeface="B Koodak" panose="00000700000000000000" pitchFamily="2" charset="-78"/>
                        </a:rPr>
                        <m:t>19</m:t>
                      </m:r>
                      <m:r>
                        <m:rPr>
                          <m:nor/>
                        </m:rPr>
                        <a:rPr lang="fa-IR" sz="2400" b="0" i="0" smtClean="0">
                          <a:latin typeface="IRAban" panose="02000503000000020002" pitchFamily="2" charset="-78"/>
                          <a:cs typeface="B Koodak" panose="00000700000000000000" pitchFamily="2" charset="-78"/>
                        </a:rPr>
                        <m:t>=</m:t>
                      </m:r>
                    </m:oMath>
                  </m:oMathPara>
                </a14:m>
                <a:endParaRPr lang="fa-IR" sz="2400" dirty="0">
                  <a:latin typeface="IRAban" panose="02000503000000020002" pitchFamily="2" charset="-78"/>
                  <a:cs typeface="B Koodak" panose="00000700000000000000" pitchFamily="2" charset="-78"/>
                </a:endParaRPr>
              </a:p>
            </p:txBody>
          </p:sp>
        </mc:Choice>
        <mc:Fallback xmlns="">
          <p:sp>
            <p:nvSpPr>
              <p:cNvPr id="12" name="Rectangle 11"/>
              <p:cNvSpPr>
                <a:spLocks noRot="1" noChangeAspect="1" noMove="1" noResize="1" noEditPoints="1" noAdjustHandles="1" noChangeArrowheads="1" noChangeShapeType="1" noTextEdit="1"/>
              </p:cNvSpPr>
              <p:nvPr/>
            </p:nvSpPr>
            <p:spPr>
              <a:xfrm>
                <a:off x="524074" y="2237357"/>
                <a:ext cx="2745599" cy="461665"/>
              </a:xfrm>
              <a:prstGeom prst="rect">
                <a:avLst/>
              </a:prstGeom>
              <a:blipFill>
                <a:blip r:embed="rId4"/>
                <a:stretch>
                  <a:fillRect/>
                </a:stretch>
              </a:blipFill>
            </p:spPr>
            <p:txBody>
              <a:bodyPr/>
              <a:lstStyle/>
              <a:p>
                <a:r>
                  <a:rPr lang="fa-IR">
                    <a:noFill/>
                  </a:rPr>
                  <a:t> </a:t>
                </a:r>
              </a:p>
            </p:txBody>
          </p:sp>
        </mc:Fallback>
      </mc:AlternateContent>
      <p:grpSp>
        <p:nvGrpSpPr>
          <p:cNvPr id="2" name="Group 1"/>
          <p:cNvGrpSpPr/>
          <p:nvPr/>
        </p:nvGrpSpPr>
        <p:grpSpPr>
          <a:xfrm>
            <a:off x="3424137" y="2317870"/>
            <a:ext cx="4151054" cy="483603"/>
            <a:chOff x="3085213" y="2239858"/>
            <a:chExt cx="4151054" cy="483603"/>
          </a:xfrm>
        </p:grpSpPr>
        <mc:AlternateContent xmlns:mc="http://schemas.openxmlformats.org/markup-compatibility/2006" xmlns:a14="http://schemas.microsoft.com/office/drawing/2010/main">
          <mc:Choice Requires="a14">
            <p:sp>
              <p:nvSpPr>
                <p:cNvPr id="13" name="Rectangle 12"/>
                <p:cNvSpPr/>
                <p:nvPr/>
              </p:nvSpPr>
              <p:spPr>
                <a:xfrm>
                  <a:off x="3085213" y="2261796"/>
                  <a:ext cx="1278011"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fa-IR" sz="2400" i="1" dirty="0" smtClean="0">
                                <a:solidFill>
                                  <a:schemeClr val="accent2">
                                    <a:lumMod val="75000"/>
                                  </a:schemeClr>
                                </a:solidFill>
                                <a:latin typeface="Cambria Math" panose="02040503050406030204" pitchFamily="18" charset="0"/>
                              </a:rPr>
                            </m:ctrlPr>
                          </m:dPr>
                          <m:e>
                            <m:r>
                              <m:rPr>
                                <m:nor/>
                              </m:rPr>
                              <a:rPr lang="fa-IR" sz="2400" i="0" dirty="0">
                                <a:solidFill>
                                  <a:schemeClr val="accent2">
                                    <a:lumMod val="75000"/>
                                  </a:schemeClr>
                                </a:solidFill>
                                <a:latin typeface="IRAban" panose="02000503000000020002" pitchFamily="2" charset="-78"/>
                                <a:cs typeface="B Koodak" panose="00000700000000000000" pitchFamily="2" charset="-78"/>
                              </a:rPr>
                              <m:t>17</m:t>
                            </m:r>
                            <m:r>
                              <m:rPr>
                                <m:nor/>
                              </m:rPr>
                              <a:rPr lang="fa-IR" sz="2400" i="0" dirty="0">
                                <a:solidFill>
                                  <a:schemeClr val="accent2">
                                    <a:lumMod val="75000"/>
                                  </a:schemeClr>
                                </a:solidFill>
                                <a:latin typeface="IRAban" panose="02000503000000020002" pitchFamily="2" charset="-78"/>
                                <a:cs typeface="B Koodak" panose="00000700000000000000" pitchFamily="2" charset="-78"/>
                              </a:rPr>
                              <m:t>+</m:t>
                            </m:r>
                            <m:r>
                              <m:rPr>
                                <m:nor/>
                              </m:rPr>
                              <a:rPr lang="fa-IR" sz="2400" i="0" dirty="0">
                                <a:solidFill>
                                  <a:schemeClr val="accent2">
                                    <a:lumMod val="75000"/>
                                  </a:schemeClr>
                                </a:solidFill>
                                <a:latin typeface="IRAban" panose="02000503000000020002" pitchFamily="2" charset="-78"/>
                                <a:cs typeface="B Koodak" panose="00000700000000000000" pitchFamily="2" charset="-78"/>
                              </a:rPr>
                              <m:t>14</m:t>
                            </m:r>
                          </m:e>
                        </m:d>
                      </m:oMath>
                    </m:oMathPara>
                  </a14:m>
                  <a:endParaRPr lang="fa-IR" sz="2400" dirty="0">
                    <a:solidFill>
                      <a:schemeClr val="accent2">
                        <a:lumMod val="75000"/>
                      </a:schemeClr>
                    </a:solidFill>
                    <a:latin typeface="IRAban" panose="02000503000000020002" pitchFamily="2" charset="-78"/>
                    <a:cs typeface="B Koodak" panose="00000700000000000000" pitchFamily="2" charset="-78"/>
                  </a:endParaRPr>
                </a:p>
              </p:txBody>
            </p:sp>
          </mc:Choice>
          <mc:Fallback xmlns="">
            <p:sp>
              <p:nvSpPr>
                <p:cNvPr id="13" name="Rectangle 12"/>
                <p:cNvSpPr>
                  <a:spLocks noRot="1" noChangeAspect="1" noMove="1" noResize="1" noEditPoints="1" noAdjustHandles="1" noChangeArrowheads="1" noChangeShapeType="1" noTextEdit="1"/>
                </p:cNvSpPr>
                <p:nvPr/>
              </p:nvSpPr>
              <p:spPr>
                <a:xfrm>
                  <a:off x="3085213" y="2261796"/>
                  <a:ext cx="1278011" cy="461665"/>
                </a:xfrm>
                <a:prstGeom prst="rect">
                  <a:avLst/>
                </a:prstGeom>
                <a:blipFill>
                  <a:blip r:embed="rId5"/>
                  <a:stretch>
                    <a:fillRect/>
                  </a:stretch>
                </a:blipFill>
              </p:spPr>
              <p:txBody>
                <a:bodyPr/>
                <a:lstStyle/>
                <a:p>
                  <a:r>
                    <a:rPr lang="fa-IR">
                      <a:noFill/>
                    </a:rPr>
                    <a:t> </a:t>
                  </a:r>
                </a:p>
              </p:txBody>
            </p:sp>
          </mc:Fallback>
        </mc:AlternateContent>
        <p:sp>
          <p:nvSpPr>
            <p:cNvPr id="14" name="TextBox 13"/>
            <p:cNvSpPr txBox="1"/>
            <p:nvPr/>
          </p:nvSpPr>
          <p:spPr>
            <a:xfrm>
              <a:off x="4218908" y="2312306"/>
              <a:ext cx="1883664" cy="400110"/>
            </a:xfrm>
            <a:prstGeom prst="rect">
              <a:avLst/>
            </a:prstGeom>
            <a:noFill/>
          </p:spPr>
          <p:txBody>
            <a:bodyPr wrap="square" rtlCol="1">
              <a:spAutoFit/>
            </a:bodyPr>
            <a:lstStyle/>
            <a:p>
              <a:r>
                <a:rPr lang="fa-IR" sz="2000" dirty="0">
                  <a:solidFill>
                    <a:schemeClr val="accent2">
                      <a:lumMod val="75000"/>
                    </a:schemeClr>
                  </a:solidFill>
                  <a:latin typeface="IRAban" panose="02000503000000020002" pitchFamily="2" charset="-78"/>
                  <a:cs typeface="IRAban" panose="02000503000000020002" pitchFamily="2" charset="-78"/>
                </a:rPr>
                <a:t>-</a:t>
              </a:r>
            </a:p>
          </p:txBody>
        </p:sp>
        <mc:AlternateContent xmlns:mc="http://schemas.openxmlformats.org/markup-compatibility/2006" xmlns:a14="http://schemas.microsoft.com/office/drawing/2010/main">
          <mc:Choice Requires="a14">
            <p:sp>
              <p:nvSpPr>
                <p:cNvPr id="15" name="TextBox 14"/>
                <p:cNvSpPr txBox="1"/>
                <p:nvPr/>
              </p:nvSpPr>
              <p:spPr>
                <a:xfrm>
                  <a:off x="4432224" y="2296094"/>
                  <a:ext cx="1288261" cy="369332"/>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d>
                          <m:dPr>
                            <m:ctrlPr>
                              <a:rPr lang="fa-IR" sz="2400" i="1" dirty="0" smtClean="0">
                                <a:solidFill>
                                  <a:schemeClr val="accent2">
                                    <a:lumMod val="75000"/>
                                  </a:schemeClr>
                                </a:solidFill>
                                <a:latin typeface="Cambria Math" panose="02040503050406030204" pitchFamily="18" charset="0"/>
                              </a:rPr>
                            </m:ctrlPr>
                          </m:dPr>
                          <m:e>
                            <m:r>
                              <m:rPr>
                                <m:nor/>
                              </m:rPr>
                              <a:rPr lang="fa-IR" sz="2400" i="0" dirty="0">
                                <a:solidFill>
                                  <a:schemeClr val="accent2">
                                    <a:lumMod val="75000"/>
                                  </a:schemeClr>
                                </a:solidFill>
                                <a:latin typeface="IRAban" panose="02000503000000020002" pitchFamily="2" charset="-78"/>
                                <a:cs typeface="B Koodak" panose="00000700000000000000" pitchFamily="2" charset="-78"/>
                              </a:rPr>
                              <m:t>13</m:t>
                            </m:r>
                            <m:r>
                              <m:rPr>
                                <m:nor/>
                              </m:rPr>
                              <a:rPr lang="fa-IR" sz="2400" i="0" dirty="0">
                                <a:solidFill>
                                  <a:schemeClr val="accent2">
                                    <a:lumMod val="75000"/>
                                  </a:schemeClr>
                                </a:solidFill>
                                <a:latin typeface="IRAban" panose="02000503000000020002" pitchFamily="2" charset="-78"/>
                                <a:cs typeface="B Koodak" panose="00000700000000000000" pitchFamily="2" charset="-78"/>
                              </a:rPr>
                              <m:t>+</m:t>
                            </m:r>
                            <m:r>
                              <m:rPr>
                                <m:nor/>
                              </m:rPr>
                              <a:rPr lang="fa-IR" sz="2400" i="0" dirty="0">
                                <a:solidFill>
                                  <a:schemeClr val="accent2">
                                    <a:lumMod val="75000"/>
                                  </a:schemeClr>
                                </a:solidFill>
                                <a:latin typeface="IRAban" panose="02000503000000020002" pitchFamily="2" charset="-78"/>
                                <a:cs typeface="B Koodak" panose="00000700000000000000" pitchFamily="2" charset="-78"/>
                              </a:rPr>
                              <m:t>19</m:t>
                            </m:r>
                          </m:e>
                        </m:d>
                      </m:oMath>
                    </m:oMathPara>
                  </a14:m>
                  <a:endParaRPr lang="fa-IR" sz="2400" dirty="0">
                    <a:solidFill>
                      <a:schemeClr val="accent2">
                        <a:lumMod val="75000"/>
                      </a:schemeClr>
                    </a:solidFill>
                    <a:latin typeface="IRAban" panose="02000503000000020002" pitchFamily="2" charset="-78"/>
                    <a:cs typeface="B Koodak" panose="00000700000000000000" pitchFamily="2" charset="-78"/>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432224" y="2296094"/>
                  <a:ext cx="1288261" cy="369332"/>
                </a:xfrm>
                <a:prstGeom prst="rect">
                  <a:avLst/>
                </a:prstGeom>
                <a:blipFill>
                  <a:blip r:embed="rId6"/>
                  <a:stretch>
                    <a:fillRect/>
                  </a:stretch>
                </a:blipFill>
              </p:spPr>
              <p:txBody>
                <a:bodyPr/>
                <a:lstStyle/>
                <a:p>
                  <a:r>
                    <a:rPr lang="fa-IR">
                      <a:noFill/>
                    </a:rPr>
                    <a:t> </a:t>
                  </a:r>
                </a:p>
              </p:txBody>
            </p:sp>
          </mc:Fallback>
        </mc:AlternateContent>
        <p:sp>
          <p:nvSpPr>
            <p:cNvPr id="16" name="TextBox 15"/>
            <p:cNvSpPr txBox="1"/>
            <p:nvPr/>
          </p:nvSpPr>
          <p:spPr>
            <a:xfrm>
              <a:off x="5590347" y="2239858"/>
              <a:ext cx="1645920" cy="461665"/>
            </a:xfrm>
            <a:prstGeom prst="rect">
              <a:avLst/>
            </a:prstGeom>
            <a:noFill/>
          </p:spPr>
          <p:txBody>
            <a:bodyPr wrap="square" rtlCol="1">
              <a:spAutoFit/>
            </a:bodyPr>
            <a:lstStyle/>
            <a:p>
              <a:r>
                <a:rPr lang="fa-IR" sz="2400" dirty="0">
                  <a:solidFill>
                    <a:schemeClr val="accent2">
                      <a:lumMod val="75000"/>
                    </a:schemeClr>
                  </a:solidFill>
                  <a:latin typeface="IRAban" panose="02000503000000020002" pitchFamily="2" charset="-78"/>
                  <a:cs typeface="B Koodak" panose="00000700000000000000" pitchFamily="2" charset="-78"/>
                </a:rPr>
                <a:t>=</a:t>
              </a:r>
            </a:p>
          </p:txBody>
        </p:sp>
      </p:grpSp>
      <p:sp>
        <p:nvSpPr>
          <p:cNvPr id="17" name="TextBox 16"/>
          <p:cNvSpPr txBox="1"/>
          <p:nvPr/>
        </p:nvSpPr>
        <p:spPr>
          <a:xfrm>
            <a:off x="6219016" y="2339808"/>
            <a:ext cx="945705" cy="461665"/>
          </a:xfrm>
          <a:prstGeom prst="rect">
            <a:avLst/>
          </a:prstGeom>
          <a:noFill/>
        </p:spPr>
        <p:txBody>
          <a:bodyPr wrap="square" rtlCol="1">
            <a:spAutoFit/>
          </a:bodyPr>
          <a:lstStyle/>
          <a:p>
            <a:r>
              <a:rPr lang="fa-IR" sz="2400" dirty="0">
                <a:solidFill>
                  <a:schemeClr val="accent2">
                    <a:lumMod val="75000"/>
                  </a:schemeClr>
                </a:solidFill>
                <a:latin typeface="IRAban" panose="02000503000000020002" pitchFamily="2" charset="-78"/>
                <a:cs typeface="B Koodak" panose="00000700000000000000" pitchFamily="2" charset="-78"/>
              </a:rPr>
              <a:t>1-</a:t>
            </a:r>
          </a:p>
        </p:txBody>
      </p:sp>
      <mc:AlternateContent xmlns:mc="http://schemas.openxmlformats.org/markup-compatibility/2006" xmlns:a14="http://schemas.microsoft.com/office/drawing/2010/main">
        <mc:Choice Requires="a14">
          <p:sp>
            <p:nvSpPr>
              <p:cNvPr id="20" name="TextBox 19"/>
              <p:cNvSpPr txBox="1"/>
              <p:nvPr/>
            </p:nvSpPr>
            <p:spPr>
              <a:xfrm>
                <a:off x="2941248" y="3237840"/>
                <a:ext cx="1123705" cy="414409"/>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400" i="0" smtClean="0">
                          <a:solidFill>
                            <a:schemeClr val="accent2">
                              <a:lumMod val="75000"/>
                            </a:schemeClr>
                          </a:solidFill>
                          <a:latin typeface="IRAban" panose="02000503000000020002" pitchFamily="2" charset="-78"/>
                          <a:cs typeface="B Koodak" panose="00000700000000000000" pitchFamily="2" charset="-78"/>
                        </a:rPr>
                        <m:t>7</m:t>
                      </m:r>
                      <m:r>
                        <m:rPr>
                          <m:nor/>
                        </m:rPr>
                        <a:rPr lang="fa-IR" sz="2400" b="0" i="0" smtClean="0">
                          <a:solidFill>
                            <a:schemeClr val="accent2">
                              <a:lumMod val="75000"/>
                            </a:schemeClr>
                          </a:solidFill>
                          <a:latin typeface="IRAban" panose="02000503000000020002" pitchFamily="2" charset="-78"/>
                          <a:cs typeface="B Koodak" panose="00000700000000000000" pitchFamily="2" charset="-78"/>
                        </a:rPr>
                        <m:t>−</m:t>
                      </m:r>
                      <m:r>
                        <m:rPr>
                          <m:nor/>
                        </m:rPr>
                        <a:rPr lang="fa-IR" sz="2400" i="0" smtClean="0">
                          <a:solidFill>
                            <a:schemeClr val="accent2">
                              <a:lumMod val="75000"/>
                            </a:schemeClr>
                          </a:solidFill>
                          <a:latin typeface="IRAban" panose="02000503000000020002" pitchFamily="2" charset="-78"/>
                          <a:cs typeface="B Koodak" panose="00000700000000000000" pitchFamily="2" charset="-78"/>
                        </a:rPr>
                        <m:t>2</m:t>
                      </m:r>
                      <m:r>
                        <m:rPr>
                          <m:nor/>
                        </m:rPr>
                        <a:rPr lang="fa-IR" sz="2400" b="0" i="0" smtClean="0">
                          <a:solidFill>
                            <a:schemeClr val="accent2">
                              <a:lumMod val="75000"/>
                            </a:schemeClr>
                          </a:solidFill>
                          <a:latin typeface="IRAban" panose="02000503000000020002" pitchFamily="2" charset="-78"/>
                          <a:cs typeface="B Koodak" panose="00000700000000000000" pitchFamily="2" charset="-78"/>
                        </a:rPr>
                        <m:t>−</m:t>
                      </m:r>
                      <m:r>
                        <m:rPr>
                          <m:nor/>
                        </m:rPr>
                        <a:rPr lang="fa-IR" sz="2400" i="0" smtClean="0">
                          <a:solidFill>
                            <a:schemeClr val="accent2">
                              <a:lumMod val="75000"/>
                            </a:schemeClr>
                          </a:solidFill>
                          <a:latin typeface="IRAban" panose="02000503000000020002" pitchFamily="2" charset="-78"/>
                          <a:cs typeface="B Koodak" panose="00000700000000000000" pitchFamily="2" charset="-78"/>
                        </a:rPr>
                        <m:t>9</m:t>
                      </m:r>
                      <m:r>
                        <m:rPr>
                          <m:nor/>
                        </m:rPr>
                        <a:rPr lang="fa-IR" sz="2400" b="0" i="0" smtClean="0">
                          <a:solidFill>
                            <a:schemeClr val="accent2">
                              <a:lumMod val="75000"/>
                            </a:schemeClr>
                          </a:solidFill>
                          <a:latin typeface="IRAban" panose="02000503000000020002" pitchFamily="2" charset="-78"/>
                          <a:cs typeface="B Koodak" panose="00000700000000000000" pitchFamily="2" charset="-78"/>
                        </a:rPr>
                        <m:t> </m:t>
                      </m:r>
                      <m:r>
                        <m:rPr>
                          <m:nor/>
                        </m:rPr>
                        <a:rPr lang="fa-IR" sz="2400" b="0" i="0" smtClean="0">
                          <a:solidFill>
                            <a:schemeClr val="accent2">
                              <a:lumMod val="75000"/>
                            </a:schemeClr>
                          </a:solidFill>
                          <a:latin typeface="IRAban" panose="02000503000000020002" pitchFamily="2" charset="-78"/>
                          <a:cs typeface="B Koodak" panose="00000700000000000000" pitchFamily="2" charset="-78"/>
                        </a:rPr>
                        <m:t>=</m:t>
                      </m:r>
                    </m:oMath>
                  </m:oMathPara>
                </a14:m>
                <a:endParaRPr lang="fa-IR" sz="2400" dirty="0">
                  <a:solidFill>
                    <a:schemeClr val="accent2">
                      <a:lumMod val="75000"/>
                    </a:schemeClr>
                  </a:solidFill>
                  <a:cs typeface="B Koodak" panose="00000700000000000000" pitchFamily="2" charset="-78"/>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941248" y="3237840"/>
                <a:ext cx="1123705" cy="414409"/>
              </a:xfrm>
              <a:prstGeom prst="rect">
                <a:avLst/>
              </a:prstGeom>
              <a:blipFill>
                <a:blip r:embed="rId7"/>
                <a:stretch>
                  <a:fillRect l="-8649" t="-23529" r="-7027" b="-32353"/>
                </a:stretch>
              </a:blipFill>
            </p:spPr>
            <p:txBody>
              <a:bodyPr/>
              <a:lstStyle/>
              <a:p>
                <a:r>
                  <a:rPr lang="en-US">
                    <a:noFill/>
                  </a:rPr>
                  <a:t> </a:t>
                </a:r>
              </a:p>
            </p:txBody>
          </p:sp>
        </mc:Fallback>
      </mc:AlternateContent>
      <p:sp>
        <p:nvSpPr>
          <p:cNvPr id="21" name="TextBox 20"/>
          <p:cNvSpPr txBox="1"/>
          <p:nvPr/>
        </p:nvSpPr>
        <p:spPr>
          <a:xfrm>
            <a:off x="4064953" y="3240754"/>
            <a:ext cx="1243584" cy="461665"/>
          </a:xfrm>
          <a:prstGeom prst="rect">
            <a:avLst/>
          </a:prstGeom>
          <a:noFill/>
        </p:spPr>
        <p:txBody>
          <a:bodyPr wrap="square" rtlCol="1">
            <a:spAutoFit/>
          </a:bodyPr>
          <a:lstStyle/>
          <a:p>
            <a:r>
              <a:rPr lang="fa-IR" sz="2400" dirty="0">
                <a:solidFill>
                  <a:schemeClr val="accent2">
                    <a:lumMod val="75000"/>
                  </a:schemeClr>
                </a:solidFill>
                <a:latin typeface="IRAban" panose="02000503000000020002" pitchFamily="2" charset="-78"/>
                <a:cs typeface="B Koodak" panose="00000700000000000000" pitchFamily="2" charset="-78"/>
              </a:rPr>
              <a:t>4-</a:t>
            </a:r>
          </a:p>
        </p:txBody>
      </p:sp>
      <mc:AlternateContent xmlns:mc="http://schemas.openxmlformats.org/markup-compatibility/2006" xmlns:a14="http://schemas.microsoft.com/office/drawing/2010/main">
        <mc:Choice Requires="a14">
          <p:sp>
            <p:nvSpPr>
              <p:cNvPr id="23" name="Rectangle 22"/>
              <p:cNvSpPr/>
              <p:nvPr/>
            </p:nvSpPr>
            <p:spPr>
              <a:xfrm>
                <a:off x="581756" y="4240162"/>
                <a:ext cx="2842381" cy="534762"/>
              </a:xfrm>
              <a:prstGeom prst="rect">
                <a:avLst/>
              </a:prstGeom>
            </p:spPr>
            <p:txBody>
              <a:bodyPr wrap="none">
                <a:spAutoFit/>
              </a:bodyPr>
              <a:lstStyle/>
              <a:p>
                <a14:m>
                  <m:oMath xmlns:m="http://schemas.openxmlformats.org/officeDocument/2006/math">
                    <m:r>
                      <m:rPr>
                        <m:nor/>
                      </m:rPr>
                      <a:rPr lang="fa-IR" sz="2400" b="0" i="0" smtClean="0">
                        <a:latin typeface="IRAban" panose="02000503000000020002" pitchFamily="2" charset="-78"/>
                        <a:cs typeface="B Koodak" panose="00000700000000000000" pitchFamily="2" charset="-78"/>
                      </a:rPr>
                      <m:t>−</m:t>
                    </m:r>
                    <m:r>
                      <m:rPr>
                        <m:nor/>
                      </m:rPr>
                      <a:rPr lang="fa-IR" sz="2400">
                        <a:latin typeface="IRAban" panose="02000503000000020002" pitchFamily="2" charset="-78"/>
                        <a:cs typeface="B Koodak" panose="00000700000000000000" pitchFamily="2" charset="-78"/>
                      </a:rPr>
                      <m:t>18</m:t>
                    </m:r>
                    <m:r>
                      <m:rPr>
                        <m:nor/>
                      </m:rPr>
                      <a:rPr lang="fa-IR" sz="2400" b="0" i="0" smtClean="0">
                        <a:latin typeface="IRAban" panose="02000503000000020002" pitchFamily="2" charset="-78"/>
                        <a:cs typeface="B Koodak" panose="00000700000000000000" pitchFamily="2" charset="-78"/>
                      </a:rPr>
                      <m:t>−</m:t>
                    </m:r>
                    <m:d>
                      <m:dPr>
                        <m:ctrlPr>
                          <a:rPr lang="fa-IR" sz="2400" i="1">
                            <a:latin typeface="Cambria Math" panose="02040503050406030204" pitchFamily="18" charset="0"/>
                          </a:rPr>
                        </m:ctrlPr>
                      </m:dPr>
                      <m:e>
                        <m:r>
                          <m:rPr>
                            <m:nor/>
                          </m:rPr>
                          <a:rPr lang="fa-IR" sz="2400" b="0" i="0" smtClean="0">
                            <a:latin typeface="IRAban" panose="02000503000000020002" pitchFamily="2" charset="-78"/>
                            <a:cs typeface="B Koodak" panose="00000700000000000000" pitchFamily="2" charset="-78"/>
                          </a:rPr>
                          <m:t>−</m:t>
                        </m:r>
                        <m:r>
                          <m:rPr>
                            <m:nor/>
                          </m:rPr>
                          <a:rPr lang="fa-IR" sz="2400">
                            <a:latin typeface="IRAban" panose="02000503000000020002" pitchFamily="2" charset="-78"/>
                            <a:cs typeface="B Koodak" panose="00000700000000000000" pitchFamily="2" charset="-78"/>
                          </a:rPr>
                          <m:t>4</m:t>
                        </m:r>
                      </m:e>
                    </m:d>
                    <m:r>
                      <m:rPr>
                        <m:nor/>
                      </m:rPr>
                      <a:rPr lang="fa-IR" sz="2400" b="0" i="0" smtClean="0">
                        <a:latin typeface="IRAban" panose="02000503000000020002" pitchFamily="2" charset="-78"/>
                        <a:cs typeface="B Koodak" panose="00000700000000000000" pitchFamily="2" charset="-78"/>
                      </a:rPr>
                      <m:t>−</m:t>
                    </m:r>
                    <m:d>
                      <m:dPr>
                        <m:ctrlPr>
                          <a:rPr lang="fa-IR" sz="2400" i="1">
                            <a:latin typeface="Cambria Math" panose="02040503050406030204" pitchFamily="18" charset="0"/>
                          </a:rPr>
                        </m:ctrlPr>
                      </m:dPr>
                      <m:e>
                        <m:r>
                          <m:rPr>
                            <m:nor/>
                          </m:rPr>
                          <a:rPr lang="fa-IR" sz="2400" b="0" i="0" smtClean="0">
                            <a:latin typeface="IRAban" panose="02000503000000020002" pitchFamily="2" charset="-78"/>
                            <a:cs typeface="B Koodak" panose="00000700000000000000" pitchFamily="2" charset="-78"/>
                          </a:rPr>
                          <m:t>−</m:t>
                        </m:r>
                        <m:r>
                          <m:rPr>
                            <m:nor/>
                          </m:rPr>
                          <a:rPr lang="fa-IR" sz="2400">
                            <a:latin typeface="IRAban" panose="02000503000000020002" pitchFamily="2" charset="-78"/>
                            <a:cs typeface="B Koodak" panose="00000700000000000000" pitchFamily="2" charset="-78"/>
                          </a:rPr>
                          <m:t>19</m:t>
                        </m:r>
                      </m:e>
                    </m:d>
                  </m:oMath>
                </a14:m>
                <a:r>
                  <a:rPr lang="fa-IR" sz="2000" dirty="0">
                    <a:latin typeface="IRAban" panose="02000503000000020002" pitchFamily="2" charset="-78"/>
                    <a:cs typeface="B Koodak" panose="00000700000000000000" pitchFamily="2" charset="-78"/>
                  </a:rPr>
                  <a:t>=</a:t>
                </a:r>
              </a:p>
            </p:txBody>
          </p:sp>
        </mc:Choice>
        <mc:Fallback xmlns="">
          <p:sp>
            <p:nvSpPr>
              <p:cNvPr id="23" name="Rectangle 22"/>
              <p:cNvSpPr>
                <a:spLocks noRot="1" noChangeAspect="1" noMove="1" noResize="1" noEditPoints="1" noAdjustHandles="1" noChangeArrowheads="1" noChangeShapeType="1" noTextEdit="1"/>
              </p:cNvSpPr>
              <p:nvPr/>
            </p:nvSpPr>
            <p:spPr>
              <a:xfrm>
                <a:off x="581756" y="4240162"/>
                <a:ext cx="2842381" cy="534762"/>
              </a:xfrm>
              <a:prstGeom prst="rect">
                <a:avLst/>
              </a:prstGeom>
              <a:blipFill>
                <a:blip r:embed="rId8"/>
                <a:stretch>
                  <a:fillRect l="-3426" t="-4598" r="-1071" b="-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3302363" y="4311131"/>
                <a:ext cx="1600526" cy="50674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fa-IR" sz="2400" b="0" i="0" smtClean="0">
                          <a:solidFill>
                            <a:schemeClr val="accent2">
                              <a:lumMod val="75000"/>
                            </a:schemeClr>
                          </a:solidFill>
                          <a:latin typeface="IRAban" panose="02000503000000020002" pitchFamily="2" charset="-78"/>
                          <a:cs typeface="B Koodak" panose="00000700000000000000" pitchFamily="2" charset="-78"/>
                        </a:rPr>
                        <m:t>−</m:t>
                      </m:r>
                      <m:r>
                        <m:rPr>
                          <m:nor/>
                        </m:rPr>
                        <a:rPr lang="fa-IR" sz="2400" smtClean="0">
                          <a:solidFill>
                            <a:schemeClr val="accent2">
                              <a:lumMod val="75000"/>
                            </a:schemeClr>
                          </a:solidFill>
                          <a:latin typeface="IRAban" panose="02000503000000020002" pitchFamily="2" charset="-78"/>
                          <a:cs typeface="B Koodak" panose="00000700000000000000" pitchFamily="2" charset="-78"/>
                        </a:rPr>
                        <m:t>18</m:t>
                      </m:r>
                      <m:r>
                        <m:rPr>
                          <m:nor/>
                        </m:rPr>
                        <a:rPr lang="fa-IR" sz="2400" smtClean="0">
                          <a:solidFill>
                            <a:schemeClr val="accent2">
                              <a:lumMod val="75000"/>
                            </a:schemeClr>
                          </a:solidFill>
                          <a:latin typeface="IRAban" panose="02000503000000020002" pitchFamily="2" charset="-78"/>
                          <a:cs typeface="B Koodak" panose="00000700000000000000" pitchFamily="2" charset="-78"/>
                        </a:rPr>
                        <m:t>+</m:t>
                      </m:r>
                      <m:r>
                        <m:rPr>
                          <m:nor/>
                        </m:rPr>
                        <a:rPr lang="fa-IR" sz="2400" smtClean="0">
                          <a:solidFill>
                            <a:schemeClr val="accent2">
                              <a:lumMod val="75000"/>
                            </a:schemeClr>
                          </a:solidFill>
                          <a:latin typeface="IRAban" panose="02000503000000020002" pitchFamily="2" charset="-78"/>
                          <a:cs typeface="B Koodak" panose="00000700000000000000" pitchFamily="2" charset="-78"/>
                        </a:rPr>
                        <m:t>4</m:t>
                      </m:r>
                      <m:r>
                        <m:rPr>
                          <m:nor/>
                        </m:rPr>
                        <a:rPr lang="fa-IR" sz="2400" smtClean="0">
                          <a:solidFill>
                            <a:schemeClr val="accent2">
                              <a:lumMod val="75000"/>
                            </a:schemeClr>
                          </a:solidFill>
                          <a:latin typeface="IRAban" panose="02000503000000020002" pitchFamily="2" charset="-78"/>
                          <a:cs typeface="B Koodak" panose="00000700000000000000" pitchFamily="2" charset="-78"/>
                        </a:rPr>
                        <m:t>+</m:t>
                      </m:r>
                      <m:r>
                        <m:rPr>
                          <m:nor/>
                        </m:rPr>
                        <a:rPr lang="fa-IR" sz="2400" smtClean="0">
                          <a:solidFill>
                            <a:schemeClr val="accent2">
                              <a:lumMod val="75000"/>
                            </a:schemeClr>
                          </a:solidFill>
                          <a:latin typeface="IRAban" panose="02000503000000020002" pitchFamily="2" charset="-78"/>
                          <a:cs typeface="B Koodak" panose="00000700000000000000" pitchFamily="2" charset="-78"/>
                        </a:rPr>
                        <m:t>19</m:t>
                      </m:r>
                      <m:r>
                        <m:rPr>
                          <m:nor/>
                        </m:rPr>
                        <a:rPr lang="fa-IR" sz="2400" b="0" i="0" smtClean="0">
                          <a:solidFill>
                            <a:schemeClr val="accent2">
                              <a:lumMod val="75000"/>
                            </a:schemeClr>
                          </a:solidFill>
                          <a:latin typeface="IRAban" panose="02000503000000020002" pitchFamily="2" charset="-78"/>
                          <a:cs typeface="B Koodak" panose="00000700000000000000" pitchFamily="2" charset="-78"/>
                        </a:rPr>
                        <m:t>=</m:t>
                      </m:r>
                    </m:oMath>
                  </m:oMathPara>
                </a14:m>
                <a:endParaRPr lang="fa-IR" sz="2400" dirty="0">
                  <a:solidFill>
                    <a:schemeClr val="accent2">
                      <a:lumMod val="75000"/>
                    </a:schemeClr>
                  </a:solidFill>
                  <a:latin typeface="IRAban" panose="02000503000000020002" pitchFamily="2" charset="-78"/>
                  <a:cs typeface="B Koodak" panose="00000700000000000000" pitchFamily="2" charset="-78"/>
                </a:endParaRPr>
              </a:p>
            </p:txBody>
          </p:sp>
        </mc:Choice>
        <mc:Fallback xmlns="">
          <p:sp>
            <p:nvSpPr>
              <p:cNvPr id="25" name="Rectangle 24"/>
              <p:cNvSpPr>
                <a:spLocks noRot="1" noChangeAspect="1" noMove="1" noResize="1" noEditPoints="1" noAdjustHandles="1" noChangeArrowheads="1" noChangeShapeType="1" noTextEdit="1"/>
              </p:cNvSpPr>
              <p:nvPr/>
            </p:nvSpPr>
            <p:spPr>
              <a:xfrm>
                <a:off x="3302363" y="4311131"/>
                <a:ext cx="1600526" cy="506742"/>
              </a:xfrm>
              <a:prstGeom prst="rect">
                <a:avLst/>
              </a:prstGeom>
              <a:blipFill>
                <a:blip r:embed="rId9"/>
                <a:stretch>
                  <a:fillRect l="-6489" t="-10843" r="-763" b="-16867"/>
                </a:stretch>
              </a:blipFill>
            </p:spPr>
            <p:txBody>
              <a:bodyPr/>
              <a:lstStyle/>
              <a:p>
                <a:r>
                  <a:rPr lang="en-US">
                    <a:noFill/>
                  </a:rPr>
                  <a:t> </a:t>
                </a:r>
              </a:p>
            </p:txBody>
          </p:sp>
        </mc:Fallback>
      </mc:AlternateContent>
      <p:sp>
        <p:nvSpPr>
          <p:cNvPr id="26" name="TextBox 25"/>
          <p:cNvSpPr txBox="1"/>
          <p:nvPr/>
        </p:nvSpPr>
        <p:spPr>
          <a:xfrm>
            <a:off x="4795460" y="4380587"/>
            <a:ext cx="1463040" cy="461665"/>
          </a:xfrm>
          <a:prstGeom prst="rect">
            <a:avLst/>
          </a:prstGeom>
          <a:noFill/>
        </p:spPr>
        <p:txBody>
          <a:bodyPr wrap="square" rtlCol="1">
            <a:spAutoFit/>
          </a:bodyPr>
          <a:lstStyle/>
          <a:p>
            <a:r>
              <a:rPr lang="fa-IR" sz="2400" dirty="0">
                <a:solidFill>
                  <a:schemeClr val="accent2">
                    <a:lumMod val="75000"/>
                  </a:schemeClr>
                </a:solidFill>
                <a:latin typeface="IRAban" panose="02000503000000020002" pitchFamily="2" charset="-78"/>
                <a:cs typeface="B Koodak" panose="00000700000000000000" pitchFamily="2" charset="-78"/>
              </a:rPr>
              <a:t>5+</a:t>
            </a:r>
          </a:p>
        </p:txBody>
      </p:sp>
      <mc:AlternateContent xmlns:mc="http://schemas.openxmlformats.org/markup-compatibility/2006" xmlns:a14="http://schemas.microsoft.com/office/drawing/2010/main">
        <mc:Choice Requires="a14">
          <p:sp>
            <p:nvSpPr>
              <p:cNvPr id="28" name="TextBox 27"/>
              <p:cNvSpPr txBox="1"/>
              <p:nvPr/>
            </p:nvSpPr>
            <p:spPr>
              <a:xfrm>
                <a:off x="696724" y="5352181"/>
                <a:ext cx="3405902" cy="414409"/>
              </a:xfrm>
              <a:prstGeom prst="rect">
                <a:avLst/>
              </a:prstGeom>
              <a:noFill/>
            </p:spPr>
            <p:txBody>
              <a:bodyPr wrap="square" lIns="0" tIns="0" rIns="0" bIns="0" rtlCol="1">
                <a:spAutoFit/>
              </a:bodyPr>
              <a:lstStyle/>
              <a:p>
                <a14:m>
                  <m:oMath xmlns:m="http://schemas.openxmlformats.org/officeDocument/2006/math">
                    <m:r>
                      <m:rPr>
                        <m:nor/>
                      </m:rPr>
                      <a:rPr lang="fa-IR" sz="2400" b="0" i="0" smtClean="0">
                        <a:latin typeface="IRAban" panose="02000503000000020002" pitchFamily="2" charset="-78"/>
                        <a:cs typeface="B Koodak" panose="00000700000000000000" pitchFamily="2" charset="-78"/>
                      </a:rPr>
                      <m:t>−</m:t>
                    </m:r>
                    <m:r>
                      <m:rPr>
                        <m:nor/>
                      </m:rPr>
                      <a:rPr lang="fa-IR" sz="2400" i="0">
                        <a:latin typeface="IRAban" panose="02000503000000020002" pitchFamily="2" charset="-78"/>
                        <a:cs typeface="B Koodak" panose="00000700000000000000" pitchFamily="2" charset="-78"/>
                      </a:rPr>
                      <m:t>2</m:t>
                    </m:r>
                    <m:r>
                      <m:rPr>
                        <m:nor/>
                      </m:rPr>
                      <a:rPr lang="fa-IR" sz="2400" b="0" i="0" smtClean="0">
                        <a:latin typeface="IRAban" panose="02000503000000020002" pitchFamily="2" charset="-78"/>
                        <a:cs typeface="B Koodak" panose="00000700000000000000" pitchFamily="2" charset="-78"/>
                      </a:rPr>
                      <m:t>4</m:t>
                    </m:r>
                    <m:r>
                      <m:rPr>
                        <m:nor/>
                      </m:rPr>
                      <a:rPr lang="fa-IR" sz="2400" b="0" i="0" smtClean="0">
                        <a:latin typeface="IRAban" panose="02000503000000020002" pitchFamily="2" charset="-78"/>
                        <a:cs typeface="B Koodak" panose="00000700000000000000" pitchFamily="2" charset="-78"/>
                      </a:rPr>
                      <m:t>−</m:t>
                    </m:r>
                    <m:r>
                      <m:rPr>
                        <m:nor/>
                      </m:rPr>
                      <a:rPr lang="fa-IR" sz="2400" i="0">
                        <a:latin typeface="IRAban" panose="02000503000000020002" pitchFamily="2" charset="-78"/>
                        <a:cs typeface="B Koodak" panose="00000700000000000000" pitchFamily="2" charset="-78"/>
                      </a:rPr>
                      <m:t>97</m:t>
                    </m:r>
                    <m:r>
                      <m:rPr>
                        <m:nor/>
                      </m:rPr>
                      <a:rPr lang="fa-IR" sz="2400" i="0">
                        <a:latin typeface="IRAban" panose="02000503000000020002" pitchFamily="2" charset="-78"/>
                        <a:cs typeface="B Koodak" panose="00000700000000000000" pitchFamily="2" charset="-78"/>
                      </a:rPr>
                      <m:t>+</m:t>
                    </m:r>
                    <m:r>
                      <m:rPr>
                        <m:nor/>
                      </m:rPr>
                      <a:rPr lang="fa-IR" sz="2400" i="0">
                        <a:latin typeface="IRAban" panose="02000503000000020002" pitchFamily="2" charset="-78"/>
                        <a:cs typeface="B Koodak" panose="00000700000000000000" pitchFamily="2" charset="-78"/>
                      </a:rPr>
                      <m:t>100</m:t>
                    </m:r>
                    <m:r>
                      <m:rPr>
                        <m:nor/>
                      </m:rPr>
                      <a:rPr lang="fa-IR" sz="2400" i="0">
                        <a:latin typeface="IRAban" panose="02000503000000020002" pitchFamily="2" charset="-78"/>
                        <a:cs typeface="B Koodak" panose="00000700000000000000" pitchFamily="2" charset="-78"/>
                      </a:rPr>
                      <m:t>−</m:t>
                    </m:r>
                    <m:r>
                      <m:rPr>
                        <m:nor/>
                      </m:rPr>
                      <a:rPr lang="fa-IR" sz="2400" i="0">
                        <a:latin typeface="IRAban" panose="02000503000000020002" pitchFamily="2" charset="-78"/>
                        <a:cs typeface="B Koodak" panose="00000700000000000000" pitchFamily="2" charset="-78"/>
                      </a:rPr>
                      <m:t>23</m:t>
                    </m:r>
                  </m:oMath>
                </a14:m>
                <a:r>
                  <a:rPr lang="fa-IR" sz="2400" dirty="0">
                    <a:latin typeface="IRAban" panose="02000503000000020002" pitchFamily="2" charset="-78"/>
                    <a:cs typeface="B Koodak" panose="00000700000000000000" pitchFamily="2" charset="-78"/>
                  </a:rPr>
                  <a:t>=</a:t>
                </a:r>
              </a:p>
            </p:txBody>
          </p:sp>
        </mc:Choice>
        <mc:Fallback xmlns="">
          <p:sp>
            <p:nvSpPr>
              <p:cNvPr id="28" name="TextBox 27"/>
              <p:cNvSpPr txBox="1">
                <a:spLocks noRot="1" noChangeAspect="1" noMove="1" noResize="1" noEditPoints="1" noAdjustHandles="1" noChangeArrowheads="1" noChangeShapeType="1" noTextEdit="1"/>
              </p:cNvSpPr>
              <p:nvPr/>
            </p:nvSpPr>
            <p:spPr>
              <a:xfrm>
                <a:off x="696724" y="5352181"/>
                <a:ext cx="3405902" cy="414409"/>
              </a:xfrm>
              <a:prstGeom prst="rect">
                <a:avLst/>
              </a:prstGeom>
              <a:blipFill>
                <a:blip r:embed="rId10"/>
                <a:stretch>
                  <a:fillRect l="-5546" t="-25000" b="-48529"/>
                </a:stretch>
              </a:blipFill>
            </p:spPr>
            <p:txBody>
              <a:bodyPr/>
              <a:lstStyle/>
              <a:p>
                <a:r>
                  <a:rPr lang="en-US">
                    <a:noFill/>
                  </a:rPr>
                  <a:t> </a:t>
                </a:r>
              </a:p>
            </p:txBody>
          </p:sp>
        </mc:Fallback>
      </mc:AlternateContent>
      <p:sp>
        <p:nvSpPr>
          <p:cNvPr id="31" name="TextBox 30"/>
          <p:cNvSpPr txBox="1"/>
          <p:nvPr/>
        </p:nvSpPr>
        <p:spPr>
          <a:xfrm>
            <a:off x="4827995" y="5396995"/>
            <a:ext cx="1463040" cy="461665"/>
          </a:xfrm>
          <a:prstGeom prst="rect">
            <a:avLst/>
          </a:prstGeom>
          <a:noFill/>
        </p:spPr>
        <p:txBody>
          <a:bodyPr wrap="square" rtlCol="1">
            <a:spAutoFit/>
          </a:bodyPr>
          <a:lstStyle/>
          <a:p>
            <a:r>
              <a:rPr lang="fa-IR" sz="2400" dirty="0">
                <a:solidFill>
                  <a:schemeClr val="accent2">
                    <a:lumMod val="75000"/>
                  </a:schemeClr>
                </a:solidFill>
                <a:latin typeface="IRAban" panose="02000503000000020002" pitchFamily="2" charset="-78"/>
                <a:cs typeface="B Koodak" panose="00000700000000000000" pitchFamily="2" charset="-78"/>
              </a:rPr>
              <a:t>44-</a:t>
            </a:r>
          </a:p>
        </p:txBody>
      </p:sp>
      <p:pic>
        <p:nvPicPr>
          <p:cNvPr id="34" name="Picture 33"/>
          <p:cNvPicPr>
            <a:picLocks noChangeAspect="1"/>
          </p:cNvPicPr>
          <p:nvPr/>
        </p:nvPicPr>
        <p:blipFill>
          <a:blip r:embed="rId11" cstate="print">
            <a:extLst>
              <a:ext uri="{BEBA8EAE-BF5A-486C-A8C5-ECC9F3942E4B}">
                <a14:imgProps xmlns:a14="http://schemas.microsoft.com/office/drawing/2010/main">
                  <a14:imgLayer r:embed="rId12">
                    <a14:imgEffect>
                      <a14:backgroundRemoval t="7333" b="94889" l="10000" r="92889">
                        <a14:foregroundMark x1="48889" y1="27111" x2="48889" y2="27111"/>
                        <a14:foregroundMark x1="48889" y1="30222" x2="48889" y2="30222"/>
                        <a14:foregroundMark x1="46222" y1="31333" x2="46222" y2="31333"/>
                        <a14:foregroundMark x1="41556" y1="28222" x2="41556" y2="28222"/>
                        <a14:foregroundMark x1="40667" y1="27111" x2="40667" y2="27111"/>
                      </a14:backgroundRemoval>
                    </a14:imgEffect>
                  </a14:imgLayer>
                </a14:imgProps>
              </a:ext>
              <a:ext uri="{28A0092B-C50C-407E-A947-70E740481C1C}">
                <a14:useLocalDpi xmlns:a14="http://schemas.microsoft.com/office/drawing/2010/main" val="0"/>
              </a:ext>
            </a:extLst>
          </a:blip>
          <a:stretch>
            <a:fillRect/>
          </a:stretch>
        </p:blipFill>
        <p:spPr>
          <a:xfrm>
            <a:off x="10065630" y="4664317"/>
            <a:ext cx="1945395" cy="1945395"/>
          </a:xfrm>
          <a:prstGeom prst="rect">
            <a:avLst/>
          </a:prstGeom>
        </p:spPr>
      </p:pic>
      <mc:AlternateContent xmlns:mc="http://schemas.openxmlformats.org/markup-compatibility/2006" xmlns:a14="http://schemas.microsoft.com/office/drawing/2010/main">
        <mc:Choice Requires="a14">
          <p:sp>
            <p:nvSpPr>
              <p:cNvPr id="36" name="Rectangle 35"/>
              <p:cNvSpPr/>
              <p:nvPr/>
            </p:nvSpPr>
            <p:spPr>
              <a:xfrm>
                <a:off x="3227112" y="5351918"/>
                <a:ext cx="2458198" cy="506742"/>
              </a:xfrm>
              <a:prstGeom prst="rect">
                <a:avLst/>
              </a:prstGeom>
            </p:spPr>
            <p:txBody>
              <a:bodyPr wrap="square">
                <a:spAutoFit/>
              </a:bodyPr>
              <a:lstStyle/>
              <a:p>
                <a14:m>
                  <m:oMath xmlns:m="http://schemas.openxmlformats.org/officeDocument/2006/math">
                    <m:r>
                      <m:rPr>
                        <m:nor/>
                      </m:rPr>
                      <a:rPr lang="fa-IR" sz="2400" b="0" i="0" smtClean="0">
                        <a:solidFill>
                          <a:schemeClr val="accent2">
                            <a:lumMod val="75000"/>
                          </a:schemeClr>
                        </a:solidFill>
                        <a:latin typeface="IRAban" panose="02000503000000020002" pitchFamily="2" charset="-78"/>
                        <a:cs typeface="B Koodak" panose="00000700000000000000" pitchFamily="2" charset="-78"/>
                      </a:rPr>
                      <m:t>−</m:t>
                    </m:r>
                    <m:r>
                      <m:rPr>
                        <m:nor/>
                      </m:rPr>
                      <a:rPr lang="fa-IR" sz="2400" smtClean="0">
                        <a:solidFill>
                          <a:schemeClr val="accent2">
                            <a:lumMod val="75000"/>
                          </a:schemeClr>
                        </a:solidFill>
                        <a:latin typeface="IRAban" panose="02000503000000020002" pitchFamily="2" charset="-78"/>
                        <a:cs typeface="B Koodak" panose="00000700000000000000" pitchFamily="2" charset="-78"/>
                      </a:rPr>
                      <m:t>24</m:t>
                    </m:r>
                    <m:r>
                      <m:rPr>
                        <m:nor/>
                      </m:rPr>
                      <a:rPr lang="fa-IR" sz="2400" smtClean="0">
                        <a:solidFill>
                          <a:schemeClr val="accent2">
                            <a:lumMod val="75000"/>
                          </a:schemeClr>
                        </a:solidFill>
                        <a:latin typeface="IRAban" panose="02000503000000020002" pitchFamily="2" charset="-78"/>
                        <a:cs typeface="B Koodak" panose="00000700000000000000" pitchFamily="2" charset="-78"/>
                      </a:rPr>
                      <m:t>+</m:t>
                    </m:r>
                    <m:r>
                      <m:rPr>
                        <m:nor/>
                      </m:rPr>
                      <a:rPr lang="fa-IR" sz="2400" smtClean="0">
                        <a:solidFill>
                          <a:schemeClr val="accent2">
                            <a:lumMod val="75000"/>
                          </a:schemeClr>
                        </a:solidFill>
                        <a:latin typeface="IRAban" panose="02000503000000020002" pitchFamily="2" charset="-78"/>
                        <a:cs typeface="B Koodak" panose="00000700000000000000" pitchFamily="2" charset="-78"/>
                      </a:rPr>
                      <m:t>3</m:t>
                    </m:r>
                    <m:r>
                      <m:rPr>
                        <m:nor/>
                      </m:rPr>
                      <a:rPr lang="fa-IR" sz="2400" smtClean="0">
                        <a:solidFill>
                          <a:schemeClr val="accent2">
                            <a:lumMod val="75000"/>
                          </a:schemeClr>
                        </a:solidFill>
                        <a:latin typeface="IRAban" panose="02000503000000020002" pitchFamily="2" charset="-78"/>
                        <a:cs typeface="B Koodak" panose="00000700000000000000" pitchFamily="2" charset="-78"/>
                      </a:rPr>
                      <m:t>−</m:t>
                    </m:r>
                    <m:r>
                      <m:rPr>
                        <m:nor/>
                      </m:rPr>
                      <a:rPr lang="fa-IR" sz="2400" smtClean="0">
                        <a:solidFill>
                          <a:schemeClr val="accent2">
                            <a:lumMod val="75000"/>
                          </a:schemeClr>
                        </a:solidFill>
                        <a:latin typeface="IRAban" panose="02000503000000020002" pitchFamily="2" charset="-78"/>
                        <a:cs typeface="B Koodak" panose="00000700000000000000" pitchFamily="2" charset="-78"/>
                      </a:rPr>
                      <m:t>23</m:t>
                    </m:r>
                  </m:oMath>
                </a14:m>
                <a:r>
                  <a:rPr lang="fa-IR" sz="2400" dirty="0">
                    <a:solidFill>
                      <a:schemeClr val="accent2">
                        <a:lumMod val="75000"/>
                      </a:schemeClr>
                    </a:solidFill>
                    <a:latin typeface="IRAban" panose="02000503000000020002" pitchFamily="2" charset="-78"/>
                    <a:cs typeface="B Koodak" panose="00000700000000000000" pitchFamily="2" charset="-78"/>
                  </a:rPr>
                  <a:t> =</a:t>
                </a:r>
              </a:p>
            </p:txBody>
          </p:sp>
        </mc:Choice>
        <mc:Fallback xmlns="">
          <p:sp>
            <p:nvSpPr>
              <p:cNvPr id="36" name="Rectangle 35"/>
              <p:cNvSpPr>
                <a:spLocks noRot="1" noChangeAspect="1" noMove="1" noResize="1" noEditPoints="1" noAdjustHandles="1" noChangeArrowheads="1" noChangeShapeType="1" noTextEdit="1"/>
              </p:cNvSpPr>
              <p:nvPr/>
            </p:nvSpPr>
            <p:spPr>
              <a:xfrm>
                <a:off x="3227112" y="5351918"/>
                <a:ext cx="2458198" cy="506742"/>
              </a:xfrm>
              <a:prstGeom prst="rect">
                <a:avLst/>
              </a:prstGeom>
              <a:blipFill>
                <a:blip r:embed="rId13"/>
                <a:stretch>
                  <a:fillRect l="-3960" t="-10843" b="-31325"/>
                </a:stretch>
              </a:blipFill>
            </p:spPr>
            <p:txBody>
              <a:bodyPr/>
              <a:lstStyle/>
              <a:p>
                <a:r>
                  <a:rPr lang="en-US">
                    <a:noFill/>
                  </a:rPr>
                  <a:t> </a:t>
                </a:r>
              </a:p>
            </p:txBody>
          </p:sp>
        </mc:Fallback>
      </mc:AlternateContent>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855362" y="335362"/>
            <a:ext cx="982218" cy="1006964"/>
          </a:xfrm>
          <a:prstGeom prst="rect">
            <a:avLst/>
          </a:prstGeom>
        </p:spPr>
      </p:pic>
      <mc:AlternateContent xmlns:mc="http://schemas.openxmlformats.org/markup-compatibility/2006" xmlns:a14="http://schemas.microsoft.com/office/drawing/2010/main">
        <mc:Choice Requires="a14">
          <p:sp>
            <p:nvSpPr>
              <p:cNvPr id="27" name="Rectangle 26"/>
              <p:cNvSpPr/>
              <p:nvPr/>
            </p:nvSpPr>
            <p:spPr>
              <a:xfrm>
                <a:off x="271401" y="3176160"/>
                <a:ext cx="2745599"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fa-IR" sz="2400" b="0" i="0" smtClean="0">
                          <a:latin typeface="Cambria Math" panose="02040503050406030204" pitchFamily="18" charset="0"/>
                          <a:cs typeface="B Koodak" panose="00000700000000000000" pitchFamily="2" charset="-78"/>
                        </a:rPr>
                        <m:t>−</m:t>
                      </m:r>
                      <m:d>
                        <m:dPr>
                          <m:ctrlPr>
                            <a:rPr lang="fa-IR" sz="2400" i="1" smtClean="0">
                              <a:latin typeface="Cambria Math" panose="02040503050406030204" pitchFamily="18" charset="0"/>
                            </a:rPr>
                          </m:ctrlPr>
                        </m:dPr>
                        <m:e>
                          <m:r>
                            <m:rPr>
                              <m:nor/>
                            </m:rPr>
                            <a:rPr lang="fa-IR" sz="2400" b="0" i="0" smtClean="0">
                              <a:latin typeface="IRAban" panose="02000503000000020002" pitchFamily="2" charset="-78"/>
                              <a:cs typeface="B Koodak" panose="00000700000000000000" pitchFamily="2" charset="-78"/>
                            </a:rPr>
                            <m:t>−</m:t>
                          </m:r>
                          <m:r>
                            <m:rPr>
                              <m:nor/>
                            </m:rPr>
                            <a:rPr lang="fa-IR" sz="2400">
                              <a:latin typeface="IRAban" panose="02000503000000020002" pitchFamily="2" charset="-78"/>
                              <a:cs typeface="B Koodak" panose="00000700000000000000" pitchFamily="2" charset="-78"/>
                            </a:rPr>
                            <m:t>7</m:t>
                          </m:r>
                        </m:e>
                      </m:d>
                      <m:r>
                        <m:rPr>
                          <m:nor/>
                        </m:rPr>
                        <a:rPr lang="fa-IR" sz="2400" b="0" i="0" smtClean="0">
                          <a:latin typeface="IRAban" panose="02000503000000020002" pitchFamily="2" charset="-78"/>
                          <a:cs typeface="B Koodak" panose="00000700000000000000" pitchFamily="2" charset="-78"/>
                        </a:rPr>
                        <m:t>−</m:t>
                      </m:r>
                      <m:r>
                        <m:rPr>
                          <m:nor/>
                        </m:rPr>
                        <a:rPr lang="fa-IR" sz="2400" b="0" i="0" smtClean="0">
                          <a:latin typeface="IRAban" panose="02000503000000020002" pitchFamily="2" charset="-78"/>
                          <a:cs typeface="B Koodak" panose="00000700000000000000" pitchFamily="2" charset="-78"/>
                        </a:rPr>
                        <m:t>2</m:t>
                      </m:r>
                      <m:r>
                        <m:rPr>
                          <m:nor/>
                        </m:rPr>
                        <a:rPr lang="fa-IR" sz="2400" b="0" i="0" smtClean="0">
                          <a:latin typeface="IRAban" panose="02000503000000020002" pitchFamily="2" charset="-78"/>
                          <a:cs typeface="B Koodak" panose="00000700000000000000" pitchFamily="2" charset="-78"/>
                        </a:rPr>
                        <m:t>+(</m:t>
                      </m:r>
                      <m:r>
                        <m:rPr>
                          <m:nor/>
                        </m:rPr>
                        <a:rPr lang="fa-IR" sz="2400" b="0" i="0" smtClean="0">
                          <a:latin typeface="IRAban" panose="02000503000000020002" pitchFamily="2" charset="-78"/>
                          <a:cs typeface="B Koodak" panose="00000700000000000000" pitchFamily="2" charset="-78"/>
                        </a:rPr>
                        <m:t>−</m:t>
                      </m:r>
                      <m:r>
                        <m:rPr>
                          <m:nor/>
                        </m:rPr>
                        <a:rPr lang="fa-IR" sz="2400">
                          <a:latin typeface="IRAban" panose="02000503000000020002" pitchFamily="2" charset="-78"/>
                          <a:cs typeface="B Koodak" panose="00000700000000000000" pitchFamily="2" charset="-78"/>
                        </a:rPr>
                        <m:t>9</m:t>
                      </m:r>
                      <m:r>
                        <m:rPr>
                          <m:nor/>
                        </m:rPr>
                        <a:rPr lang="fa-IR" sz="2400" b="0" i="0" smtClean="0">
                          <a:latin typeface="IRAban" panose="02000503000000020002" pitchFamily="2" charset="-78"/>
                          <a:cs typeface="B Koodak" panose="00000700000000000000" pitchFamily="2" charset="-78"/>
                        </a:rPr>
                        <m:t>) =</m:t>
                      </m:r>
                    </m:oMath>
                  </m:oMathPara>
                </a14:m>
                <a:endParaRPr lang="fa-IR" sz="2400" dirty="0">
                  <a:latin typeface="IRAban" panose="02000503000000020002" pitchFamily="2" charset="-78"/>
                  <a:cs typeface="B Koodak" panose="00000700000000000000" pitchFamily="2" charset="-78"/>
                </a:endParaRPr>
              </a:p>
            </p:txBody>
          </p:sp>
        </mc:Choice>
        <mc:Fallback xmlns="">
          <p:sp>
            <p:nvSpPr>
              <p:cNvPr id="27" name="Rectangle 26"/>
              <p:cNvSpPr>
                <a:spLocks noRot="1" noChangeAspect="1" noMove="1" noResize="1" noEditPoints="1" noAdjustHandles="1" noChangeArrowheads="1" noChangeShapeType="1" noTextEdit="1"/>
              </p:cNvSpPr>
              <p:nvPr/>
            </p:nvSpPr>
            <p:spPr>
              <a:xfrm>
                <a:off x="271401" y="3176160"/>
                <a:ext cx="2745599" cy="461665"/>
              </a:xfrm>
              <a:prstGeom prst="rect">
                <a:avLst/>
              </a:prstGeom>
              <a:blipFill>
                <a:blip r:embed="rId15"/>
                <a:stretch>
                  <a:fillRect t="-7895" b="-32895"/>
                </a:stretch>
              </a:blipFill>
            </p:spPr>
            <p:txBody>
              <a:bodyPr/>
              <a:lstStyle/>
              <a:p>
                <a:r>
                  <a:rPr lang="en-US">
                    <a:noFill/>
                  </a:rPr>
                  <a:t> </a:t>
                </a:r>
              </a:p>
            </p:txBody>
          </p:sp>
        </mc:Fallback>
      </mc:AlternateContent>
    </p:spTree>
    <p:extLst>
      <p:ext uri="{BB962C8B-B14F-4D97-AF65-F5344CB8AC3E}">
        <p14:creationId xmlns:p14="http://schemas.microsoft.com/office/powerpoint/2010/main" val="131156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75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barn(inVertical)">
                                      <p:cBhvr>
                                        <p:cTn id="26" dur="500"/>
                                        <p:tgtEl>
                                          <p:spTgt spid="21">
                                            <p:txEl>
                                              <p:pRg st="0" end="0"/>
                                            </p:txEl>
                                          </p:spTgt>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6">
                                            <p:txEl>
                                              <p:pRg st="0" end="0"/>
                                            </p:txEl>
                                          </p:spTgt>
                                        </p:tgtEl>
                                        <p:attrNameLst>
                                          <p:attrName>style.visibility</p:attrName>
                                        </p:attrNameLst>
                                      </p:cBhvr>
                                      <p:to>
                                        <p:strVal val="visible"/>
                                      </p:to>
                                    </p:set>
                                    <p:animEffect transition="in" filter="barn(inVertical)">
                                      <p:cBhvr>
                                        <p:cTn id="43" dur="500"/>
                                        <p:tgtEl>
                                          <p:spTgt spid="2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1000"/>
                                        <p:tgtEl>
                                          <p:spTgt spid="36"/>
                                        </p:tgtEl>
                                      </p:cBhvr>
                                    </p:animEffect>
                                    <p:anim calcmode="lin" valueType="num">
                                      <p:cBhvr>
                                        <p:cTn id="49" dur="1000" fill="hold"/>
                                        <p:tgtEl>
                                          <p:spTgt spid="36"/>
                                        </p:tgtEl>
                                        <p:attrNameLst>
                                          <p:attrName>ppt_x</p:attrName>
                                        </p:attrNameLst>
                                      </p:cBhvr>
                                      <p:tavLst>
                                        <p:tav tm="0">
                                          <p:val>
                                            <p:strVal val="#ppt_x"/>
                                          </p:val>
                                        </p:tav>
                                        <p:tav tm="100000">
                                          <p:val>
                                            <p:strVal val="#ppt_x"/>
                                          </p:val>
                                        </p:tav>
                                      </p:tavLst>
                                    </p:anim>
                                    <p:anim calcmode="lin" valueType="num">
                                      <p:cBhvr>
                                        <p:cTn id="5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1">
                                            <p:txEl>
                                              <p:pRg st="0" end="0"/>
                                            </p:txEl>
                                          </p:spTgt>
                                        </p:tgtEl>
                                        <p:attrNameLst>
                                          <p:attrName>style.visibility</p:attrName>
                                        </p:attrNameLst>
                                      </p:cBhvr>
                                      <p:to>
                                        <p:strVal val="visible"/>
                                      </p:to>
                                    </p:set>
                                    <p:animEffect transition="in" filter="barn(inVertical)">
                                      <p:cBhvr>
                                        <p:cTn id="55"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P spid="2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Callout 14"/>
          <p:cNvSpPr/>
          <p:nvPr/>
        </p:nvSpPr>
        <p:spPr>
          <a:xfrm>
            <a:off x="4818445" y="1162700"/>
            <a:ext cx="2935224" cy="1510119"/>
          </a:xfrm>
          <a:prstGeom prst="wedgeEllipseCallou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grpSp>
        <p:nvGrpSpPr>
          <p:cNvPr id="2" name="Group 1"/>
          <p:cNvGrpSpPr/>
          <p:nvPr/>
        </p:nvGrpSpPr>
        <p:grpSpPr>
          <a:xfrm>
            <a:off x="1904209" y="433393"/>
            <a:ext cx="14884434" cy="400503"/>
            <a:chOff x="2260387" y="346748"/>
            <a:chExt cx="14884434" cy="400503"/>
          </a:xfrm>
        </p:grpSpPr>
        <p:sp>
          <p:nvSpPr>
            <p:cNvPr id="6" name="TextBox 5"/>
            <p:cNvSpPr txBox="1"/>
            <p:nvPr/>
          </p:nvSpPr>
          <p:spPr>
            <a:xfrm>
              <a:off x="10524565" y="346748"/>
              <a:ext cx="6620256" cy="400110"/>
            </a:xfrm>
            <a:prstGeom prst="rect">
              <a:avLst/>
            </a:prstGeom>
            <a:noFill/>
          </p:spPr>
          <p:txBody>
            <a:bodyPr wrap="square" rtlCol="1">
              <a:spAutoFit/>
            </a:bodyPr>
            <a:lstStyle/>
            <a:p>
              <a:r>
                <a:rPr lang="fa-IR" sz="2000" dirty="0">
                  <a:cs typeface="B Koodak" panose="00000700000000000000" pitchFamily="2" charset="-78"/>
                </a:rPr>
                <a:t>2- حاصل عبارت </a:t>
              </a:r>
            </a:p>
          </p:txBody>
        </p:sp>
        <mc:AlternateContent xmlns:mc="http://schemas.openxmlformats.org/markup-compatibility/2006" xmlns:a14="http://schemas.microsoft.com/office/drawing/2010/main">
          <mc:Choice Requires="a14">
            <p:sp>
              <p:nvSpPr>
                <p:cNvPr id="7" name="TextBox 6"/>
                <p:cNvSpPr txBox="1"/>
                <p:nvPr/>
              </p:nvSpPr>
              <p:spPr>
                <a:xfrm>
                  <a:off x="9443789" y="364244"/>
                  <a:ext cx="1102866" cy="307777"/>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000" i="0" smtClean="0">
                            <a:latin typeface="Cambria Math" panose="02040503050406030204" pitchFamily="18" charset="0"/>
                            <a:cs typeface="B Koodak" panose="00000700000000000000" pitchFamily="2" charset="-78"/>
                          </a:rPr>
                          <m:t>10</m:t>
                        </m:r>
                        <m:r>
                          <m:rPr>
                            <m:nor/>
                          </m:rPr>
                          <a:rPr lang="fa-IR" sz="2000" i="0" smtClean="0">
                            <a:latin typeface="Cambria Math" panose="02040503050406030204" pitchFamily="18" charset="0"/>
                            <a:cs typeface="B Koodak" panose="00000700000000000000" pitchFamily="2" charset="-78"/>
                          </a:rPr>
                          <m:t>+</m:t>
                        </m:r>
                        <m:r>
                          <m:rPr>
                            <m:nor/>
                          </m:rPr>
                          <a:rPr lang="fa-IR" sz="2000" i="0" smtClean="0">
                            <a:latin typeface="Cambria Math" panose="02040503050406030204" pitchFamily="18" charset="0"/>
                            <a:cs typeface="B Koodak" panose="00000700000000000000" pitchFamily="2" charset="-78"/>
                          </a:rPr>
                          <m:t>3</m:t>
                        </m:r>
                        <m:r>
                          <m:rPr>
                            <m:nor/>
                          </m:rPr>
                          <a:rPr lang="fa-IR" sz="2000" b="0" i="0" smtClean="0">
                            <a:latin typeface="Cambria Math" panose="02040503050406030204" pitchFamily="18" charset="0"/>
                            <a:cs typeface="B Koodak" panose="00000700000000000000" pitchFamily="2" charset="-78"/>
                          </a:rPr>
                          <m:t>−</m:t>
                        </m:r>
                        <m:r>
                          <m:rPr>
                            <m:nor/>
                          </m:rPr>
                          <a:rPr lang="fa-IR" sz="2000" i="0" smtClean="0">
                            <a:latin typeface="Cambria Math" panose="02040503050406030204" pitchFamily="18" charset="0"/>
                            <a:cs typeface="B Koodak" panose="00000700000000000000" pitchFamily="2" charset="-78"/>
                          </a:rPr>
                          <m:t>7</m:t>
                        </m:r>
                        <m:r>
                          <m:rPr>
                            <m:nor/>
                          </m:rPr>
                          <a:rPr lang="fa-IR" sz="2000" b="0" i="0" smtClean="0">
                            <a:latin typeface="Cambria Math" panose="02040503050406030204" pitchFamily="18" charset="0"/>
                            <a:cs typeface="B Koodak" panose="00000700000000000000" pitchFamily="2" charset="-78"/>
                          </a:rPr>
                          <m:t>−</m:t>
                        </m:r>
                        <m:r>
                          <m:rPr>
                            <m:nor/>
                          </m:rPr>
                          <a:rPr lang="fa-IR" sz="2000" i="0" smtClean="0">
                            <a:latin typeface="Cambria Math" panose="02040503050406030204" pitchFamily="18" charset="0"/>
                            <a:cs typeface="B Koodak" panose="00000700000000000000" pitchFamily="2" charset="-78"/>
                          </a:rPr>
                          <m:t>2</m:t>
                        </m:r>
                      </m:oMath>
                    </m:oMathPara>
                  </a14:m>
                  <a:endParaRPr lang="fa-IR" sz="2000" dirty="0">
                    <a:cs typeface="B Koodak" panose="00000700000000000000" pitchFamily="2" charset="-78"/>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9443789" y="364244"/>
                  <a:ext cx="1102866" cy="307777"/>
                </a:xfrm>
                <a:prstGeom prst="rect">
                  <a:avLst/>
                </a:prstGeom>
                <a:blipFill>
                  <a:blip r:embed="rId4"/>
                  <a:stretch>
                    <a:fillRect l="-7735" t="-28000" r="-15470" b="-48000"/>
                  </a:stretch>
                </a:blipFill>
              </p:spPr>
              <p:txBody>
                <a:bodyPr/>
                <a:lstStyle/>
                <a:p>
                  <a:r>
                    <a:rPr lang="en-US">
                      <a:noFill/>
                    </a:rPr>
                    <a:t> </a:t>
                  </a:r>
                </a:p>
              </p:txBody>
            </p:sp>
          </mc:Fallback>
        </mc:AlternateContent>
        <p:sp>
          <p:nvSpPr>
            <p:cNvPr id="8" name="TextBox 7"/>
            <p:cNvSpPr txBox="1"/>
            <p:nvPr/>
          </p:nvSpPr>
          <p:spPr>
            <a:xfrm>
              <a:off x="2260387" y="347141"/>
              <a:ext cx="7230448" cy="400110"/>
            </a:xfrm>
            <a:prstGeom prst="rect">
              <a:avLst/>
            </a:prstGeom>
            <a:noFill/>
          </p:spPr>
          <p:txBody>
            <a:bodyPr wrap="square" rtlCol="1">
              <a:spAutoFit/>
            </a:bodyPr>
            <a:lstStyle/>
            <a:p>
              <a:pPr algn="r"/>
              <a:r>
                <a:rPr lang="fa-IR" sz="2000" dirty="0">
                  <a:cs typeface="B Koodak" panose="00000700000000000000" pitchFamily="2" charset="-78"/>
                </a:rPr>
                <a:t>را به دو روش حساب کرده ایم .کدام درست و کدام نادرست است ؟توضیح دهید.</a:t>
              </a:r>
            </a:p>
          </p:txBody>
        </p:sp>
      </p:grpSp>
      <mc:AlternateContent xmlns:mc="http://schemas.openxmlformats.org/markup-compatibility/2006" xmlns:a14="http://schemas.microsoft.com/office/drawing/2010/main">
        <mc:Choice Requires="a14">
          <p:sp>
            <p:nvSpPr>
              <p:cNvPr id="9" name="Rectangle 8"/>
              <p:cNvSpPr/>
              <p:nvPr/>
            </p:nvSpPr>
            <p:spPr>
              <a:xfrm>
                <a:off x="247986" y="1778227"/>
                <a:ext cx="165622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400">
                          <a:latin typeface="IRAban" panose="02000503000000020002" pitchFamily="2" charset="-78"/>
                          <a:cs typeface="B Koodak" panose="00000700000000000000" pitchFamily="2" charset="-78"/>
                        </a:rPr>
                        <m:t>10</m:t>
                      </m:r>
                      <m:r>
                        <m:rPr>
                          <m:nor/>
                        </m:rPr>
                        <a:rPr lang="fa-IR" sz="2400">
                          <a:latin typeface="IRAban" panose="02000503000000020002" pitchFamily="2" charset="-78"/>
                          <a:cs typeface="B Koodak" panose="00000700000000000000" pitchFamily="2" charset="-78"/>
                        </a:rPr>
                        <m:t>+</m:t>
                      </m:r>
                      <m:r>
                        <m:rPr>
                          <m:nor/>
                        </m:rPr>
                        <a:rPr lang="fa-IR" sz="2400">
                          <a:latin typeface="IRAban" panose="02000503000000020002" pitchFamily="2" charset="-78"/>
                          <a:cs typeface="B Koodak" panose="00000700000000000000" pitchFamily="2" charset="-78"/>
                        </a:rPr>
                        <m:t>3</m:t>
                      </m:r>
                      <m:r>
                        <m:rPr>
                          <m:nor/>
                        </m:rPr>
                        <a:rPr lang="fa-IR" sz="2400" b="0" i="0" smtClean="0">
                          <a:latin typeface="IRAban" panose="02000503000000020002" pitchFamily="2" charset="-78"/>
                          <a:cs typeface="B Koodak" panose="00000700000000000000" pitchFamily="2" charset="-78"/>
                        </a:rPr>
                        <m:t>−</m:t>
                      </m:r>
                      <m:r>
                        <m:rPr>
                          <m:nor/>
                        </m:rPr>
                        <a:rPr lang="fa-IR" sz="2400">
                          <a:latin typeface="IRAban" panose="02000503000000020002" pitchFamily="2" charset="-78"/>
                          <a:cs typeface="B Koodak" panose="00000700000000000000" pitchFamily="2" charset="-78"/>
                        </a:rPr>
                        <m:t>7</m:t>
                      </m:r>
                      <m:r>
                        <m:rPr>
                          <m:nor/>
                        </m:rPr>
                        <a:rPr lang="fa-IR" sz="2400" b="0" i="0" smtClean="0">
                          <a:latin typeface="IRAban" panose="02000503000000020002" pitchFamily="2" charset="-78"/>
                          <a:cs typeface="B Koodak" panose="00000700000000000000" pitchFamily="2" charset="-78"/>
                        </a:rPr>
                        <m:t>−</m:t>
                      </m:r>
                      <m:r>
                        <m:rPr>
                          <m:nor/>
                        </m:rPr>
                        <a:rPr lang="fa-IR" sz="2400">
                          <a:latin typeface="IRAban" panose="02000503000000020002" pitchFamily="2" charset="-78"/>
                          <a:cs typeface="B Koodak" panose="00000700000000000000" pitchFamily="2" charset="-78"/>
                        </a:rPr>
                        <m:t>2</m:t>
                      </m:r>
                      <m:r>
                        <m:rPr>
                          <m:nor/>
                        </m:rPr>
                        <a:rPr lang="fa-IR" sz="2400" b="0" i="0" smtClean="0">
                          <a:latin typeface="IRAban" panose="02000503000000020002" pitchFamily="2" charset="-78"/>
                          <a:cs typeface="B Koodak" panose="00000700000000000000" pitchFamily="2" charset="-78"/>
                        </a:rPr>
                        <m:t>=</m:t>
                      </m:r>
                    </m:oMath>
                  </m:oMathPara>
                </a14:m>
                <a:endParaRPr lang="fa-IR" sz="2400" dirty="0">
                  <a:latin typeface="IRAban" panose="02000503000000020002" pitchFamily="2" charset="-78"/>
                  <a:cs typeface="B Koodak" panose="00000700000000000000" pitchFamily="2" charset="-78"/>
                </a:endParaRPr>
              </a:p>
            </p:txBody>
          </p:sp>
        </mc:Choice>
        <mc:Fallback xmlns="">
          <p:sp>
            <p:nvSpPr>
              <p:cNvPr id="9" name="Rectangle 8"/>
              <p:cNvSpPr>
                <a:spLocks noRot="1" noChangeAspect="1" noMove="1" noResize="1" noEditPoints="1" noAdjustHandles="1" noChangeArrowheads="1" noChangeShapeType="1" noTextEdit="1"/>
              </p:cNvSpPr>
              <p:nvPr/>
            </p:nvSpPr>
            <p:spPr>
              <a:xfrm>
                <a:off x="247986" y="1778227"/>
                <a:ext cx="1656223" cy="461665"/>
              </a:xfrm>
              <a:prstGeom prst="rect">
                <a:avLst/>
              </a:prstGeom>
              <a:blipFill>
                <a:blip r:embed="rId5"/>
                <a:stretch>
                  <a:fillRect l="-369" t="-12000" r="-2952" b="-2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410094" y="1212267"/>
                <a:ext cx="1021113" cy="369332"/>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400" i="0" smtClean="0">
                          <a:latin typeface="IRAban" panose="02000503000000020002" pitchFamily="2" charset="-78"/>
                          <a:cs typeface="B Koodak" panose="00000700000000000000" pitchFamily="2" charset="-78"/>
                        </a:rPr>
                        <m:t>13</m:t>
                      </m:r>
                      <m:r>
                        <m:rPr>
                          <m:nor/>
                        </m:rPr>
                        <a:rPr lang="fa-IR" sz="2400" b="0" i="0" smtClean="0">
                          <a:latin typeface="IRAban" panose="02000503000000020002" pitchFamily="2" charset="-78"/>
                          <a:cs typeface="B Koodak" panose="00000700000000000000" pitchFamily="2" charset="-78"/>
                        </a:rPr>
                        <m:t>−</m:t>
                      </m:r>
                      <m:r>
                        <m:rPr>
                          <m:nor/>
                        </m:rPr>
                        <a:rPr lang="fa-IR" sz="2400" i="0">
                          <a:latin typeface="IRAban" panose="02000503000000020002" pitchFamily="2" charset="-78"/>
                          <a:cs typeface="B Koodak" panose="00000700000000000000" pitchFamily="2" charset="-78"/>
                        </a:rPr>
                        <m:t>5</m:t>
                      </m:r>
                      <m:r>
                        <m:rPr>
                          <m:nor/>
                        </m:rPr>
                        <a:rPr lang="fa-IR" sz="2400" i="0">
                          <a:latin typeface="IRAban" panose="02000503000000020002" pitchFamily="2" charset="-78"/>
                          <a:cs typeface="B Koodak" panose="00000700000000000000" pitchFamily="2" charset="-78"/>
                        </a:rPr>
                        <m:t>=</m:t>
                      </m:r>
                      <m:r>
                        <m:rPr>
                          <m:nor/>
                        </m:rPr>
                        <a:rPr lang="fa-IR" sz="2400" i="0">
                          <a:latin typeface="IRAban" panose="02000503000000020002" pitchFamily="2" charset="-78"/>
                          <a:cs typeface="B Koodak" panose="00000700000000000000" pitchFamily="2" charset="-78"/>
                        </a:rPr>
                        <m:t>8</m:t>
                      </m:r>
                    </m:oMath>
                  </m:oMathPara>
                </a14:m>
                <a:endParaRPr lang="fa-IR" sz="2400" dirty="0">
                  <a:latin typeface="IRAban" panose="02000503000000020002" pitchFamily="2" charset="-78"/>
                  <a:cs typeface="B Koodak" panose="00000700000000000000" pitchFamily="2" charset="-78"/>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410094" y="1212267"/>
                <a:ext cx="1021113" cy="369332"/>
              </a:xfrm>
              <a:prstGeom prst="rect">
                <a:avLst/>
              </a:prstGeom>
              <a:blipFill>
                <a:blip r:embed="rId6"/>
                <a:stretch>
                  <a:fillRect l="-9524" t="-28333" r="-10119" b="-4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439068" y="2396069"/>
                <a:ext cx="1021113" cy="369332"/>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400" i="0" smtClean="0">
                          <a:latin typeface="IRAban" panose="02000503000000020002" pitchFamily="2" charset="-78"/>
                          <a:cs typeface="B Koodak" panose="00000700000000000000" pitchFamily="2" charset="-78"/>
                        </a:rPr>
                        <m:t>13</m:t>
                      </m:r>
                      <m:r>
                        <m:rPr>
                          <m:nor/>
                        </m:rPr>
                        <a:rPr lang="fa-IR" sz="2400" b="0" i="0" smtClean="0">
                          <a:latin typeface="IRAban" panose="02000503000000020002" pitchFamily="2" charset="-78"/>
                          <a:cs typeface="B Koodak" panose="00000700000000000000" pitchFamily="2" charset="-78"/>
                        </a:rPr>
                        <m:t>−</m:t>
                      </m:r>
                      <m:r>
                        <m:rPr>
                          <m:nor/>
                        </m:rPr>
                        <a:rPr lang="fa-IR" sz="2400" i="0">
                          <a:latin typeface="IRAban" panose="02000503000000020002" pitchFamily="2" charset="-78"/>
                          <a:cs typeface="B Koodak" panose="00000700000000000000" pitchFamily="2" charset="-78"/>
                        </a:rPr>
                        <m:t>9</m:t>
                      </m:r>
                      <m:r>
                        <m:rPr>
                          <m:nor/>
                        </m:rPr>
                        <a:rPr lang="fa-IR" sz="2400" i="0">
                          <a:latin typeface="IRAban" panose="02000503000000020002" pitchFamily="2" charset="-78"/>
                          <a:cs typeface="B Koodak" panose="00000700000000000000" pitchFamily="2" charset="-78"/>
                        </a:rPr>
                        <m:t>=</m:t>
                      </m:r>
                      <m:r>
                        <m:rPr>
                          <m:nor/>
                        </m:rPr>
                        <a:rPr lang="fa-IR" sz="2400" i="0">
                          <a:latin typeface="IRAban" panose="02000503000000020002" pitchFamily="2" charset="-78"/>
                          <a:cs typeface="B Koodak" panose="00000700000000000000" pitchFamily="2" charset="-78"/>
                        </a:rPr>
                        <m:t>4</m:t>
                      </m:r>
                    </m:oMath>
                  </m:oMathPara>
                </a14:m>
                <a:endParaRPr lang="fa-IR" sz="2400" dirty="0">
                  <a:latin typeface="IRAban" panose="02000503000000020002" pitchFamily="2" charset="-78"/>
                  <a:cs typeface="B Koodak" panose="00000700000000000000" pitchFamily="2" charset="-78"/>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439068" y="2396069"/>
                <a:ext cx="1021113" cy="369332"/>
              </a:xfrm>
              <a:prstGeom prst="rect">
                <a:avLst/>
              </a:prstGeom>
              <a:blipFill>
                <a:blip r:embed="rId7"/>
                <a:stretch>
                  <a:fillRect l="-9524" t="-26230" r="-10714" b="-475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319813" y="1317605"/>
                <a:ext cx="1771730" cy="506742"/>
              </a:xfrm>
              <a:prstGeom prst="rect">
                <a:avLst/>
              </a:prstGeom>
              <a:ln>
                <a:noFill/>
              </a:ln>
            </p:spPr>
            <p:txBody>
              <a:bodyPr wrap="square">
                <a:spAutoFit/>
              </a:bodyPr>
              <a:lstStyle/>
              <a:p>
                <a:pPr algn="ctr"/>
                <a14:m>
                  <m:oMath xmlns:m="http://schemas.openxmlformats.org/officeDocument/2006/math">
                    <m:r>
                      <m:rPr>
                        <m:nor/>
                      </m:rPr>
                      <a:rPr lang="fa-IR" sz="2400" b="0" i="0" smtClean="0">
                        <a:ln w="0"/>
                        <a:solidFill>
                          <a:schemeClr val="accent2">
                            <a:lumMod val="50000"/>
                          </a:schemeClr>
                        </a:solidFill>
                        <a:effectLst>
                          <a:outerShdw blurRad="38100" dist="19050" dir="2700000" algn="tl" rotWithShape="0">
                            <a:schemeClr val="dk1">
                              <a:alpha val="40000"/>
                            </a:schemeClr>
                          </a:outerShdw>
                        </a:effectLst>
                        <a:latin typeface="IRAban" panose="02000503000000020002" pitchFamily="2" charset="-78"/>
                        <a:cs typeface="B Koodak" panose="00000700000000000000" pitchFamily="2" charset="-78"/>
                      </a:rPr>
                      <m:t>−</m:t>
                    </m:r>
                    <m:r>
                      <m:rPr>
                        <m:nor/>
                      </m:rPr>
                      <a:rPr lang="fa-IR" sz="2400" i="0" smtClean="0">
                        <a:ln w="0"/>
                        <a:solidFill>
                          <a:schemeClr val="accent2">
                            <a:lumMod val="50000"/>
                          </a:schemeClr>
                        </a:solidFill>
                        <a:effectLst>
                          <a:outerShdw blurRad="38100" dist="19050" dir="2700000" algn="tl" rotWithShape="0">
                            <a:schemeClr val="dk1">
                              <a:alpha val="40000"/>
                            </a:schemeClr>
                          </a:outerShdw>
                        </a:effectLst>
                        <a:latin typeface="IRAban" panose="02000503000000020002" pitchFamily="2" charset="-78"/>
                        <a:cs typeface="B Koodak" panose="00000700000000000000" pitchFamily="2" charset="-78"/>
                      </a:rPr>
                      <m:t>7</m:t>
                    </m:r>
                    <m:r>
                      <m:rPr>
                        <m:nor/>
                      </m:rPr>
                      <a:rPr lang="fa-IR" sz="2400" b="0" i="0" smtClean="0">
                        <a:ln w="0"/>
                        <a:solidFill>
                          <a:schemeClr val="accent2">
                            <a:lumMod val="50000"/>
                          </a:schemeClr>
                        </a:solidFill>
                        <a:effectLst>
                          <a:outerShdw blurRad="38100" dist="19050" dir="2700000" algn="tl" rotWithShape="0">
                            <a:schemeClr val="dk1">
                              <a:alpha val="40000"/>
                            </a:schemeClr>
                          </a:outerShdw>
                        </a:effectLst>
                        <a:latin typeface="IRAban" panose="02000503000000020002" pitchFamily="2" charset="-78"/>
                        <a:cs typeface="B Koodak" panose="00000700000000000000" pitchFamily="2" charset="-78"/>
                      </a:rPr>
                      <m:t>−</m:t>
                    </m:r>
                    <m:r>
                      <m:rPr>
                        <m:nor/>
                      </m:rPr>
                      <a:rPr lang="fa-IR" sz="2400" i="0" smtClean="0">
                        <a:ln w="0"/>
                        <a:solidFill>
                          <a:schemeClr val="accent2">
                            <a:lumMod val="50000"/>
                          </a:schemeClr>
                        </a:solidFill>
                        <a:effectLst>
                          <a:outerShdw blurRad="38100" dist="19050" dir="2700000" algn="tl" rotWithShape="0">
                            <a:schemeClr val="dk1">
                              <a:alpha val="40000"/>
                            </a:schemeClr>
                          </a:outerShdw>
                        </a:effectLst>
                        <a:latin typeface="IRAban" panose="02000503000000020002" pitchFamily="2" charset="-78"/>
                        <a:cs typeface="B Koodak" panose="00000700000000000000" pitchFamily="2" charset="-78"/>
                      </a:rPr>
                      <m:t>2</m:t>
                    </m:r>
                  </m:oMath>
                </a14:m>
                <a:r>
                  <a:rPr lang="fa-IR" sz="2400" i="0" dirty="0">
                    <a:ln w="0"/>
                    <a:solidFill>
                      <a:schemeClr val="accent2">
                        <a:lumMod val="50000"/>
                      </a:schemeClr>
                    </a:solidFill>
                    <a:effectLst>
                      <a:outerShdw blurRad="38100" dist="19050" dir="2700000" algn="tl" rotWithShape="0">
                        <a:schemeClr val="dk1">
                          <a:alpha val="40000"/>
                        </a:schemeClr>
                      </a:outerShdw>
                    </a:effectLst>
                    <a:latin typeface="+mj-lt"/>
                    <a:cs typeface="B Koodak" panose="00000700000000000000" pitchFamily="2" charset="-78"/>
                  </a:rPr>
                  <a:t>≠</a:t>
                </a:r>
                <a14:m>
                  <m:oMath xmlns:m="http://schemas.openxmlformats.org/officeDocument/2006/math">
                    <m:r>
                      <m:rPr>
                        <m:nor/>
                      </m:rPr>
                      <a:rPr lang="fa-IR" sz="2400" i="0" smtClean="0">
                        <a:ln w="0"/>
                        <a:solidFill>
                          <a:schemeClr val="accent2">
                            <a:lumMod val="50000"/>
                          </a:schemeClr>
                        </a:solidFill>
                        <a:effectLst>
                          <a:outerShdw blurRad="38100" dist="19050" dir="2700000" algn="tl" rotWithShape="0">
                            <a:schemeClr val="dk1">
                              <a:alpha val="40000"/>
                            </a:schemeClr>
                          </a:outerShdw>
                        </a:effectLst>
                        <a:latin typeface="IRAban" panose="02000503000000020002" pitchFamily="2" charset="-78"/>
                        <a:cs typeface="B Koodak" panose="00000700000000000000" pitchFamily="2" charset="-78"/>
                      </a:rPr>
                      <m:t>5</m:t>
                    </m:r>
                  </m:oMath>
                </a14:m>
                <a:endParaRPr lang="fa-IR" sz="2400" dirty="0">
                  <a:ln w="0"/>
                  <a:solidFill>
                    <a:schemeClr val="accent2">
                      <a:lumMod val="50000"/>
                    </a:schemeClr>
                  </a:solidFill>
                  <a:effectLst>
                    <a:outerShdw blurRad="38100" dist="19050" dir="2700000" algn="tl" rotWithShape="0">
                      <a:schemeClr val="dk1">
                        <a:alpha val="40000"/>
                      </a:schemeClr>
                    </a:outerShdw>
                  </a:effectLst>
                  <a:latin typeface="IRAban" panose="02000503000000020002" pitchFamily="2" charset="-78"/>
                  <a:cs typeface="B Koodak" panose="00000700000000000000" pitchFamily="2" charset="-78"/>
                </a:endParaRPr>
              </a:p>
            </p:txBody>
          </p:sp>
        </mc:Choice>
        <mc:Fallback xmlns="">
          <p:sp>
            <p:nvSpPr>
              <p:cNvPr id="14" name="Rectangle 13"/>
              <p:cNvSpPr>
                <a:spLocks noRot="1" noChangeAspect="1" noMove="1" noResize="1" noEditPoints="1" noAdjustHandles="1" noChangeArrowheads="1" noChangeShapeType="1" noTextEdit="1"/>
              </p:cNvSpPr>
              <p:nvPr/>
            </p:nvSpPr>
            <p:spPr>
              <a:xfrm>
                <a:off x="5319813" y="1317605"/>
                <a:ext cx="1771730" cy="506742"/>
              </a:xfrm>
              <a:prstGeom prst="rect">
                <a:avLst/>
              </a:prstGeom>
              <a:blipFill>
                <a:blip r:embed="rId8"/>
                <a:stretch>
                  <a:fillRect t="-13253" b="-2409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542905" y="1829344"/>
                <a:ext cx="1486304" cy="577659"/>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m:rPr>
                          <m:nor/>
                        </m:rPr>
                        <a:rPr lang="fa-IR" sz="2400" b="0" i="0" smtClean="0">
                          <a:ln w="0"/>
                          <a:solidFill>
                            <a:schemeClr val="accent2">
                              <a:lumMod val="50000"/>
                            </a:schemeClr>
                          </a:solidFill>
                          <a:effectLst>
                            <a:outerShdw blurRad="38100" dist="19050" dir="2700000" algn="tl" rotWithShape="0">
                              <a:schemeClr val="dk1">
                                <a:alpha val="40000"/>
                              </a:schemeClr>
                            </a:outerShdw>
                          </a:effectLst>
                          <a:latin typeface="IRAban" panose="02000503000000020002" pitchFamily="2" charset="-78"/>
                          <a:cs typeface="B Koodak" panose="00000700000000000000" pitchFamily="2" charset="-78"/>
                        </a:rPr>
                        <m:t>−</m:t>
                      </m:r>
                      <m:r>
                        <m:rPr>
                          <m:nor/>
                        </m:rPr>
                        <a:rPr lang="fa-IR" sz="2400" i="0" smtClean="0">
                          <a:ln w="0"/>
                          <a:solidFill>
                            <a:schemeClr val="accent2">
                              <a:lumMod val="50000"/>
                            </a:schemeClr>
                          </a:solidFill>
                          <a:effectLst>
                            <a:outerShdw blurRad="38100" dist="19050" dir="2700000" algn="tl" rotWithShape="0">
                              <a:schemeClr val="dk1">
                                <a:alpha val="40000"/>
                              </a:schemeClr>
                            </a:outerShdw>
                          </a:effectLst>
                          <a:latin typeface="IRAban" panose="02000503000000020002" pitchFamily="2" charset="-78"/>
                          <a:cs typeface="B Koodak" panose="00000700000000000000" pitchFamily="2" charset="-78"/>
                        </a:rPr>
                        <m:t>7</m:t>
                      </m:r>
                      <m:r>
                        <m:rPr>
                          <m:nor/>
                        </m:rPr>
                        <a:rPr lang="fa-IR" sz="2400" b="0" i="0" smtClean="0">
                          <a:ln w="0"/>
                          <a:solidFill>
                            <a:schemeClr val="accent2">
                              <a:lumMod val="50000"/>
                            </a:schemeClr>
                          </a:solidFill>
                          <a:effectLst>
                            <a:outerShdw blurRad="38100" dist="19050" dir="2700000" algn="tl" rotWithShape="0">
                              <a:schemeClr val="dk1">
                                <a:alpha val="40000"/>
                              </a:schemeClr>
                            </a:outerShdw>
                          </a:effectLst>
                          <a:latin typeface="IRAban" panose="02000503000000020002" pitchFamily="2" charset="-78"/>
                          <a:cs typeface="B Koodak" panose="00000700000000000000" pitchFamily="2" charset="-78"/>
                        </a:rPr>
                        <m:t>−</m:t>
                      </m:r>
                      <m:r>
                        <m:rPr>
                          <m:nor/>
                        </m:rPr>
                        <a:rPr lang="fa-IR" sz="2400" i="0" smtClean="0">
                          <a:ln w="0"/>
                          <a:solidFill>
                            <a:schemeClr val="accent2">
                              <a:lumMod val="50000"/>
                            </a:schemeClr>
                          </a:solidFill>
                          <a:effectLst>
                            <a:outerShdw blurRad="38100" dist="19050" dir="2700000" algn="tl" rotWithShape="0">
                              <a:schemeClr val="dk1">
                                <a:alpha val="40000"/>
                              </a:schemeClr>
                            </a:outerShdw>
                          </a:effectLst>
                          <a:latin typeface="IRAban" panose="02000503000000020002" pitchFamily="2" charset="-78"/>
                          <a:cs typeface="B Koodak" panose="00000700000000000000" pitchFamily="2" charset="-78"/>
                        </a:rPr>
                        <m:t>2</m:t>
                      </m:r>
                      <m:r>
                        <m:rPr>
                          <m:nor/>
                        </m:rPr>
                        <a:rPr lang="fa-IR" sz="2400" i="0" smtClean="0">
                          <a:ln w="0"/>
                          <a:solidFill>
                            <a:schemeClr val="accent2">
                              <a:lumMod val="50000"/>
                            </a:schemeClr>
                          </a:solidFill>
                          <a:effectLst>
                            <a:outerShdw blurRad="38100" dist="19050" dir="2700000" algn="tl" rotWithShape="0">
                              <a:schemeClr val="dk1">
                                <a:alpha val="40000"/>
                              </a:schemeClr>
                            </a:outerShdw>
                          </a:effectLst>
                          <a:latin typeface="IRAban" panose="02000503000000020002" pitchFamily="2" charset="-78"/>
                          <a:cs typeface="B Koodak" panose="00000700000000000000" pitchFamily="2" charset="-78"/>
                        </a:rPr>
                        <m:t>=</m:t>
                      </m:r>
                      <m:r>
                        <m:rPr>
                          <m:nor/>
                        </m:rPr>
                        <a:rPr lang="fa-IR" sz="2400" i="0" smtClean="0">
                          <a:ln w="0"/>
                          <a:solidFill>
                            <a:schemeClr val="accent2">
                              <a:lumMod val="50000"/>
                            </a:schemeClr>
                          </a:solidFill>
                          <a:effectLst>
                            <a:outerShdw blurRad="38100" dist="19050" dir="2700000" algn="tl" rotWithShape="0">
                              <a:schemeClr val="dk1">
                                <a:alpha val="40000"/>
                              </a:schemeClr>
                            </a:outerShdw>
                          </a:effectLst>
                          <a:latin typeface="IRAban" panose="02000503000000020002" pitchFamily="2" charset="-78"/>
                          <a:cs typeface="B Koodak" panose="00000700000000000000" pitchFamily="2" charset="-78"/>
                        </a:rPr>
                        <m:t>− </m:t>
                      </m:r>
                      <m:r>
                        <m:rPr>
                          <m:nor/>
                        </m:rPr>
                        <a:rPr lang="fa-IR" sz="2400" i="0" smtClean="0">
                          <a:ln w="0"/>
                          <a:solidFill>
                            <a:schemeClr val="accent2">
                              <a:lumMod val="50000"/>
                            </a:schemeClr>
                          </a:solidFill>
                          <a:effectLst>
                            <a:outerShdw blurRad="38100" dist="19050" dir="2700000" algn="tl" rotWithShape="0">
                              <a:schemeClr val="dk1">
                                <a:alpha val="40000"/>
                              </a:schemeClr>
                            </a:outerShdw>
                          </a:effectLst>
                          <a:latin typeface="IRAban" panose="02000503000000020002" pitchFamily="2" charset="-78"/>
                          <a:cs typeface="B Koodak" panose="00000700000000000000" pitchFamily="2" charset="-78"/>
                        </a:rPr>
                        <m:t>9</m:t>
                      </m:r>
                    </m:oMath>
                  </m:oMathPara>
                </a14:m>
                <a:endParaRPr lang="fa-IR" sz="2400" dirty="0">
                  <a:ln w="0"/>
                  <a:solidFill>
                    <a:schemeClr val="accent2">
                      <a:lumMod val="50000"/>
                    </a:schemeClr>
                  </a:solidFill>
                  <a:effectLst>
                    <a:outerShdw blurRad="38100" dist="19050" dir="2700000" algn="tl" rotWithShape="0">
                      <a:schemeClr val="dk1">
                        <a:alpha val="40000"/>
                      </a:schemeClr>
                    </a:outerShdw>
                  </a:effectLst>
                  <a:latin typeface="IRAban" panose="02000503000000020002" pitchFamily="2" charset="-78"/>
                  <a:cs typeface="B Koodak" panose="00000700000000000000" pitchFamily="2" charset="-78"/>
                </a:endParaRPr>
              </a:p>
            </p:txBody>
          </p:sp>
        </mc:Choice>
        <mc:Fallback xmlns="">
          <p:sp>
            <p:nvSpPr>
              <p:cNvPr id="16" name="Rectangle 15"/>
              <p:cNvSpPr>
                <a:spLocks noRot="1" noChangeAspect="1" noMove="1" noResize="1" noEditPoints="1" noAdjustHandles="1" noChangeArrowheads="1" noChangeShapeType="1" noTextEdit="1"/>
              </p:cNvSpPr>
              <p:nvPr/>
            </p:nvSpPr>
            <p:spPr>
              <a:xfrm>
                <a:off x="5542905" y="1829344"/>
                <a:ext cx="1486304" cy="577659"/>
              </a:xfrm>
              <a:prstGeom prst="rect">
                <a:avLst/>
              </a:prstGeom>
              <a:blipFill>
                <a:blip r:embed="rId9"/>
                <a:stretch>
                  <a:fillRect/>
                </a:stretch>
              </a:blipFill>
            </p:spPr>
            <p:txBody>
              <a:bodyPr/>
              <a:lstStyle/>
              <a:p>
                <a:r>
                  <a:rPr lang="en-US">
                    <a:noFill/>
                  </a:rPr>
                  <a:t> </a:t>
                </a:r>
              </a:p>
            </p:txBody>
          </p:sp>
        </mc:Fallback>
      </mc:AlternateContent>
      <p:sp>
        <p:nvSpPr>
          <p:cNvPr id="17" name="TextBox 16"/>
          <p:cNvSpPr txBox="1"/>
          <p:nvPr/>
        </p:nvSpPr>
        <p:spPr>
          <a:xfrm>
            <a:off x="7259725" y="2783530"/>
            <a:ext cx="5312664" cy="369332"/>
          </a:xfrm>
          <a:prstGeom prst="rect">
            <a:avLst/>
          </a:prstGeom>
          <a:noFill/>
        </p:spPr>
        <p:txBody>
          <a:bodyPr wrap="square" rtlCol="1">
            <a:spAutoFit/>
          </a:bodyPr>
          <a:lstStyle/>
          <a:p>
            <a:r>
              <a:rPr lang="fa-IR" dirty="0">
                <a:solidFill>
                  <a:schemeClr val="accent1">
                    <a:lumMod val="75000"/>
                  </a:schemeClr>
                </a:solidFill>
                <a:latin typeface="IRAban" panose="02000503000000020002" pitchFamily="2" charset="-78"/>
                <a:cs typeface="IRAban" panose="02000503000000020002" pitchFamily="2" charset="-78"/>
              </a:rPr>
              <a:t>*در محاسبات حتما به علامت عدد دقت شود.</a:t>
            </a:r>
          </a:p>
        </p:txBody>
      </p:sp>
      <p:sp>
        <p:nvSpPr>
          <p:cNvPr id="18" name="TextBox 17"/>
          <p:cNvSpPr txBox="1"/>
          <p:nvPr/>
        </p:nvSpPr>
        <p:spPr>
          <a:xfrm>
            <a:off x="260308" y="3872199"/>
            <a:ext cx="11616996" cy="707886"/>
          </a:xfrm>
          <a:prstGeom prst="rect">
            <a:avLst/>
          </a:prstGeom>
          <a:noFill/>
        </p:spPr>
        <p:txBody>
          <a:bodyPr wrap="square" rtlCol="1">
            <a:spAutoFit/>
          </a:bodyPr>
          <a:lstStyle/>
          <a:p>
            <a:pPr algn="r"/>
            <a:r>
              <a:rPr lang="fa-IR" sz="2000" dirty="0">
                <a:cs typeface="B Koodak" panose="00000700000000000000" pitchFamily="2" charset="-78"/>
              </a:rPr>
              <a:t>3- قبل از انجام دادن محاسبات در عبارت های داده شده خوب دقت کنید و با دسته بندی مناسب ،راه ساده ای را پیدا کنید. راه حل خود را با راه حل دوستانتان مقایسه کنید و آنگاه با ماشین حساب ،درستی پاسخ های خود را بررسی کنید.</a:t>
            </a:r>
          </a:p>
        </p:txBody>
      </p:sp>
      <mc:AlternateContent xmlns:mc="http://schemas.openxmlformats.org/markup-compatibility/2006" xmlns:a14="http://schemas.microsoft.com/office/drawing/2010/main">
        <mc:Choice Requires="a14">
          <p:sp>
            <p:nvSpPr>
              <p:cNvPr id="19" name="TextBox 18"/>
              <p:cNvSpPr txBox="1"/>
              <p:nvPr/>
            </p:nvSpPr>
            <p:spPr>
              <a:xfrm>
                <a:off x="867890" y="5153847"/>
                <a:ext cx="2691442" cy="414409"/>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m:rPr>
                          <m:nor/>
                        </m:rPr>
                        <a:rPr lang="fa-IR" sz="2400" b="0" i="0" smtClean="0">
                          <a:solidFill>
                            <a:schemeClr val="accent2">
                              <a:lumMod val="75000"/>
                            </a:schemeClr>
                          </a:solidFill>
                          <a:latin typeface="IRAban" panose="02000503000000020002" pitchFamily="2" charset="-78"/>
                          <a:cs typeface="B Koodak" panose="00000700000000000000" pitchFamily="2" charset="-78"/>
                        </a:rPr>
                        <m:t>−</m:t>
                      </m:r>
                      <m:r>
                        <m:rPr>
                          <m:nor/>
                        </m:rPr>
                        <a:rPr lang="fa-IR" sz="2400" i="0" smtClean="0">
                          <a:solidFill>
                            <a:schemeClr val="accent2">
                              <a:lumMod val="75000"/>
                            </a:schemeClr>
                          </a:solidFill>
                          <a:latin typeface="IRAban" panose="02000503000000020002" pitchFamily="2" charset="-78"/>
                          <a:cs typeface="B Koodak" panose="00000700000000000000" pitchFamily="2" charset="-78"/>
                        </a:rPr>
                        <m:t>40</m:t>
                      </m:r>
                      <m:r>
                        <m:rPr>
                          <m:nor/>
                        </m:rPr>
                        <a:rPr lang="fa-IR" sz="2400" i="0" smtClean="0">
                          <a:solidFill>
                            <a:schemeClr val="accent2">
                              <a:lumMod val="75000"/>
                            </a:schemeClr>
                          </a:solidFill>
                          <a:latin typeface="IRAban" panose="02000503000000020002" pitchFamily="2" charset="-78"/>
                          <a:cs typeface="B Koodak" panose="00000700000000000000" pitchFamily="2" charset="-78"/>
                        </a:rPr>
                        <m:t>+</m:t>
                      </m:r>
                      <m:r>
                        <m:rPr>
                          <m:nor/>
                        </m:rPr>
                        <a:rPr lang="fa-IR" sz="2400" i="0" smtClean="0">
                          <a:solidFill>
                            <a:schemeClr val="accent2">
                              <a:lumMod val="75000"/>
                            </a:schemeClr>
                          </a:solidFill>
                          <a:latin typeface="IRAban" panose="02000503000000020002" pitchFamily="2" charset="-78"/>
                          <a:cs typeface="B Koodak" panose="00000700000000000000" pitchFamily="2" charset="-78"/>
                        </a:rPr>
                        <m:t>35</m:t>
                      </m:r>
                      <m:r>
                        <m:rPr>
                          <m:nor/>
                        </m:rPr>
                        <a:rPr lang="fa-IR" sz="2400" i="0" smtClean="0">
                          <a:solidFill>
                            <a:schemeClr val="accent2">
                              <a:lumMod val="75000"/>
                            </a:schemeClr>
                          </a:solidFill>
                          <a:latin typeface="IRAban" panose="02000503000000020002" pitchFamily="2" charset="-78"/>
                          <a:cs typeface="B Koodak" panose="00000700000000000000" pitchFamily="2" charset="-78"/>
                        </a:rPr>
                        <m:t>+</m:t>
                      </m:r>
                      <m:r>
                        <m:rPr>
                          <m:nor/>
                        </m:rPr>
                        <a:rPr lang="fa-IR" sz="2400" i="0" smtClean="0">
                          <a:solidFill>
                            <a:schemeClr val="accent2">
                              <a:lumMod val="75000"/>
                            </a:schemeClr>
                          </a:solidFill>
                          <a:latin typeface="IRAban" panose="02000503000000020002" pitchFamily="2" charset="-78"/>
                          <a:cs typeface="B Koodak" panose="00000700000000000000" pitchFamily="2" charset="-78"/>
                        </a:rPr>
                        <m:t>80</m:t>
                      </m:r>
                      <m:r>
                        <m:rPr>
                          <m:nor/>
                        </m:rPr>
                        <a:rPr lang="fa-IR" sz="2400" b="0" i="0" smtClean="0">
                          <a:solidFill>
                            <a:schemeClr val="accent2">
                              <a:lumMod val="75000"/>
                            </a:schemeClr>
                          </a:solidFill>
                          <a:latin typeface="IRAban" panose="02000503000000020002" pitchFamily="2" charset="-78"/>
                          <a:cs typeface="B Koodak" panose="00000700000000000000" pitchFamily="2" charset="-78"/>
                        </a:rPr>
                        <m:t>−</m:t>
                      </m:r>
                      <m:r>
                        <m:rPr>
                          <m:nor/>
                        </m:rPr>
                        <a:rPr lang="fa-IR" sz="2400" i="0" smtClean="0">
                          <a:solidFill>
                            <a:schemeClr val="accent2">
                              <a:lumMod val="75000"/>
                            </a:schemeClr>
                          </a:solidFill>
                          <a:latin typeface="IRAban" panose="02000503000000020002" pitchFamily="2" charset="-78"/>
                          <a:cs typeface="B Koodak" panose="00000700000000000000" pitchFamily="2" charset="-78"/>
                        </a:rPr>
                        <m:t>17</m:t>
                      </m:r>
                      <m:r>
                        <m:rPr>
                          <m:nor/>
                        </m:rPr>
                        <a:rPr lang="fa-IR" sz="2400" b="0" i="0" smtClean="0">
                          <a:solidFill>
                            <a:schemeClr val="accent2">
                              <a:lumMod val="75000"/>
                            </a:schemeClr>
                          </a:solidFill>
                          <a:latin typeface="IRAban" panose="02000503000000020002" pitchFamily="2" charset="-78"/>
                          <a:cs typeface="B Koodak" panose="00000700000000000000" pitchFamily="2" charset="-78"/>
                        </a:rPr>
                        <m:t>−</m:t>
                      </m:r>
                      <m:r>
                        <m:rPr>
                          <m:nor/>
                        </m:rPr>
                        <a:rPr lang="fa-IR" sz="2400" i="0" smtClean="0">
                          <a:solidFill>
                            <a:schemeClr val="accent2">
                              <a:lumMod val="75000"/>
                            </a:schemeClr>
                          </a:solidFill>
                          <a:latin typeface="IRAban" panose="02000503000000020002" pitchFamily="2" charset="-78"/>
                          <a:cs typeface="B Koodak" panose="00000700000000000000" pitchFamily="2" charset="-78"/>
                        </a:rPr>
                        <m:t>40</m:t>
                      </m:r>
                      <m:r>
                        <m:rPr>
                          <m:nor/>
                        </m:rPr>
                        <a:rPr lang="fa-IR" sz="2400" b="0" i="0" smtClean="0">
                          <a:solidFill>
                            <a:schemeClr val="accent2">
                              <a:lumMod val="75000"/>
                            </a:schemeClr>
                          </a:solidFill>
                          <a:latin typeface="IRAban" panose="02000503000000020002" pitchFamily="2" charset="-78"/>
                          <a:cs typeface="B Koodak" panose="00000700000000000000" pitchFamily="2" charset="-78"/>
                        </a:rPr>
                        <m:t>=</m:t>
                      </m:r>
                    </m:oMath>
                  </m:oMathPara>
                </a14:m>
                <a:endParaRPr lang="fa-IR" sz="2400" dirty="0">
                  <a:solidFill>
                    <a:schemeClr val="accent2">
                      <a:lumMod val="75000"/>
                    </a:schemeClr>
                  </a:solidFill>
                  <a:latin typeface="IRAban" panose="02000503000000020002" pitchFamily="2" charset="-78"/>
                  <a:cs typeface="B Koodak" panose="00000700000000000000" pitchFamily="2" charset="-78"/>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867890" y="5153847"/>
                <a:ext cx="2691442" cy="414409"/>
              </a:xfrm>
              <a:prstGeom prst="rect">
                <a:avLst/>
              </a:prstGeom>
              <a:blipFill>
                <a:blip r:embed="rId10"/>
                <a:stretch>
                  <a:fillRect l="-7014" t="-23529" r="-4072" b="-32353"/>
                </a:stretch>
              </a:blipFill>
            </p:spPr>
            <p:txBody>
              <a:bodyPr/>
              <a:lstStyle/>
              <a:p>
                <a:r>
                  <a:rPr lang="en-US">
                    <a:noFill/>
                  </a:rPr>
                  <a:t> </a:t>
                </a:r>
              </a:p>
            </p:txBody>
          </p:sp>
        </mc:Fallback>
      </mc:AlternateContent>
      <p:sp>
        <p:nvSpPr>
          <p:cNvPr id="20" name="Arc 19"/>
          <p:cNvSpPr/>
          <p:nvPr/>
        </p:nvSpPr>
        <p:spPr>
          <a:xfrm>
            <a:off x="2118227" y="4704579"/>
            <a:ext cx="985735" cy="658368"/>
          </a:xfrm>
          <a:prstGeom prst="arc">
            <a:avLst>
              <a:gd name="adj1" fmla="val 10389398"/>
              <a:gd name="adj2" fmla="val 0"/>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21" name="Arc 20"/>
          <p:cNvSpPr/>
          <p:nvPr/>
        </p:nvSpPr>
        <p:spPr>
          <a:xfrm>
            <a:off x="1128858" y="4686303"/>
            <a:ext cx="894999" cy="706490"/>
          </a:xfrm>
          <a:prstGeom prst="arc">
            <a:avLst>
              <a:gd name="adj1" fmla="val 10391391"/>
              <a:gd name="adj2" fmla="val 320008"/>
            </a:avLst>
          </a:prstGeom>
          <a:ln w="285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1" anchor="ctr"/>
          <a:lstStyle/>
          <a:p>
            <a:pPr algn="ctr"/>
            <a:endParaRPr lang="fa-IR"/>
          </a:p>
        </p:txBody>
      </p:sp>
      <p:cxnSp>
        <p:nvCxnSpPr>
          <p:cNvPr id="26" name="Straight Arrow Connector 25"/>
          <p:cNvCxnSpPr/>
          <p:nvPr/>
        </p:nvCxnSpPr>
        <p:spPr>
          <a:xfrm>
            <a:off x="2099869" y="5457935"/>
            <a:ext cx="0" cy="6217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1804054" y="6107018"/>
            <a:ext cx="591630" cy="35193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chemeClr val="tx1"/>
                </a:solidFill>
                <a:cs typeface="B Koodak" panose="00000700000000000000" pitchFamily="2" charset="-78"/>
              </a:rPr>
              <a:t>صفر</a:t>
            </a:r>
          </a:p>
        </p:txBody>
      </p:sp>
      <mc:AlternateContent xmlns:mc="http://schemas.openxmlformats.org/markup-compatibility/2006" xmlns:a14="http://schemas.microsoft.com/office/drawing/2010/main">
        <mc:Choice Requires="a14">
          <p:sp>
            <p:nvSpPr>
              <p:cNvPr id="32" name="Rectangle 31"/>
              <p:cNvSpPr/>
              <p:nvPr/>
            </p:nvSpPr>
            <p:spPr>
              <a:xfrm>
                <a:off x="3431207" y="5107680"/>
                <a:ext cx="1574469" cy="5067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400" i="0" smtClean="0">
                          <a:solidFill>
                            <a:schemeClr val="accent2">
                              <a:lumMod val="75000"/>
                            </a:schemeClr>
                          </a:solidFill>
                          <a:latin typeface="IRAban" panose="02000503000000020002" pitchFamily="2" charset="-78"/>
                          <a:cs typeface="B Koodak" panose="00000700000000000000" pitchFamily="2" charset="-78"/>
                        </a:rPr>
                        <m:t>35</m:t>
                      </m:r>
                      <m:r>
                        <m:rPr>
                          <m:nor/>
                        </m:rPr>
                        <a:rPr lang="fa-IR" sz="2400" b="0" i="0" smtClean="0">
                          <a:solidFill>
                            <a:schemeClr val="accent2">
                              <a:lumMod val="75000"/>
                            </a:schemeClr>
                          </a:solidFill>
                          <a:latin typeface="IRAban" panose="02000503000000020002" pitchFamily="2" charset="-78"/>
                          <a:cs typeface="B Koodak" panose="00000700000000000000" pitchFamily="2" charset="-78"/>
                        </a:rPr>
                        <m:t>−</m:t>
                      </m:r>
                      <m:r>
                        <m:rPr>
                          <m:nor/>
                        </m:rPr>
                        <a:rPr lang="fa-IR" sz="2400" i="0" smtClean="0">
                          <a:solidFill>
                            <a:schemeClr val="accent2">
                              <a:lumMod val="75000"/>
                            </a:schemeClr>
                          </a:solidFill>
                          <a:latin typeface="IRAban" panose="02000503000000020002" pitchFamily="2" charset="-78"/>
                          <a:cs typeface="B Koodak" panose="00000700000000000000" pitchFamily="2" charset="-78"/>
                        </a:rPr>
                        <m:t>17</m:t>
                      </m:r>
                      <m:r>
                        <m:rPr>
                          <m:nor/>
                        </m:rPr>
                        <a:rPr lang="fa-IR" sz="2400" i="0" smtClean="0">
                          <a:solidFill>
                            <a:schemeClr val="accent2">
                              <a:lumMod val="75000"/>
                            </a:schemeClr>
                          </a:solidFill>
                          <a:latin typeface="IRAban" panose="02000503000000020002" pitchFamily="2" charset="-78"/>
                          <a:cs typeface="B Koodak" panose="00000700000000000000" pitchFamily="2" charset="-78"/>
                        </a:rPr>
                        <m:t>=</m:t>
                      </m:r>
                      <m:r>
                        <m:rPr>
                          <m:nor/>
                        </m:rPr>
                        <a:rPr lang="fa-IR" sz="2400" i="0" smtClean="0">
                          <a:solidFill>
                            <a:schemeClr val="accent2">
                              <a:lumMod val="75000"/>
                            </a:schemeClr>
                          </a:solidFill>
                          <a:latin typeface="IRAban" panose="02000503000000020002" pitchFamily="2" charset="-78"/>
                          <a:cs typeface="B Koodak" panose="00000700000000000000" pitchFamily="2" charset="-78"/>
                        </a:rPr>
                        <m:t>18</m:t>
                      </m:r>
                    </m:oMath>
                  </m:oMathPara>
                </a14:m>
                <a:endParaRPr lang="fa-IR" sz="2400" dirty="0">
                  <a:solidFill>
                    <a:schemeClr val="accent2">
                      <a:lumMod val="75000"/>
                    </a:schemeClr>
                  </a:solidFill>
                  <a:latin typeface="IRAban" panose="02000503000000020002" pitchFamily="2" charset="-78"/>
                  <a:cs typeface="B Koodak" panose="00000700000000000000" pitchFamily="2" charset="-78"/>
                </a:endParaRPr>
              </a:p>
            </p:txBody>
          </p:sp>
        </mc:Choice>
        <mc:Fallback xmlns="">
          <p:sp>
            <p:nvSpPr>
              <p:cNvPr id="32" name="Rectangle 31"/>
              <p:cNvSpPr>
                <a:spLocks noRot="1" noChangeAspect="1" noMove="1" noResize="1" noEditPoints="1" noAdjustHandles="1" noChangeArrowheads="1" noChangeShapeType="1" noTextEdit="1"/>
              </p:cNvSpPr>
              <p:nvPr/>
            </p:nvSpPr>
            <p:spPr>
              <a:xfrm>
                <a:off x="3431207" y="5107680"/>
                <a:ext cx="1574469" cy="506742"/>
              </a:xfrm>
              <a:prstGeom prst="rect">
                <a:avLst/>
              </a:prstGeom>
              <a:blipFill>
                <a:blip r:embed="rId11"/>
                <a:stretch>
                  <a:fillRect t="-10843" b="-168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7101172" y="5423266"/>
                <a:ext cx="2441694" cy="506742"/>
              </a:xfrm>
              <a:prstGeom prst="rect">
                <a:avLst/>
              </a:prstGeom>
            </p:spPr>
            <p:txBody>
              <a:bodyPr wrap="none">
                <a:spAutoFit/>
              </a:bodyPr>
              <a:lstStyle/>
              <a:p>
                <a14:m>
                  <m:oMath xmlns:m="http://schemas.openxmlformats.org/officeDocument/2006/math">
                    <m:r>
                      <m:rPr>
                        <m:nor/>
                      </m:rPr>
                      <a:rPr lang="fa-IR" sz="2400" b="0" i="0" smtClean="0">
                        <a:solidFill>
                          <a:schemeClr val="accent2">
                            <a:lumMod val="75000"/>
                          </a:schemeClr>
                        </a:solidFill>
                        <a:latin typeface="IRAban" panose="02000503000000020002" pitchFamily="2" charset="-78"/>
                        <a:cs typeface="B Koodak" panose="00000700000000000000" pitchFamily="2" charset="-78"/>
                      </a:rPr>
                      <m:t>−</m:t>
                    </m:r>
                    <m:r>
                      <m:rPr>
                        <m:nor/>
                      </m:rPr>
                      <a:rPr lang="fa-IR" sz="2400" i="0" smtClean="0">
                        <a:solidFill>
                          <a:schemeClr val="accent2">
                            <a:lumMod val="75000"/>
                          </a:schemeClr>
                        </a:solidFill>
                        <a:latin typeface="IRAban" panose="02000503000000020002" pitchFamily="2" charset="-78"/>
                        <a:cs typeface="B Koodak" panose="00000700000000000000" pitchFamily="2" charset="-78"/>
                      </a:rPr>
                      <m:t>32</m:t>
                    </m:r>
                    <m:r>
                      <m:rPr>
                        <m:nor/>
                      </m:rPr>
                      <a:rPr lang="fa-IR" sz="2400" b="0" i="0" smtClean="0">
                        <a:solidFill>
                          <a:schemeClr val="accent2">
                            <a:lumMod val="75000"/>
                          </a:schemeClr>
                        </a:solidFill>
                        <a:latin typeface="IRAban" panose="02000503000000020002" pitchFamily="2" charset="-78"/>
                        <a:cs typeface="B Koodak" panose="00000700000000000000" pitchFamily="2" charset="-78"/>
                      </a:rPr>
                      <m:t>−</m:t>
                    </m:r>
                    <m:r>
                      <m:rPr>
                        <m:nor/>
                      </m:rPr>
                      <a:rPr lang="fa-IR" sz="2400" i="0" smtClean="0">
                        <a:solidFill>
                          <a:schemeClr val="accent2">
                            <a:lumMod val="75000"/>
                          </a:schemeClr>
                        </a:solidFill>
                        <a:latin typeface="IRAban" panose="02000503000000020002" pitchFamily="2" charset="-78"/>
                        <a:cs typeface="B Koodak" panose="00000700000000000000" pitchFamily="2" charset="-78"/>
                      </a:rPr>
                      <m:t>21</m:t>
                    </m:r>
                    <m:r>
                      <m:rPr>
                        <m:nor/>
                      </m:rPr>
                      <a:rPr lang="fa-IR" sz="2400" i="0" smtClean="0">
                        <a:solidFill>
                          <a:schemeClr val="accent2">
                            <a:lumMod val="75000"/>
                          </a:schemeClr>
                        </a:solidFill>
                        <a:latin typeface="IRAban" panose="02000503000000020002" pitchFamily="2" charset="-78"/>
                        <a:cs typeface="B Koodak" panose="00000700000000000000" pitchFamily="2" charset="-78"/>
                      </a:rPr>
                      <m:t>+</m:t>
                    </m:r>
                    <m:r>
                      <m:rPr>
                        <m:nor/>
                      </m:rPr>
                      <a:rPr lang="fa-IR" sz="2400" i="0" smtClean="0">
                        <a:solidFill>
                          <a:schemeClr val="accent2">
                            <a:lumMod val="75000"/>
                          </a:schemeClr>
                        </a:solidFill>
                        <a:latin typeface="IRAban" panose="02000503000000020002" pitchFamily="2" charset="-78"/>
                        <a:cs typeface="B Koodak" panose="00000700000000000000" pitchFamily="2" charset="-78"/>
                      </a:rPr>
                      <m:t>12</m:t>
                    </m:r>
                    <m:r>
                      <m:rPr>
                        <m:nor/>
                      </m:rPr>
                      <a:rPr lang="fa-IR" sz="2400" i="0" smtClean="0">
                        <a:solidFill>
                          <a:schemeClr val="accent2">
                            <a:lumMod val="75000"/>
                          </a:schemeClr>
                        </a:solidFill>
                        <a:latin typeface="IRAban" panose="02000503000000020002" pitchFamily="2" charset="-78"/>
                        <a:cs typeface="B Koodak" panose="00000700000000000000" pitchFamily="2" charset="-78"/>
                      </a:rPr>
                      <m:t>+</m:t>
                    </m:r>
                    <m:r>
                      <m:rPr>
                        <m:nor/>
                      </m:rPr>
                      <a:rPr lang="fa-IR" sz="2400" i="0" smtClean="0">
                        <a:solidFill>
                          <a:schemeClr val="accent2">
                            <a:lumMod val="75000"/>
                          </a:schemeClr>
                        </a:solidFill>
                        <a:latin typeface="IRAban" panose="02000503000000020002" pitchFamily="2" charset="-78"/>
                        <a:cs typeface="B Koodak" panose="00000700000000000000" pitchFamily="2" charset="-78"/>
                      </a:rPr>
                      <m:t>3</m:t>
                    </m:r>
                    <m:r>
                      <m:rPr>
                        <m:nor/>
                      </m:rPr>
                      <a:rPr lang="fa-IR" sz="2400" i="0" smtClean="0">
                        <a:solidFill>
                          <a:schemeClr val="accent2">
                            <a:lumMod val="75000"/>
                          </a:schemeClr>
                        </a:solidFill>
                        <a:latin typeface="IRAban" panose="02000503000000020002" pitchFamily="2" charset="-78"/>
                        <a:cs typeface="B Koodak" panose="00000700000000000000" pitchFamily="2" charset="-78"/>
                      </a:rPr>
                      <m:t>×</m:t>
                    </m:r>
                    <m:r>
                      <m:rPr>
                        <m:nor/>
                      </m:rPr>
                      <a:rPr lang="fa-IR" sz="2400" i="0" smtClean="0">
                        <a:solidFill>
                          <a:schemeClr val="accent2">
                            <a:lumMod val="75000"/>
                          </a:schemeClr>
                        </a:solidFill>
                        <a:latin typeface="IRAban" panose="02000503000000020002" pitchFamily="2" charset="-78"/>
                        <a:cs typeface="B Koodak" panose="00000700000000000000" pitchFamily="2" charset="-78"/>
                      </a:rPr>
                      <m:t>7</m:t>
                    </m:r>
                  </m:oMath>
                </a14:m>
                <a:r>
                  <a:rPr lang="fa-IR" sz="2400" dirty="0">
                    <a:solidFill>
                      <a:schemeClr val="accent2">
                        <a:lumMod val="75000"/>
                      </a:schemeClr>
                    </a:solidFill>
                    <a:latin typeface="IRAban" panose="02000503000000020002" pitchFamily="2" charset="-78"/>
                    <a:cs typeface="B Koodak" panose="00000700000000000000" pitchFamily="2" charset="-78"/>
                  </a:rPr>
                  <a:t>=</a:t>
                </a:r>
              </a:p>
            </p:txBody>
          </p:sp>
        </mc:Choice>
        <mc:Fallback xmlns="">
          <p:sp>
            <p:nvSpPr>
              <p:cNvPr id="35" name="Rectangle 34"/>
              <p:cNvSpPr>
                <a:spLocks noRot="1" noChangeAspect="1" noMove="1" noResize="1" noEditPoints="1" noAdjustHandles="1" noChangeArrowheads="1" noChangeShapeType="1" noTextEdit="1"/>
              </p:cNvSpPr>
              <p:nvPr/>
            </p:nvSpPr>
            <p:spPr>
              <a:xfrm>
                <a:off x="7101172" y="5423266"/>
                <a:ext cx="2441694" cy="506742"/>
              </a:xfrm>
              <a:prstGeom prst="rect">
                <a:avLst/>
              </a:prstGeom>
              <a:blipFill>
                <a:blip r:embed="rId12"/>
                <a:stretch>
                  <a:fillRect l="-4250" t="-10843" r="-7250" b="-31325"/>
                </a:stretch>
              </a:blipFill>
            </p:spPr>
            <p:txBody>
              <a:bodyPr/>
              <a:lstStyle/>
              <a:p>
                <a:r>
                  <a:rPr lang="en-US">
                    <a:noFill/>
                  </a:rPr>
                  <a:t> </a:t>
                </a:r>
              </a:p>
            </p:txBody>
          </p:sp>
        </mc:Fallback>
      </mc:AlternateContent>
      <p:sp>
        <p:nvSpPr>
          <p:cNvPr id="38" name="TextBox 37"/>
          <p:cNvSpPr txBox="1"/>
          <p:nvPr/>
        </p:nvSpPr>
        <p:spPr>
          <a:xfrm>
            <a:off x="8719794" y="6152364"/>
            <a:ext cx="758952" cy="461665"/>
          </a:xfrm>
          <a:prstGeom prst="rect">
            <a:avLst/>
          </a:prstGeom>
          <a:noFill/>
        </p:spPr>
        <p:txBody>
          <a:bodyPr wrap="square" rtlCol="1">
            <a:spAutoFit/>
          </a:bodyPr>
          <a:lstStyle/>
          <a:p>
            <a:r>
              <a:rPr lang="fa-IR" sz="2400" dirty="0">
                <a:solidFill>
                  <a:srgbClr val="00B0F0"/>
                </a:solidFill>
                <a:latin typeface="IRAban" panose="02000503000000020002" pitchFamily="2" charset="-78"/>
                <a:cs typeface="B Koodak" panose="00000700000000000000" pitchFamily="2" charset="-78"/>
              </a:rPr>
              <a:t>21</a:t>
            </a:r>
          </a:p>
        </p:txBody>
      </p:sp>
      <p:sp>
        <p:nvSpPr>
          <p:cNvPr id="39" name="Arc 38"/>
          <p:cNvSpPr/>
          <p:nvPr/>
        </p:nvSpPr>
        <p:spPr>
          <a:xfrm>
            <a:off x="7885989" y="5128380"/>
            <a:ext cx="1120510" cy="724860"/>
          </a:xfrm>
          <a:prstGeom prst="arc">
            <a:avLst>
              <a:gd name="adj1" fmla="val 10757197"/>
              <a:gd name="adj2" fmla="val 0"/>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43" name="TextBox 42"/>
          <p:cNvSpPr txBox="1"/>
          <p:nvPr/>
        </p:nvSpPr>
        <p:spPr>
          <a:xfrm>
            <a:off x="7731397" y="3049455"/>
            <a:ext cx="65" cy="369332"/>
          </a:xfrm>
          <a:prstGeom prst="rect">
            <a:avLst/>
          </a:prstGeom>
          <a:noFill/>
        </p:spPr>
        <p:txBody>
          <a:bodyPr wrap="none" lIns="0" tIns="0" rIns="0" bIns="0" rtlCol="1">
            <a:spAutoFit/>
          </a:bodyPr>
          <a:lstStyle/>
          <a:p>
            <a:endParaRPr lang="fa-IR" sz="2400" dirty="0">
              <a:latin typeface="IRAban" panose="02000503000000020002" pitchFamily="2" charset="-78"/>
              <a:cs typeface="IRAban" panose="02000503000000020002" pitchFamily="2" charset="-78"/>
            </a:endParaRPr>
          </a:p>
        </p:txBody>
      </p:sp>
      <mc:AlternateContent xmlns:mc="http://schemas.openxmlformats.org/markup-compatibility/2006" xmlns:a14="http://schemas.microsoft.com/office/drawing/2010/main">
        <mc:Choice Requires="a14">
          <p:sp>
            <p:nvSpPr>
              <p:cNvPr id="44" name="Rectangle 43"/>
              <p:cNvSpPr/>
              <p:nvPr/>
            </p:nvSpPr>
            <p:spPr>
              <a:xfrm>
                <a:off x="9367103" y="5423265"/>
                <a:ext cx="1939955" cy="5067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a-IR" sz="2400" b="0" i="0" smtClean="0">
                          <a:solidFill>
                            <a:schemeClr val="accent2">
                              <a:lumMod val="75000"/>
                            </a:schemeClr>
                          </a:solidFill>
                          <a:latin typeface="IRAban" panose="02000503000000020002" pitchFamily="2" charset="-78"/>
                          <a:cs typeface="B Koodak" panose="00000700000000000000" pitchFamily="2" charset="-78"/>
                        </a:rPr>
                        <m:t>−</m:t>
                      </m:r>
                      <m:r>
                        <m:rPr>
                          <m:nor/>
                        </m:rPr>
                        <a:rPr lang="fa-IR" sz="2400" smtClean="0">
                          <a:solidFill>
                            <a:schemeClr val="accent2">
                              <a:lumMod val="75000"/>
                            </a:schemeClr>
                          </a:solidFill>
                          <a:latin typeface="IRAban" panose="02000503000000020002" pitchFamily="2" charset="-78"/>
                          <a:cs typeface="B Koodak" panose="00000700000000000000" pitchFamily="2" charset="-78"/>
                        </a:rPr>
                        <m:t>32</m:t>
                      </m:r>
                      <m:r>
                        <m:rPr>
                          <m:nor/>
                        </m:rPr>
                        <a:rPr lang="fa-IR" sz="2400" smtClean="0">
                          <a:solidFill>
                            <a:schemeClr val="accent2">
                              <a:lumMod val="75000"/>
                            </a:schemeClr>
                          </a:solidFill>
                          <a:latin typeface="IRAban" panose="02000503000000020002" pitchFamily="2" charset="-78"/>
                          <a:cs typeface="B Koodak" panose="00000700000000000000" pitchFamily="2" charset="-78"/>
                        </a:rPr>
                        <m:t>+</m:t>
                      </m:r>
                      <m:r>
                        <m:rPr>
                          <m:nor/>
                        </m:rPr>
                        <a:rPr lang="fa-IR" sz="2400" smtClean="0">
                          <a:solidFill>
                            <a:schemeClr val="accent2">
                              <a:lumMod val="75000"/>
                            </a:schemeClr>
                          </a:solidFill>
                          <a:latin typeface="IRAban" panose="02000503000000020002" pitchFamily="2" charset="-78"/>
                          <a:cs typeface="B Koodak" panose="00000700000000000000" pitchFamily="2" charset="-78"/>
                        </a:rPr>
                        <m:t>12</m:t>
                      </m:r>
                      <m:r>
                        <m:rPr>
                          <m:nor/>
                        </m:rPr>
                        <a:rPr lang="fa-IR" sz="2400" smtClean="0">
                          <a:solidFill>
                            <a:schemeClr val="accent2">
                              <a:lumMod val="75000"/>
                            </a:schemeClr>
                          </a:solidFill>
                          <a:latin typeface="IRAban" panose="02000503000000020002" pitchFamily="2" charset="-78"/>
                          <a:cs typeface="B Koodak" panose="00000700000000000000" pitchFamily="2" charset="-78"/>
                        </a:rPr>
                        <m:t>=</m:t>
                      </m:r>
                      <m:r>
                        <m:rPr>
                          <m:nor/>
                        </m:rPr>
                        <a:rPr lang="fa-IR" sz="2400" smtClean="0">
                          <a:solidFill>
                            <a:schemeClr val="accent2">
                              <a:lumMod val="75000"/>
                            </a:schemeClr>
                          </a:solidFill>
                          <a:latin typeface="IRAban" panose="02000503000000020002" pitchFamily="2" charset="-78"/>
                          <a:cs typeface="B Koodak" panose="00000700000000000000" pitchFamily="2" charset="-78"/>
                        </a:rPr>
                        <m:t>−</m:t>
                      </m:r>
                      <m:r>
                        <m:rPr>
                          <m:nor/>
                        </m:rPr>
                        <a:rPr lang="fa-IR" sz="2400" smtClean="0">
                          <a:solidFill>
                            <a:schemeClr val="accent2">
                              <a:lumMod val="75000"/>
                            </a:schemeClr>
                          </a:solidFill>
                          <a:latin typeface="IRAban" panose="02000503000000020002" pitchFamily="2" charset="-78"/>
                          <a:cs typeface="B Koodak" panose="00000700000000000000" pitchFamily="2" charset="-78"/>
                        </a:rPr>
                        <m:t>20</m:t>
                      </m:r>
                    </m:oMath>
                  </m:oMathPara>
                </a14:m>
                <a:endParaRPr lang="fa-IR" sz="2000" dirty="0">
                  <a:solidFill>
                    <a:schemeClr val="accent2">
                      <a:lumMod val="75000"/>
                    </a:schemeClr>
                  </a:solidFill>
                  <a:latin typeface="IRAban" panose="02000503000000020002" pitchFamily="2" charset="-78"/>
                  <a:cs typeface="B Koodak" panose="00000700000000000000" pitchFamily="2" charset="-78"/>
                </a:endParaRPr>
              </a:p>
            </p:txBody>
          </p:sp>
        </mc:Choice>
        <mc:Fallback xmlns="">
          <p:sp>
            <p:nvSpPr>
              <p:cNvPr id="44" name="Rectangle 43"/>
              <p:cNvSpPr>
                <a:spLocks noRot="1" noChangeAspect="1" noMove="1" noResize="1" noEditPoints="1" noAdjustHandles="1" noChangeArrowheads="1" noChangeShapeType="1" noTextEdit="1"/>
              </p:cNvSpPr>
              <p:nvPr/>
            </p:nvSpPr>
            <p:spPr>
              <a:xfrm>
                <a:off x="9367103" y="5423265"/>
                <a:ext cx="1939955" cy="506742"/>
              </a:xfrm>
              <a:prstGeom prst="rect">
                <a:avLst/>
              </a:prstGeom>
              <a:blipFill>
                <a:blip r:embed="rId13"/>
                <a:stretch>
                  <a:fillRect l="-5346" t="-10843" r="-1572" b="-16867"/>
                </a:stretch>
              </a:blipFill>
            </p:spPr>
            <p:txBody>
              <a:bodyPr/>
              <a:lstStyle/>
              <a:p>
                <a:r>
                  <a:rPr lang="en-US">
                    <a:noFill/>
                  </a:rPr>
                  <a:t> </a:t>
                </a:r>
              </a:p>
            </p:txBody>
          </p:sp>
        </mc:Fallback>
      </mc:AlternateContent>
      <p:sp>
        <p:nvSpPr>
          <p:cNvPr id="3" name="Left Brace 2"/>
          <p:cNvSpPr/>
          <p:nvPr/>
        </p:nvSpPr>
        <p:spPr>
          <a:xfrm>
            <a:off x="1959069" y="991999"/>
            <a:ext cx="508973" cy="2057456"/>
          </a:xfrm>
          <a:prstGeom prst="leftBrace">
            <a:avLst>
              <a:gd name="adj1" fmla="val 71070"/>
              <a:gd name="adj2" fmla="val 50000"/>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nvSpPr>
        <p:spPr>
          <a:xfrm>
            <a:off x="3471963" y="1061472"/>
            <a:ext cx="1238427" cy="707886"/>
          </a:xfrm>
          <a:prstGeom prst="rect">
            <a:avLst/>
          </a:prstGeom>
          <a:noFill/>
        </p:spPr>
        <p:txBody>
          <a:bodyPr wrap="square" rtlCol="1">
            <a:spAutoFit/>
          </a:bodyPr>
          <a:lstStyle/>
          <a:p>
            <a:pPr lvl="0" rtl="1">
              <a:defRPr/>
            </a:pPr>
            <a:r>
              <a:rPr lang="fa-IR" sz="4000" dirty="0">
                <a:solidFill>
                  <a:srgbClr val="FF0000"/>
                </a:solidFill>
              </a:rPr>
              <a:t>×</a:t>
            </a:r>
          </a:p>
        </p:txBody>
      </p:sp>
      <p:sp>
        <p:nvSpPr>
          <p:cNvPr id="34" name="TextBox 33"/>
          <p:cNvSpPr txBox="1"/>
          <p:nvPr/>
        </p:nvSpPr>
        <p:spPr>
          <a:xfrm>
            <a:off x="3422940" y="2239768"/>
            <a:ext cx="1238427" cy="707886"/>
          </a:xfrm>
          <a:prstGeom prst="rect">
            <a:avLst/>
          </a:prstGeom>
          <a:noFill/>
        </p:spPr>
        <p:txBody>
          <a:bodyPr wrap="square" rtlCol="1">
            <a:spAutoFit/>
          </a:bodyPr>
          <a:lstStyle/>
          <a:p>
            <a:pPr lvl="0" rtl="1">
              <a:defRPr/>
            </a:pPr>
            <a:r>
              <a:rPr lang="fa-IR" sz="4000" dirty="0">
                <a:solidFill>
                  <a:srgbClr val="00B050"/>
                </a:solidFill>
                <a:sym typeface="Wingdings" panose="05000000000000000000" pitchFamily="2" charset="2"/>
              </a:rPr>
              <a:t></a:t>
            </a:r>
            <a:endParaRPr lang="fa-IR" sz="4000" dirty="0">
              <a:solidFill>
                <a:srgbClr val="00B050"/>
              </a:solidFill>
            </a:endParaRPr>
          </a:p>
        </p:txBody>
      </p:sp>
      <p:sp>
        <p:nvSpPr>
          <p:cNvPr id="5" name="Right Brace 4"/>
          <p:cNvSpPr/>
          <p:nvPr/>
        </p:nvSpPr>
        <p:spPr>
          <a:xfrm rot="5400000">
            <a:off x="8846812" y="5614746"/>
            <a:ext cx="234351" cy="605979"/>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Rounded Rectangle 40"/>
          <p:cNvSpPr/>
          <p:nvPr/>
        </p:nvSpPr>
        <p:spPr>
          <a:xfrm>
            <a:off x="8074676" y="4755743"/>
            <a:ext cx="743135" cy="35193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chemeClr val="tx1"/>
                </a:solidFill>
                <a:cs typeface="B Koodak" panose="00000700000000000000" pitchFamily="2" charset="-78"/>
              </a:rPr>
              <a:t>صفر</a:t>
            </a:r>
          </a:p>
        </p:txBody>
      </p:sp>
      <p:cxnSp>
        <p:nvCxnSpPr>
          <p:cNvPr id="42" name="Straight Connector 41"/>
          <p:cNvCxnSpPr/>
          <p:nvPr/>
        </p:nvCxnSpPr>
        <p:spPr>
          <a:xfrm flipV="1">
            <a:off x="509254" y="3584342"/>
            <a:ext cx="11119104"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5139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p:cTn id="46" dur="500" fill="hold"/>
                                        <p:tgtEl>
                                          <p:spTgt spid="34"/>
                                        </p:tgtEl>
                                        <p:attrNameLst>
                                          <p:attrName>ppt_w</p:attrName>
                                        </p:attrNameLst>
                                      </p:cBhvr>
                                      <p:tavLst>
                                        <p:tav tm="0">
                                          <p:val>
                                            <p:fltVal val="0"/>
                                          </p:val>
                                        </p:tav>
                                        <p:tav tm="100000">
                                          <p:val>
                                            <p:strVal val="#ppt_w"/>
                                          </p:val>
                                        </p:tav>
                                      </p:tavLst>
                                    </p:anim>
                                    <p:anim calcmode="lin" valueType="num">
                                      <p:cBhvr>
                                        <p:cTn id="47" dur="500" fill="hold"/>
                                        <p:tgtEl>
                                          <p:spTgt spid="34"/>
                                        </p:tgtEl>
                                        <p:attrNameLst>
                                          <p:attrName>ppt_h</p:attrName>
                                        </p:attrNameLst>
                                      </p:cBhvr>
                                      <p:tavLst>
                                        <p:tav tm="0">
                                          <p:val>
                                            <p:fltVal val="0"/>
                                          </p:val>
                                        </p:tav>
                                        <p:tav tm="100000">
                                          <p:val>
                                            <p:strVal val="#ppt_h"/>
                                          </p:val>
                                        </p:tav>
                                      </p:tavLst>
                                    </p:anim>
                                    <p:animEffect transition="in" filter="fade">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right)">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dissolve">
                                      <p:cBhvr>
                                        <p:cTn id="58" dur="500"/>
                                        <p:tgtEl>
                                          <p:spTgt spid="42"/>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dissolve">
                                      <p:cBhvr>
                                        <p:cTn id="61" dur="500"/>
                                        <p:tgtEl>
                                          <p:spTgt spid="18"/>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dissolve">
                                      <p:cBhvr>
                                        <p:cTn id="64" dur="500"/>
                                        <p:tgtEl>
                                          <p:spTgt spid="19"/>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dissolve">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right)">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left)">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barn(inVertical)">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500"/>
                                        <p:tgtEl>
                                          <p:spTgt spid="32"/>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37" fill="hold" grpId="0" nodeType="click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barn(outVertical)">
                                      <p:cBhvr>
                                        <p:cTn id="97" dur="500"/>
                                        <p:tgtEl>
                                          <p:spTgt spid="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500"/>
                                        <p:tgtEl>
                                          <p:spTgt spid="3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grpId="0" nodeType="click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right)">
                                      <p:cBhvr>
                                        <p:cTn id="107" dur="500"/>
                                        <p:tgtEl>
                                          <p:spTgt spid="3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500"/>
                                        <p:tgtEl>
                                          <p:spTgt spid="41"/>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wipe(left)">
                                      <p:cBhvr>
                                        <p:cTn id="11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p:bldP spid="12" grpId="0"/>
      <p:bldP spid="14" grpId="0"/>
      <p:bldP spid="16" grpId="0"/>
      <p:bldP spid="17" grpId="0"/>
      <p:bldP spid="18" grpId="0"/>
      <p:bldP spid="19" grpId="0"/>
      <p:bldP spid="20" grpId="0" animBg="1"/>
      <p:bldP spid="21" grpId="0" animBg="1"/>
      <p:bldP spid="28" grpId="0" animBg="1"/>
      <p:bldP spid="32" grpId="0"/>
      <p:bldP spid="35" grpId="0"/>
      <p:bldP spid="38" grpId="0"/>
      <p:bldP spid="39" grpId="0" animBg="1"/>
      <p:bldP spid="44" grpId="0"/>
      <p:bldP spid="3" grpId="0" animBg="1"/>
      <p:bldP spid="33" grpId="0"/>
      <p:bldP spid="34" grpId="0"/>
      <p:bldP spid="5"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6439</TotalTime>
  <Words>8222</Words>
  <Application>Microsoft Office PowerPoint</Application>
  <PresentationFormat>Widescreen</PresentationFormat>
  <Paragraphs>1408</Paragraphs>
  <Slides>59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Calibri</vt:lpstr>
      <vt:lpstr>Calibri Light</vt:lpstr>
      <vt:lpstr>IRAban</vt:lpstr>
      <vt:lpstr>Arial</vt:lpstr>
      <vt:lpstr>Cambria Math</vt:lpstr>
      <vt:lpstr>Wingdings</vt:lpstr>
      <vt:lpstr>B Nazanin</vt:lpstr>
      <vt:lpstr>B Koodak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برای رسیدن از فرض به حکم، راه حلی پیدا کنید. روشهای مختلفی برای اینکار هست که آنها را به مرور میآموزید. یکی از راههای اثبات برابری دو پارهخط، استفاده از مثلثهای همنهشت است. در این شکل، کدام دو مثلث، برای این منظور مناسب است؟ با توجه به فرض و حکم مسئله، اثبات را با نمادهای ریاضی کامل کنید   فونا های پکیج روش حمایت</dc:title>
  <dc:creator>Haniyeh gh</dc:creator>
  <cp:lastModifiedBy>ASUS</cp:lastModifiedBy>
  <cp:revision>676</cp:revision>
  <dcterms:created xsi:type="dcterms:W3CDTF">2020-08-01T19:31:58Z</dcterms:created>
  <dcterms:modified xsi:type="dcterms:W3CDTF">2024-11-22T20:09:39Z</dcterms:modified>
</cp:coreProperties>
</file>