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81" r:id="rId6"/>
    <p:sldId id="282" r:id="rId7"/>
    <p:sldId id="283" r:id="rId8"/>
    <p:sldId id="284" r:id="rId9"/>
    <p:sldId id="28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2EBD"/>
    <a:srgbClr val="3C3E92"/>
    <a:srgbClr val="FFDB69"/>
    <a:srgbClr val="FFD243"/>
    <a:srgbClr val="C7C4AD"/>
    <a:srgbClr val="E6F1E7"/>
    <a:srgbClr val="413695"/>
    <a:srgbClr val="DCE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118" y="6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40C09-948E-2AB2-FB6A-0A44C8AE20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8F055F-0CE3-1FDC-F271-B3269EDC77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BDB11F-0275-3D6B-8DCA-ADBB77ACD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FB843-2AC6-4F13-8B84-1BE82361C2D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42677-6354-43B1-6962-CC9A4BB05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CC223-6E47-235F-7D95-CA58C5649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79F2-2288-4B9C-BA91-228CCE50F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3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4AB0C-642E-781E-80D7-C792FCC86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01D274-7399-F961-F01D-AF269E05AF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319FD-5D89-DD9C-3643-5D76E152A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FB843-2AC6-4F13-8B84-1BE82361C2D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E375B-53CB-323B-8F51-6886C82FB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A2817-D00E-EAA1-A814-4857596B3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79F2-2288-4B9C-BA91-228CCE50F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55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DF4F34-0CFD-A7C7-E2B9-7D9EFEEC3F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224F0A-ADA7-2FD6-D3DA-1449703ECB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954CF-C634-8D91-E4E9-25071AE2B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FB843-2AC6-4F13-8B84-1BE82361C2D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10758-BC29-A232-5039-6585BD2A9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C4194-2F5A-B2BF-B5E1-D1E1D3510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79F2-2288-4B9C-BA91-228CCE50F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70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D2B9-0CD2-6872-94F1-D7643F465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3EAC9-73A2-C003-BFEB-2C457320E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0DDDF-00E9-23D0-69D4-3E2DA965B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FB843-2AC6-4F13-8B84-1BE82361C2D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504A7-B945-B629-F773-080137058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4F151-ADE2-263C-3216-68D5A1FB7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79F2-2288-4B9C-BA91-228CCE50F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5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C2052-2872-282A-FA5B-28E3DF516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72D28D-EF61-41BF-80A4-5CBA19299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EEE5C-1F9A-2692-E983-86ECBC178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FB843-2AC6-4F13-8B84-1BE82361C2D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D664E-5AAB-638C-4742-11A627D48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8C55F-1ACC-EC26-6A65-FEF961E83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79F2-2288-4B9C-BA91-228CCE50F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263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4C0B-1327-CBC2-CBBC-14BE2629B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E2C6C-F264-D4BF-25D4-E5DAE88865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7DF9E0-B560-8CCC-872B-B9414390E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D275D-5657-D3F7-DBAA-76F750A16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FB843-2AC6-4F13-8B84-1BE82361C2D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835237-5505-B538-89C2-3EC30A565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8CBD27-11B3-3C1E-B61D-CDE48ECE6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79F2-2288-4B9C-BA91-228CCE50F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75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46102-BEA8-457A-DBA1-46E1D03FB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32C47A-4AE7-31B9-CDA1-CBAAEE9A3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9DAE18-943F-A895-DA48-C577FB010B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991022-8C1A-2375-061D-416EFDBD4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6EAE07-9C6C-A596-050A-CF8B510A3F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A8D2E6-FBC2-46C6-A851-7B0980366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FB843-2AC6-4F13-8B84-1BE82361C2D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0B403F-EF7A-F564-FED2-22D33A330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3F5796-A7A4-90C7-44DF-F68231B80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79F2-2288-4B9C-BA91-228CCE50F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454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E9280-AFF9-7D3C-C1C2-B708F23EA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D5470C-874E-7F64-8EB1-5F00FF219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FB843-2AC6-4F13-8B84-1BE82361C2D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074BC2-CB52-792B-8BFC-4C803254B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EE583-11DF-1B24-AF40-D136EDCE4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79F2-2288-4B9C-BA91-228CCE50F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97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0C5E5A-A147-8B47-377C-15FA38B34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FB843-2AC6-4F13-8B84-1BE82361C2D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1102C7-1785-CDDB-9510-D2BD21903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EBCEBA-C1E7-A123-CA72-4DCC79D48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79F2-2288-4B9C-BA91-228CCE50F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9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24D2B-5AF0-7010-D300-6268786CA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CD015-87A3-1B6A-95AF-69E306CAA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8D40B8-2F20-85A1-4FB7-C0E75D1A19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E226F1-01F7-F7B0-0BF2-AF1267535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FB843-2AC6-4F13-8B84-1BE82361C2D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1543D-D4CD-2A7A-1893-07C77DE3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CC3D57-FECB-C9BA-B236-D7EFAF006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79F2-2288-4B9C-BA91-228CCE50F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7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EC053-9EC0-F5CB-84F3-FF5D3778B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670145-5C4B-2119-D1EF-0F9A9A7BE6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0F84C7-0F02-B0F3-682D-8B06215833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28B3BB-ED7F-28F7-FDA9-2D3F8D153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FB843-2AC6-4F13-8B84-1BE82361C2D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BE3B1E-DBAD-D15D-35C2-826BB538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5F71FA-FFDB-8734-3D75-4A64F280B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79F2-2288-4B9C-BA91-228CCE50F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914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80CA7F-35D2-33F8-0A77-A50DEA95E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7304D-5CF1-0407-51BA-44E6F656C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9621B-D7CA-67F3-2902-CF78104BDA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B843-2AC6-4F13-8B84-1BE82361C2D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2F1CB-5C23-5B43-CD69-923F7BD9C2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08434-0EB8-9B2D-8218-50A80999EB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C79F2-2288-4B9C-BA91-228CCE50F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186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FA2DEB3B-75D3-C62E-69FA-DE2D12239C10}"/>
              </a:ext>
            </a:extLst>
          </p:cNvPr>
          <p:cNvSpPr/>
          <p:nvPr/>
        </p:nvSpPr>
        <p:spPr>
          <a:xfrm>
            <a:off x="1295400" y="0"/>
            <a:ext cx="96012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4DA55BE-15CE-7D54-819D-C524CF43876B}"/>
              </a:ext>
            </a:extLst>
          </p:cNvPr>
          <p:cNvSpPr/>
          <p:nvPr/>
        </p:nvSpPr>
        <p:spPr>
          <a:xfrm>
            <a:off x="11370935" y="0"/>
            <a:ext cx="9601200" cy="6858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0159040-0283-3192-41AA-031D76A8FAFA}"/>
              </a:ext>
            </a:extLst>
          </p:cNvPr>
          <p:cNvSpPr/>
          <p:nvPr/>
        </p:nvSpPr>
        <p:spPr>
          <a:xfrm>
            <a:off x="21446470" y="0"/>
            <a:ext cx="9601200" cy="6858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A5C1FE8-856F-A83D-047D-03EFC1AED3D2}"/>
              </a:ext>
            </a:extLst>
          </p:cNvPr>
          <p:cNvSpPr/>
          <p:nvPr/>
        </p:nvSpPr>
        <p:spPr>
          <a:xfrm>
            <a:off x="-8780135" y="0"/>
            <a:ext cx="9601200" cy="6858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D569BA0-EBDA-D130-5545-6D5E53020582}"/>
              </a:ext>
            </a:extLst>
          </p:cNvPr>
          <p:cNvSpPr/>
          <p:nvPr/>
        </p:nvSpPr>
        <p:spPr>
          <a:xfrm>
            <a:off x="0" y="-381000"/>
            <a:ext cx="12192000" cy="1014046"/>
          </a:xfrm>
          <a:prstGeom prst="ellipse">
            <a:avLst/>
          </a:prstGeom>
          <a:solidFill>
            <a:schemeClr val="bg1"/>
          </a:solidFill>
          <a:ln w="47625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9A74B6D5-8F15-F2EF-D1FF-10FF01DEBB5F}"/>
              </a:ext>
            </a:extLst>
          </p:cNvPr>
          <p:cNvSpPr/>
          <p:nvPr/>
        </p:nvSpPr>
        <p:spPr>
          <a:xfrm>
            <a:off x="0" y="6350977"/>
            <a:ext cx="12192000" cy="1014046"/>
          </a:xfrm>
          <a:prstGeom prst="ellipse">
            <a:avLst/>
          </a:prstGeom>
          <a:solidFill>
            <a:schemeClr val="bg1"/>
          </a:solidFill>
          <a:ln w="47625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3">
            <a:extLst>
              <a:ext uri="{FF2B5EF4-FFF2-40B4-BE49-F238E27FC236}">
                <a16:creationId xmlns:a16="http://schemas.microsoft.com/office/drawing/2014/main" id="{0C838D58-ECCE-2453-FD4F-FEDC6B98F2DE}"/>
              </a:ext>
            </a:extLst>
          </p:cNvPr>
          <p:cNvSpPr/>
          <p:nvPr/>
        </p:nvSpPr>
        <p:spPr>
          <a:xfrm>
            <a:off x="-139235" y="-4167021"/>
            <a:ext cx="15730932" cy="8116284"/>
          </a:xfrm>
          <a:custGeom>
            <a:avLst/>
            <a:gdLst>
              <a:gd name="connsiteX0" fmla="*/ 0 w 12192000"/>
              <a:gd name="connsiteY0" fmla="*/ 3429000 h 6858000"/>
              <a:gd name="connsiteX1" fmla="*/ 6096000 w 12192000"/>
              <a:gd name="connsiteY1" fmla="*/ 0 h 6858000"/>
              <a:gd name="connsiteX2" fmla="*/ 12192000 w 12192000"/>
              <a:gd name="connsiteY2" fmla="*/ 3429000 h 6858000"/>
              <a:gd name="connsiteX3" fmla="*/ 6096000 w 12192000"/>
              <a:gd name="connsiteY3" fmla="*/ 6858000 h 6858000"/>
              <a:gd name="connsiteX4" fmla="*/ 0 w 12192000"/>
              <a:gd name="connsiteY4" fmla="*/ 3429000 h 6858000"/>
              <a:gd name="connsiteX0" fmla="*/ 31629 w 12223629"/>
              <a:gd name="connsiteY0" fmla="*/ 3429000 h 6764215"/>
              <a:gd name="connsiteX1" fmla="*/ 6127629 w 12223629"/>
              <a:gd name="connsiteY1" fmla="*/ 0 h 6764215"/>
              <a:gd name="connsiteX2" fmla="*/ 12223629 w 12223629"/>
              <a:gd name="connsiteY2" fmla="*/ 3429000 h 6764215"/>
              <a:gd name="connsiteX3" fmla="*/ 4533290 w 12223629"/>
              <a:gd name="connsiteY3" fmla="*/ 6764215 h 6764215"/>
              <a:gd name="connsiteX4" fmla="*/ 31629 w 12223629"/>
              <a:gd name="connsiteY4" fmla="*/ 3429000 h 6764215"/>
              <a:gd name="connsiteX0" fmla="*/ 24306 w 12216306"/>
              <a:gd name="connsiteY0" fmla="*/ 3429000 h 7381137"/>
              <a:gd name="connsiteX1" fmla="*/ 6120306 w 12216306"/>
              <a:gd name="connsiteY1" fmla="*/ 0 h 7381137"/>
              <a:gd name="connsiteX2" fmla="*/ 12216306 w 12216306"/>
              <a:gd name="connsiteY2" fmla="*/ 3429000 h 7381137"/>
              <a:gd name="connsiteX3" fmla="*/ 4525967 w 12216306"/>
              <a:gd name="connsiteY3" fmla="*/ 6764215 h 7381137"/>
              <a:gd name="connsiteX4" fmla="*/ 24306 w 12216306"/>
              <a:gd name="connsiteY4" fmla="*/ 3429000 h 7381137"/>
              <a:gd name="connsiteX0" fmla="*/ 50295 w 12242295"/>
              <a:gd name="connsiteY0" fmla="*/ 3429000 h 8051995"/>
              <a:gd name="connsiteX1" fmla="*/ 6146295 w 12242295"/>
              <a:gd name="connsiteY1" fmla="*/ 0 h 8051995"/>
              <a:gd name="connsiteX2" fmla="*/ 12242295 w 12242295"/>
              <a:gd name="connsiteY2" fmla="*/ 3429000 h 8051995"/>
              <a:gd name="connsiteX3" fmla="*/ 4036141 w 12242295"/>
              <a:gd name="connsiteY3" fmla="*/ 7491046 h 8051995"/>
              <a:gd name="connsiteX4" fmla="*/ 50295 w 12242295"/>
              <a:gd name="connsiteY4" fmla="*/ 3429000 h 8051995"/>
              <a:gd name="connsiteX0" fmla="*/ 45455 w 15730932"/>
              <a:gd name="connsiteY0" fmla="*/ 4008751 h 8116284"/>
              <a:gd name="connsiteX1" fmla="*/ 6141455 w 15730932"/>
              <a:gd name="connsiteY1" fmla="*/ 579751 h 8116284"/>
              <a:gd name="connsiteX2" fmla="*/ 15730932 w 15730932"/>
              <a:gd name="connsiteY2" fmla="*/ 1195212 h 8116284"/>
              <a:gd name="connsiteX3" fmla="*/ 4031301 w 15730932"/>
              <a:gd name="connsiteY3" fmla="*/ 8070797 h 8116284"/>
              <a:gd name="connsiteX4" fmla="*/ 45455 w 15730932"/>
              <a:gd name="connsiteY4" fmla="*/ 4008751 h 811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0932" h="8116284">
                <a:moveTo>
                  <a:pt x="45455" y="4008751"/>
                </a:moveTo>
                <a:cubicBezTo>
                  <a:pt x="397147" y="2760243"/>
                  <a:pt x="3527209" y="1048674"/>
                  <a:pt x="6141455" y="579751"/>
                </a:cubicBezTo>
                <a:cubicBezTo>
                  <a:pt x="8755701" y="110828"/>
                  <a:pt x="15730932" y="-698572"/>
                  <a:pt x="15730932" y="1195212"/>
                </a:cubicBezTo>
                <a:cubicBezTo>
                  <a:pt x="15730932" y="3088996"/>
                  <a:pt x="6645547" y="7601874"/>
                  <a:pt x="4031301" y="8070797"/>
                </a:cubicBezTo>
                <a:cubicBezTo>
                  <a:pt x="1417055" y="8539720"/>
                  <a:pt x="-306237" y="5257259"/>
                  <a:pt x="45455" y="4008751"/>
                </a:cubicBezTo>
                <a:close/>
              </a:path>
            </a:pathLst>
          </a:custGeom>
          <a:solidFill>
            <a:srgbClr val="C7C4AD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3">
            <a:extLst>
              <a:ext uri="{FF2B5EF4-FFF2-40B4-BE49-F238E27FC236}">
                <a16:creationId xmlns:a16="http://schemas.microsoft.com/office/drawing/2014/main" id="{7793DDE4-6714-CC8A-2522-4E0F91BDF741}"/>
              </a:ext>
            </a:extLst>
          </p:cNvPr>
          <p:cNvSpPr/>
          <p:nvPr/>
        </p:nvSpPr>
        <p:spPr>
          <a:xfrm>
            <a:off x="-303358" y="-4800067"/>
            <a:ext cx="15730932" cy="8116284"/>
          </a:xfrm>
          <a:custGeom>
            <a:avLst/>
            <a:gdLst>
              <a:gd name="connsiteX0" fmla="*/ 0 w 12192000"/>
              <a:gd name="connsiteY0" fmla="*/ 3429000 h 6858000"/>
              <a:gd name="connsiteX1" fmla="*/ 6096000 w 12192000"/>
              <a:gd name="connsiteY1" fmla="*/ 0 h 6858000"/>
              <a:gd name="connsiteX2" fmla="*/ 12192000 w 12192000"/>
              <a:gd name="connsiteY2" fmla="*/ 3429000 h 6858000"/>
              <a:gd name="connsiteX3" fmla="*/ 6096000 w 12192000"/>
              <a:gd name="connsiteY3" fmla="*/ 6858000 h 6858000"/>
              <a:gd name="connsiteX4" fmla="*/ 0 w 12192000"/>
              <a:gd name="connsiteY4" fmla="*/ 3429000 h 6858000"/>
              <a:gd name="connsiteX0" fmla="*/ 31629 w 12223629"/>
              <a:gd name="connsiteY0" fmla="*/ 3429000 h 6764215"/>
              <a:gd name="connsiteX1" fmla="*/ 6127629 w 12223629"/>
              <a:gd name="connsiteY1" fmla="*/ 0 h 6764215"/>
              <a:gd name="connsiteX2" fmla="*/ 12223629 w 12223629"/>
              <a:gd name="connsiteY2" fmla="*/ 3429000 h 6764215"/>
              <a:gd name="connsiteX3" fmla="*/ 4533290 w 12223629"/>
              <a:gd name="connsiteY3" fmla="*/ 6764215 h 6764215"/>
              <a:gd name="connsiteX4" fmla="*/ 31629 w 12223629"/>
              <a:gd name="connsiteY4" fmla="*/ 3429000 h 6764215"/>
              <a:gd name="connsiteX0" fmla="*/ 24306 w 12216306"/>
              <a:gd name="connsiteY0" fmla="*/ 3429000 h 7381137"/>
              <a:gd name="connsiteX1" fmla="*/ 6120306 w 12216306"/>
              <a:gd name="connsiteY1" fmla="*/ 0 h 7381137"/>
              <a:gd name="connsiteX2" fmla="*/ 12216306 w 12216306"/>
              <a:gd name="connsiteY2" fmla="*/ 3429000 h 7381137"/>
              <a:gd name="connsiteX3" fmla="*/ 4525967 w 12216306"/>
              <a:gd name="connsiteY3" fmla="*/ 6764215 h 7381137"/>
              <a:gd name="connsiteX4" fmla="*/ 24306 w 12216306"/>
              <a:gd name="connsiteY4" fmla="*/ 3429000 h 7381137"/>
              <a:gd name="connsiteX0" fmla="*/ 50295 w 12242295"/>
              <a:gd name="connsiteY0" fmla="*/ 3429000 h 8051995"/>
              <a:gd name="connsiteX1" fmla="*/ 6146295 w 12242295"/>
              <a:gd name="connsiteY1" fmla="*/ 0 h 8051995"/>
              <a:gd name="connsiteX2" fmla="*/ 12242295 w 12242295"/>
              <a:gd name="connsiteY2" fmla="*/ 3429000 h 8051995"/>
              <a:gd name="connsiteX3" fmla="*/ 4036141 w 12242295"/>
              <a:gd name="connsiteY3" fmla="*/ 7491046 h 8051995"/>
              <a:gd name="connsiteX4" fmla="*/ 50295 w 12242295"/>
              <a:gd name="connsiteY4" fmla="*/ 3429000 h 8051995"/>
              <a:gd name="connsiteX0" fmla="*/ 45455 w 15730932"/>
              <a:gd name="connsiteY0" fmla="*/ 4008751 h 8116284"/>
              <a:gd name="connsiteX1" fmla="*/ 6141455 w 15730932"/>
              <a:gd name="connsiteY1" fmla="*/ 579751 h 8116284"/>
              <a:gd name="connsiteX2" fmla="*/ 15730932 w 15730932"/>
              <a:gd name="connsiteY2" fmla="*/ 1195212 h 8116284"/>
              <a:gd name="connsiteX3" fmla="*/ 4031301 w 15730932"/>
              <a:gd name="connsiteY3" fmla="*/ 8070797 h 8116284"/>
              <a:gd name="connsiteX4" fmla="*/ 45455 w 15730932"/>
              <a:gd name="connsiteY4" fmla="*/ 4008751 h 811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0932" h="8116284">
                <a:moveTo>
                  <a:pt x="45455" y="4008751"/>
                </a:moveTo>
                <a:cubicBezTo>
                  <a:pt x="397147" y="2760243"/>
                  <a:pt x="3527209" y="1048674"/>
                  <a:pt x="6141455" y="579751"/>
                </a:cubicBezTo>
                <a:cubicBezTo>
                  <a:pt x="8755701" y="110828"/>
                  <a:pt x="15730932" y="-698572"/>
                  <a:pt x="15730932" y="1195212"/>
                </a:cubicBezTo>
                <a:cubicBezTo>
                  <a:pt x="15730932" y="3088996"/>
                  <a:pt x="6645547" y="7601874"/>
                  <a:pt x="4031301" y="8070797"/>
                </a:cubicBezTo>
                <a:cubicBezTo>
                  <a:pt x="1417055" y="8539720"/>
                  <a:pt x="-306237" y="5257259"/>
                  <a:pt x="45455" y="400875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3">
            <a:extLst>
              <a:ext uri="{FF2B5EF4-FFF2-40B4-BE49-F238E27FC236}">
                <a16:creationId xmlns:a16="http://schemas.microsoft.com/office/drawing/2014/main" id="{A7CB40FF-C606-BB45-FEA8-6480217C6798}"/>
              </a:ext>
            </a:extLst>
          </p:cNvPr>
          <p:cNvSpPr/>
          <p:nvPr/>
        </p:nvSpPr>
        <p:spPr>
          <a:xfrm>
            <a:off x="-303358" y="-5395133"/>
            <a:ext cx="15730932" cy="8116284"/>
          </a:xfrm>
          <a:custGeom>
            <a:avLst/>
            <a:gdLst>
              <a:gd name="connsiteX0" fmla="*/ 0 w 12192000"/>
              <a:gd name="connsiteY0" fmla="*/ 3429000 h 6858000"/>
              <a:gd name="connsiteX1" fmla="*/ 6096000 w 12192000"/>
              <a:gd name="connsiteY1" fmla="*/ 0 h 6858000"/>
              <a:gd name="connsiteX2" fmla="*/ 12192000 w 12192000"/>
              <a:gd name="connsiteY2" fmla="*/ 3429000 h 6858000"/>
              <a:gd name="connsiteX3" fmla="*/ 6096000 w 12192000"/>
              <a:gd name="connsiteY3" fmla="*/ 6858000 h 6858000"/>
              <a:gd name="connsiteX4" fmla="*/ 0 w 12192000"/>
              <a:gd name="connsiteY4" fmla="*/ 3429000 h 6858000"/>
              <a:gd name="connsiteX0" fmla="*/ 31629 w 12223629"/>
              <a:gd name="connsiteY0" fmla="*/ 3429000 h 6764215"/>
              <a:gd name="connsiteX1" fmla="*/ 6127629 w 12223629"/>
              <a:gd name="connsiteY1" fmla="*/ 0 h 6764215"/>
              <a:gd name="connsiteX2" fmla="*/ 12223629 w 12223629"/>
              <a:gd name="connsiteY2" fmla="*/ 3429000 h 6764215"/>
              <a:gd name="connsiteX3" fmla="*/ 4533290 w 12223629"/>
              <a:gd name="connsiteY3" fmla="*/ 6764215 h 6764215"/>
              <a:gd name="connsiteX4" fmla="*/ 31629 w 12223629"/>
              <a:gd name="connsiteY4" fmla="*/ 3429000 h 6764215"/>
              <a:gd name="connsiteX0" fmla="*/ 24306 w 12216306"/>
              <a:gd name="connsiteY0" fmla="*/ 3429000 h 7381137"/>
              <a:gd name="connsiteX1" fmla="*/ 6120306 w 12216306"/>
              <a:gd name="connsiteY1" fmla="*/ 0 h 7381137"/>
              <a:gd name="connsiteX2" fmla="*/ 12216306 w 12216306"/>
              <a:gd name="connsiteY2" fmla="*/ 3429000 h 7381137"/>
              <a:gd name="connsiteX3" fmla="*/ 4525967 w 12216306"/>
              <a:gd name="connsiteY3" fmla="*/ 6764215 h 7381137"/>
              <a:gd name="connsiteX4" fmla="*/ 24306 w 12216306"/>
              <a:gd name="connsiteY4" fmla="*/ 3429000 h 7381137"/>
              <a:gd name="connsiteX0" fmla="*/ 50295 w 12242295"/>
              <a:gd name="connsiteY0" fmla="*/ 3429000 h 8051995"/>
              <a:gd name="connsiteX1" fmla="*/ 6146295 w 12242295"/>
              <a:gd name="connsiteY1" fmla="*/ 0 h 8051995"/>
              <a:gd name="connsiteX2" fmla="*/ 12242295 w 12242295"/>
              <a:gd name="connsiteY2" fmla="*/ 3429000 h 8051995"/>
              <a:gd name="connsiteX3" fmla="*/ 4036141 w 12242295"/>
              <a:gd name="connsiteY3" fmla="*/ 7491046 h 8051995"/>
              <a:gd name="connsiteX4" fmla="*/ 50295 w 12242295"/>
              <a:gd name="connsiteY4" fmla="*/ 3429000 h 8051995"/>
              <a:gd name="connsiteX0" fmla="*/ 45455 w 15730932"/>
              <a:gd name="connsiteY0" fmla="*/ 4008751 h 8116284"/>
              <a:gd name="connsiteX1" fmla="*/ 6141455 w 15730932"/>
              <a:gd name="connsiteY1" fmla="*/ 579751 h 8116284"/>
              <a:gd name="connsiteX2" fmla="*/ 15730932 w 15730932"/>
              <a:gd name="connsiteY2" fmla="*/ 1195212 h 8116284"/>
              <a:gd name="connsiteX3" fmla="*/ 4031301 w 15730932"/>
              <a:gd name="connsiteY3" fmla="*/ 8070797 h 8116284"/>
              <a:gd name="connsiteX4" fmla="*/ 45455 w 15730932"/>
              <a:gd name="connsiteY4" fmla="*/ 4008751 h 811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0932" h="8116284">
                <a:moveTo>
                  <a:pt x="45455" y="4008751"/>
                </a:moveTo>
                <a:cubicBezTo>
                  <a:pt x="397147" y="2760243"/>
                  <a:pt x="3527209" y="1048674"/>
                  <a:pt x="6141455" y="579751"/>
                </a:cubicBezTo>
                <a:cubicBezTo>
                  <a:pt x="8755701" y="110828"/>
                  <a:pt x="15730932" y="-698572"/>
                  <a:pt x="15730932" y="1195212"/>
                </a:cubicBezTo>
                <a:cubicBezTo>
                  <a:pt x="15730932" y="3088996"/>
                  <a:pt x="6645547" y="7601874"/>
                  <a:pt x="4031301" y="8070797"/>
                </a:cubicBezTo>
                <a:cubicBezTo>
                  <a:pt x="1417055" y="8539720"/>
                  <a:pt x="-306237" y="5257259"/>
                  <a:pt x="45455" y="4008751"/>
                </a:cubicBezTo>
                <a:close/>
              </a:path>
            </a:pathLst>
          </a:custGeom>
          <a:solidFill>
            <a:srgbClr val="E6F1E7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solidFill>
                <a:schemeClr val="tx1"/>
              </a:solidFill>
              <a:cs typeface="A Chamran" panose="00000400000000000000" pitchFamily="2" charset="-78"/>
            </a:endParaRPr>
          </a:p>
        </p:txBody>
      </p:sp>
      <p:sp>
        <p:nvSpPr>
          <p:cNvPr id="25" name="Oval 3">
            <a:extLst>
              <a:ext uri="{FF2B5EF4-FFF2-40B4-BE49-F238E27FC236}">
                <a16:creationId xmlns:a16="http://schemas.microsoft.com/office/drawing/2014/main" id="{5B80CA83-A251-AAE0-D67A-10A07B68CA8C}"/>
              </a:ext>
            </a:extLst>
          </p:cNvPr>
          <p:cNvSpPr/>
          <p:nvPr/>
        </p:nvSpPr>
        <p:spPr>
          <a:xfrm rot="11333968">
            <a:off x="-2958926" y="3079800"/>
            <a:ext cx="15730932" cy="8116284"/>
          </a:xfrm>
          <a:custGeom>
            <a:avLst/>
            <a:gdLst>
              <a:gd name="connsiteX0" fmla="*/ 0 w 12192000"/>
              <a:gd name="connsiteY0" fmla="*/ 3429000 h 6858000"/>
              <a:gd name="connsiteX1" fmla="*/ 6096000 w 12192000"/>
              <a:gd name="connsiteY1" fmla="*/ 0 h 6858000"/>
              <a:gd name="connsiteX2" fmla="*/ 12192000 w 12192000"/>
              <a:gd name="connsiteY2" fmla="*/ 3429000 h 6858000"/>
              <a:gd name="connsiteX3" fmla="*/ 6096000 w 12192000"/>
              <a:gd name="connsiteY3" fmla="*/ 6858000 h 6858000"/>
              <a:gd name="connsiteX4" fmla="*/ 0 w 12192000"/>
              <a:gd name="connsiteY4" fmla="*/ 3429000 h 6858000"/>
              <a:gd name="connsiteX0" fmla="*/ 31629 w 12223629"/>
              <a:gd name="connsiteY0" fmla="*/ 3429000 h 6764215"/>
              <a:gd name="connsiteX1" fmla="*/ 6127629 w 12223629"/>
              <a:gd name="connsiteY1" fmla="*/ 0 h 6764215"/>
              <a:gd name="connsiteX2" fmla="*/ 12223629 w 12223629"/>
              <a:gd name="connsiteY2" fmla="*/ 3429000 h 6764215"/>
              <a:gd name="connsiteX3" fmla="*/ 4533290 w 12223629"/>
              <a:gd name="connsiteY3" fmla="*/ 6764215 h 6764215"/>
              <a:gd name="connsiteX4" fmla="*/ 31629 w 12223629"/>
              <a:gd name="connsiteY4" fmla="*/ 3429000 h 6764215"/>
              <a:gd name="connsiteX0" fmla="*/ 24306 w 12216306"/>
              <a:gd name="connsiteY0" fmla="*/ 3429000 h 7381137"/>
              <a:gd name="connsiteX1" fmla="*/ 6120306 w 12216306"/>
              <a:gd name="connsiteY1" fmla="*/ 0 h 7381137"/>
              <a:gd name="connsiteX2" fmla="*/ 12216306 w 12216306"/>
              <a:gd name="connsiteY2" fmla="*/ 3429000 h 7381137"/>
              <a:gd name="connsiteX3" fmla="*/ 4525967 w 12216306"/>
              <a:gd name="connsiteY3" fmla="*/ 6764215 h 7381137"/>
              <a:gd name="connsiteX4" fmla="*/ 24306 w 12216306"/>
              <a:gd name="connsiteY4" fmla="*/ 3429000 h 7381137"/>
              <a:gd name="connsiteX0" fmla="*/ 50295 w 12242295"/>
              <a:gd name="connsiteY0" fmla="*/ 3429000 h 8051995"/>
              <a:gd name="connsiteX1" fmla="*/ 6146295 w 12242295"/>
              <a:gd name="connsiteY1" fmla="*/ 0 h 8051995"/>
              <a:gd name="connsiteX2" fmla="*/ 12242295 w 12242295"/>
              <a:gd name="connsiteY2" fmla="*/ 3429000 h 8051995"/>
              <a:gd name="connsiteX3" fmla="*/ 4036141 w 12242295"/>
              <a:gd name="connsiteY3" fmla="*/ 7491046 h 8051995"/>
              <a:gd name="connsiteX4" fmla="*/ 50295 w 12242295"/>
              <a:gd name="connsiteY4" fmla="*/ 3429000 h 8051995"/>
              <a:gd name="connsiteX0" fmla="*/ 45455 w 15730932"/>
              <a:gd name="connsiteY0" fmla="*/ 4008751 h 8116284"/>
              <a:gd name="connsiteX1" fmla="*/ 6141455 w 15730932"/>
              <a:gd name="connsiteY1" fmla="*/ 579751 h 8116284"/>
              <a:gd name="connsiteX2" fmla="*/ 15730932 w 15730932"/>
              <a:gd name="connsiteY2" fmla="*/ 1195212 h 8116284"/>
              <a:gd name="connsiteX3" fmla="*/ 4031301 w 15730932"/>
              <a:gd name="connsiteY3" fmla="*/ 8070797 h 8116284"/>
              <a:gd name="connsiteX4" fmla="*/ 45455 w 15730932"/>
              <a:gd name="connsiteY4" fmla="*/ 4008751 h 811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0932" h="8116284">
                <a:moveTo>
                  <a:pt x="45455" y="4008751"/>
                </a:moveTo>
                <a:cubicBezTo>
                  <a:pt x="397147" y="2760243"/>
                  <a:pt x="3527209" y="1048674"/>
                  <a:pt x="6141455" y="579751"/>
                </a:cubicBezTo>
                <a:cubicBezTo>
                  <a:pt x="8755701" y="110828"/>
                  <a:pt x="15730932" y="-698572"/>
                  <a:pt x="15730932" y="1195212"/>
                </a:cubicBezTo>
                <a:cubicBezTo>
                  <a:pt x="15730932" y="3088996"/>
                  <a:pt x="6645547" y="7601874"/>
                  <a:pt x="4031301" y="8070797"/>
                </a:cubicBezTo>
                <a:cubicBezTo>
                  <a:pt x="1417055" y="8539720"/>
                  <a:pt x="-306237" y="5257259"/>
                  <a:pt x="45455" y="4008751"/>
                </a:cubicBezTo>
                <a:close/>
              </a:path>
            </a:pathLst>
          </a:custGeom>
          <a:solidFill>
            <a:srgbClr val="C7C4AD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3">
            <a:extLst>
              <a:ext uri="{FF2B5EF4-FFF2-40B4-BE49-F238E27FC236}">
                <a16:creationId xmlns:a16="http://schemas.microsoft.com/office/drawing/2014/main" id="{49582545-973E-7FF6-3EC2-07027EA40B34}"/>
              </a:ext>
            </a:extLst>
          </p:cNvPr>
          <p:cNvSpPr/>
          <p:nvPr/>
        </p:nvSpPr>
        <p:spPr>
          <a:xfrm rot="11333968">
            <a:off x="-2958926" y="3723365"/>
            <a:ext cx="15730932" cy="8116284"/>
          </a:xfrm>
          <a:custGeom>
            <a:avLst/>
            <a:gdLst>
              <a:gd name="connsiteX0" fmla="*/ 0 w 12192000"/>
              <a:gd name="connsiteY0" fmla="*/ 3429000 h 6858000"/>
              <a:gd name="connsiteX1" fmla="*/ 6096000 w 12192000"/>
              <a:gd name="connsiteY1" fmla="*/ 0 h 6858000"/>
              <a:gd name="connsiteX2" fmla="*/ 12192000 w 12192000"/>
              <a:gd name="connsiteY2" fmla="*/ 3429000 h 6858000"/>
              <a:gd name="connsiteX3" fmla="*/ 6096000 w 12192000"/>
              <a:gd name="connsiteY3" fmla="*/ 6858000 h 6858000"/>
              <a:gd name="connsiteX4" fmla="*/ 0 w 12192000"/>
              <a:gd name="connsiteY4" fmla="*/ 3429000 h 6858000"/>
              <a:gd name="connsiteX0" fmla="*/ 31629 w 12223629"/>
              <a:gd name="connsiteY0" fmla="*/ 3429000 h 6764215"/>
              <a:gd name="connsiteX1" fmla="*/ 6127629 w 12223629"/>
              <a:gd name="connsiteY1" fmla="*/ 0 h 6764215"/>
              <a:gd name="connsiteX2" fmla="*/ 12223629 w 12223629"/>
              <a:gd name="connsiteY2" fmla="*/ 3429000 h 6764215"/>
              <a:gd name="connsiteX3" fmla="*/ 4533290 w 12223629"/>
              <a:gd name="connsiteY3" fmla="*/ 6764215 h 6764215"/>
              <a:gd name="connsiteX4" fmla="*/ 31629 w 12223629"/>
              <a:gd name="connsiteY4" fmla="*/ 3429000 h 6764215"/>
              <a:gd name="connsiteX0" fmla="*/ 24306 w 12216306"/>
              <a:gd name="connsiteY0" fmla="*/ 3429000 h 7381137"/>
              <a:gd name="connsiteX1" fmla="*/ 6120306 w 12216306"/>
              <a:gd name="connsiteY1" fmla="*/ 0 h 7381137"/>
              <a:gd name="connsiteX2" fmla="*/ 12216306 w 12216306"/>
              <a:gd name="connsiteY2" fmla="*/ 3429000 h 7381137"/>
              <a:gd name="connsiteX3" fmla="*/ 4525967 w 12216306"/>
              <a:gd name="connsiteY3" fmla="*/ 6764215 h 7381137"/>
              <a:gd name="connsiteX4" fmla="*/ 24306 w 12216306"/>
              <a:gd name="connsiteY4" fmla="*/ 3429000 h 7381137"/>
              <a:gd name="connsiteX0" fmla="*/ 50295 w 12242295"/>
              <a:gd name="connsiteY0" fmla="*/ 3429000 h 8051995"/>
              <a:gd name="connsiteX1" fmla="*/ 6146295 w 12242295"/>
              <a:gd name="connsiteY1" fmla="*/ 0 h 8051995"/>
              <a:gd name="connsiteX2" fmla="*/ 12242295 w 12242295"/>
              <a:gd name="connsiteY2" fmla="*/ 3429000 h 8051995"/>
              <a:gd name="connsiteX3" fmla="*/ 4036141 w 12242295"/>
              <a:gd name="connsiteY3" fmla="*/ 7491046 h 8051995"/>
              <a:gd name="connsiteX4" fmla="*/ 50295 w 12242295"/>
              <a:gd name="connsiteY4" fmla="*/ 3429000 h 8051995"/>
              <a:gd name="connsiteX0" fmla="*/ 45455 w 15730932"/>
              <a:gd name="connsiteY0" fmla="*/ 4008751 h 8116284"/>
              <a:gd name="connsiteX1" fmla="*/ 6141455 w 15730932"/>
              <a:gd name="connsiteY1" fmla="*/ 579751 h 8116284"/>
              <a:gd name="connsiteX2" fmla="*/ 15730932 w 15730932"/>
              <a:gd name="connsiteY2" fmla="*/ 1195212 h 8116284"/>
              <a:gd name="connsiteX3" fmla="*/ 4031301 w 15730932"/>
              <a:gd name="connsiteY3" fmla="*/ 8070797 h 8116284"/>
              <a:gd name="connsiteX4" fmla="*/ 45455 w 15730932"/>
              <a:gd name="connsiteY4" fmla="*/ 4008751 h 811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0932" h="8116284">
                <a:moveTo>
                  <a:pt x="45455" y="4008751"/>
                </a:moveTo>
                <a:cubicBezTo>
                  <a:pt x="397147" y="2760243"/>
                  <a:pt x="3527209" y="1048674"/>
                  <a:pt x="6141455" y="579751"/>
                </a:cubicBezTo>
                <a:cubicBezTo>
                  <a:pt x="8755701" y="110828"/>
                  <a:pt x="15730932" y="-698572"/>
                  <a:pt x="15730932" y="1195212"/>
                </a:cubicBezTo>
                <a:cubicBezTo>
                  <a:pt x="15730932" y="3088996"/>
                  <a:pt x="6645547" y="7601874"/>
                  <a:pt x="4031301" y="8070797"/>
                </a:cubicBezTo>
                <a:cubicBezTo>
                  <a:pt x="1417055" y="8539720"/>
                  <a:pt x="-306237" y="5257259"/>
                  <a:pt x="45455" y="400875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3">
            <a:extLst>
              <a:ext uri="{FF2B5EF4-FFF2-40B4-BE49-F238E27FC236}">
                <a16:creationId xmlns:a16="http://schemas.microsoft.com/office/drawing/2014/main" id="{5C9E55B2-49D0-DBFE-F5BE-097BF192088D}"/>
              </a:ext>
            </a:extLst>
          </p:cNvPr>
          <p:cNvSpPr/>
          <p:nvPr/>
        </p:nvSpPr>
        <p:spPr>
          <a:xfrm rot="11333968">
            <a:off x="-2935479" y="4358019"/>
            <a:ext cx="15730932" cy="8116284"/>
          </a:xfrm>
          <a:custGeom>
            <a:avLst/>
            <a:gdLst>
              <a:gd name="connsiteX0" fmla="*/ 0 w 12192000"/>
              <a:gd name="connsiteY0" fmla="*/ 3429000 h 6858000"/>
              <a:gd name="connsiteX1" fmla="*/ 6096000 w 12192000"/>
              <a:gd name="connsiteY1" fmla="*/ 0 h 6858000"/>
              <a:gd name="connsiteX2" fmla="*/ 12192000 w 12192000"/>
              <a:gd name="connsiteY2" fmla="*/ 3429000 h 6858000"/>
              <a:gd name="connsiteX3" fmla="*/ 6096000 w 12192000"/>
              <a:gd name="connsiteY3" fmla="*/ 6858000 h 6858000"/>
              <a:gd name="connsiteX4" fmla="*/ 0 w 12192000"/>
              <a:gd name="connsiteY4" fmla="*/ 3429000 h 6858000"/>
              <a:gd name="connsiteX0" fmla="*/ 31629 w 12223629"/>
              <a:gd name="connsiteY0" fmla="*/ 3429000 h 6764215"/>
              <a:gd name="connsiteX1" fmla="*/ 6127629 w 12223629"/>
              <a:gd name="connsiteY1" fmla="*/ 0 h 6764215"/>
              <a:gd name="connsiteX2" fmla="*/ 12223629 w 12223629"/>
              <a:gd name="connsiteY2" fmla="*/ 3429000 h 6764215"/>
              <a:gd name="connsiteX3" fmla="*/ 4533290 w 12223629"/>
              <a:gd name="connsiteY3" fmla="*/ 6764215 h 6764215"/>
              <a:gd name="connsiteX4" fmla="*/ 31629 w 12223629"/>
              <a:gd name="connsiteY4" fmla="*/ 3429000 h 6764215"/>
              <a:gd name="connsiteX0" fmla="*/ 24306 w 12216306"/>
              <a:gd name="connsiteY0" fmla="*/ 3429000 h 7381137"/>
              <a:gd name="connsiteX1" fmla="*/ 6120306 w 12216306"/>
              <a:gd name="connsiteY1" fmla="*/ 0 h 7381137"/>
              <a:gd name="connsiteX2" fmla="*/ 12216306 w 12216306"/>
              <a:gd name="connsiteY2" fmla="*/ 3429000 h 7381137"/>
              <a:gd name="connsiteX3" fmla="*/ 4525967 w 12216306"/>
              <a:gd name="connsiteY3" fmla="*/ 6764215 h 7381137"/>
              <a:gd name="connsiteX4" fmla="*/ 24306 w 12216306"/>
              <a:gd name="connsiteY4" fmla="*/ 3429000 h 7381137"/>
              <a:gd name="connsiteX0" fmla="*/ 50295 w 12242295"/>
              <a:gd name="connsiteY0" fmla="*/ 3429000 h 8051995"/>
              <a:gd name="connsiteX1" fmla="*/ 6146295 w 12242295"/>
              <a:gd name="connsiteY1" fmla="*/ 0 h 8051995"/>
              <a:gd name="connsiteX2" fmla="*/ 12242295 w 12242295"/>
              <a:gd name="connsiteY2" fmla="*/ 3429000 h 8051995"/>
              <a:gd name="connsiteX3" fmla="*/ 4036141 w 12242295"/>
              <a:gd name="connsiteY3" fmla="*/ 7491046 h 8051995"/>
              <a:gd name="connsiteX4" fmla="*/ 50295 w 12242295"/>
              <a:gd name="connsiteY4" fmla="*/ 3429000 h 8051995"/>
              <a:gd name="connsiteX0" fmla="*/ 45455 w 15730932"/>
              <a:gd name="connsiteY0" fmla="*/ 4008751 h 8116284"/>
              <a:gd name="connsiteX1" fmla="*/ 6141455 w 15730932"/>
              <a:gd name="connsiteY1" fmla="*/ 579751 h 8116284"/>
              <a:gd name="connsiteX2" fmla="*/ 15730932 w 15730932"/>
              <a:gd name="connsiteY2" fmla="*/ 1195212 h 8116284"/>
              <a:gd name="connsiteX3" fmla="*/ 4031301 w 15730932"/>
              <a:gd name="connsiteY3" fmla="*/ 8070797 h 8116284"/>
              <a:gd name="connsiteX4" fmla="*/ 45455 w 15730932"/>
              <a:gd name="connsiteY4" fmla="*/ 4008751 h 811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0932" h="8116284">
                <a:moveTo>
                  <a:pt x="45455" y="4008751"/>
                </a:moveTo>
                <a:cubicBezTo>
                  <a:pt x="397147" y="2760243"/>
                  <a:pt x="3527209" y="1048674"/>
                  <a:pt x="6141455" y="579751"/>
                </a:cubicBezTo>
                <a:cubicBezTo>
                  <a:pt x="8755701" y="110828"/>
                  <a:pt x="15730932" y="-698572"/>
                  <a:pt x="15730932" y="1195212"/>
                </a:cubicBezTo>
                <a:cubicBezTo>
                  <a:pt x="15730932" y="3088996"/>
                  <a:pt x="6645547" y="7601874"/>
                  <a:pt x="4031301" y="8070797"/>
                </a:cubicBezTo>
                <a:cubicBezTo>
                  <a:pt x="1417055" y="8539720"/>
                  <a:pt x="-306237" y="5257259"/>
                  <a:pt x="45455" y="4008751"/>
                </a:cubicBezTo>
                <a:close/>
              </a:path>
            </a:pathLst>
          </a:custGeom>
          <a:solidFill>
            <a:srgbClr val="E6F1E7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FEE8ABF-987A-A30B-4102-CE692A017351}"/>
              </a:ext>
            </a:extLst>
          </p:cNvPr>
          <p:cNvSpPr txBox="1"/>
          <p:nvPr/>
        </p:nvSpPr>
        <p:spPr>
          <a:xfrm>
            <a:off x="1310640" y="843391"/>
            <a:ext cx="4998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800" dirty="0">
                <a:solidFill>
                  <a:srgbClr val="002060"/>
                </a:solidFill>
                <a:cs typeface="B Majid Shadow" panose="00000400000000000000" pitchFamily="2" charset="-78"/>
              </a:rPr>
              <a:t>جلسه معلم با اولیاء</a:t>
            </a:r>
            <a:endParaRPr lang="en-US" sz="4800" dirty="0">
              <a:solidFill>
                <a:srgbClr val="002060"/>
              </a:solidFill>
              <a:cs typeface="B Majid Shadow" panose="00000400000000000000" pitchFamily="2" charset="-78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048DDE2-30BC-0DF4-90A3-EEA99C2F0C8F}"/>
              </a:ext>
            </a:extLst>
          </p:cNvPr>
          <p:cNvSpPr txBox="1"/>
          <p:nvPr/>
        </p:nvSpPr>
        <p:spPr>
          <a:xfrm>
            <a:off x="6227526" y="5617767"/>
            <a:ext cx="4998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800" dirty="0">
                <a:solidFill>
                  <a:srgbClr val="002060"/>
                </a:solidFill>
                <a:cs typeface="B Majid Shadow" panose="00000400000000000000" pitchFamily="2" charset="-78"/>
              </a:rPr>
              <a:t>معلم : ...............</a:t>
            </a:r>
            <a:endParaRPr lang="en-US" sz="4800" dirty="0">
              <a:solidFill>
                <a:srgbClr val="002060"/>
              </a:solidFill>
              <a:cs typeface="B Majid Shadow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8217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4FC2EA-353A-C704-98C1-40E4974AF0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797E7E1-3AD7-804A-2FC5-E10976913F9B}"/>
              </a:ext>
            </a:extLst>
          </p:cNvPr>
          <p:cNvSpPr/>
          <p:nvPr/>
        </p:nvSpPr>
        <p:spPr>
          <a:xfrm>
            <a:off x="1260628" y="235683"/>
            <a:ext cx="96012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22325D-4417-8430-98A4-97BE00DEC8BF}"/>
              </a:ext>
            </a:extLst>
          </p:cNvPr>
          <p:cNvSpPr/>
          <p:nvPr/>
        </p:nvSpPr>
        <p:spPr>
          <a:xfrm>
            <a:off x="11539234" y="117247"/>
            <a:ext cx="9601200" cy="6858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3AB624-445F-3CD8-18D7-FDB401D73079}"/>
              </a:ext>
            </a:extLst>
          </p:cNvPr>
          <p:cNvSpPr/>
          <p:nvPr/>
        </p:nvSpPr>
        <p:spPr>
          <a:xfrm>
            <a:off x="21446470" y="0"/>
            <a:ext cx="9601200" cy="6858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2DAB8EE-C59E-350A-7E6D-859FD95EBADB}"/>
              </a:ext>
            </a:extLst>
          </p:cNvPr>
          <p:cNvSpPr/>
          <p:nvPr/>
        </p:nvSpPr>
        <p:spPr>
          <a:xfrm>
            <a:off x="-8948435" y="117247"/>
            <a:ext cx="9601200" cy="6858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Pentagon 19">
            <a:extLst>
              <a:ext uri="{FF2B5EF4-FFF2-40B4-BE49-F238E27FC236}">
                <a16:creationId xmlns:a16="http://schemas.microsoft.com/office/drawing/2014/main" id="{2C8D6F55-C278-1111-1BAE-62E8434D4CD7}"/>
              </a:ext>
            </a:extLst>
          </p:cNvPr>
          <p:cNvSpPr/>
          <p:nvPr/>
        </p:nvSpPr>
        <p:spPr>
          <a:xfrm rot="5400000">
            <a:off x="7631961" y="2096729"/>
            <a:ext cx="6174466" cy="2235988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</a:rPr>
              <a:t>..........</a:t>
            </a:r>
          </a:p>
          <a:p>
            <a:pPr algn="ctr"/>
            <a:r>
              <a:rPr lang="fa-IR" dirty="0">
                <a:solidFill>
                  <a:schemeClr val="tx1"/>
                </a:solidFill>
              </a:rPr>
              <a:t>...........</a:t>
            </a:r>
          </a:p>
          <a:p>
            <a:pPr algn="ctr"/>
            <a:r>
              <a:rPr lang="fa-IR" dirty="0">
                <a:solidFill>
                  <a:schemeClr val="tx1"/>
                </a:solidFill>
              </a:rPr>
              <a:t>........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06E9EE5-6EFF-DE68-824B-EDB03F5461CD}"/>
              </a:ext>
            </a:extLst>
          </p:cNvPr>
          <p:cNvSpPr/>
          <p:nvPr/>
        </p:nvSpPr>
        <p:spPr>
          <a:xfrm>
            <a:off x="-222739" y="-486567"/>
            <a:ext cx="12637477" cy="1228112"/>
          </a:xfrm>
          <a:prstGeom prst="ellipse">
            <a:avLst/>
          </a:prstGeom>
          <a:solidFill>
            <a:schemeClr val="bg1"/>
          </a:solidFill>
          <a:ln w="47625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0A38EA0-F98F-5635-260C-A9E400D4B9E4}"/>
              </a:ext>
            </a:extLst>
          </p:cNvPr>
          <p:cNvSpPr/>
          <p:nvPr/>
        </p:nvSpPr>
        <p:spPr>
          <a:xfrm>
            <a:off x="8793749" y="-8316985"/>
            <a:ext cx="15730932" cy="8116284"/>
          </a:xfrm>
          <a:custGeom>
            <a:avLst/>
            <a:gdLst>
              <a:gd name="connsiteX0" fmla="*/ 0 w 12192000"/>
              <a:gd name="connsiteY0" fmla="*/ 3429000 h 6858000"/>
              <a:gd name="connsiteX1" fmla="*/ 6096000 w 12192000"/>
              <a:gd name="connsiteY1" fmla="*/ 0 h 6858000"/>
              <a:gd name="connsiteX2" fmla="*/ 12192000 w 12192000"/>
              <a:gd name="connsiteY2" fmla="*/ 3429000 h 6858000"/>
              <a:gd name="connsiteX3" fmla="*/ 6096000 w 12192000"/>
              <a:gd name="connsiteY3" fmla="*/ 6858000 h 6858000"/>
              <a:gd name="connsiteX4" fmla="*/ 0 w 12192000"/>
              <a:gd name="connsiteY4" fmla="*/ 3429000 h 6858000"/>
              <a:gd name="connsiteX0" fmla="*/ 31629 w 12223629"/>
              <a:gd name="connsiteY0" fmla="*/ 3429000 h 6764215"/>
              <a:gd name="connsiteX1" fmla="*/ 6127629 w 12223629"/>
              <a:gd name="connsiteY1" fmla="*/ 0 h 6764215"/>
              <a:gd name="connsiteX2" fmla="*/ 12223629 w 12223629"/>
              <a:gd name="connsiteY2" fmla="*/ 3429000 h 6764215"/>
              <a:gd name="connsiteX3" fmla="*/ 4533290 w 12223629"/>
              <a:gd name="connsiteY3" fmla="*/ 6764215 h 6764215"/>
              <a:gd name="connsiteX4" fmla="*/ 31629 w 12223629"/>
              <a:gd name="connsiteY4" fmla="*/ 3429000 h 6764215"/>
              <a:gd name="connsiteX0" fmla="*/ 24306 w 12216306"/>
              <a:gd name="connsiteY0" fmla="*/ 3429000 h 7381137"/>
              <a:gd name="connsiteX1" fmla="*/ 6120306 w 12216306"/>
              <a:gd name="connsiteY1" fmla="*/ 0 h 7381137"/>
              <a:gd name="connsiteX2" fmla="*/ 12216306 w 12216306"/>
              <a:gd name="connsiteY2" fmla="*/ 3429000 h 7381137"/>
              <a:gd name="connsiteX3" fmla="*/ 4525967 w 12216306"/>
              <a:gd name="connsiteY3" fmla="*/ 6764215 h 7381137"/>
              <a:gd name="connsiteX4" fmla="*/ 24306 w 12216306"/>
              <a:gd name="connsiteY4" fmla="*/ 3429000 h 7381137"/>
              <a:gd name="connsiteX0" fmla="*/ 50295 w 12242295"/>
              <a:gd name="connsiteY0" fmla="*/ 3429000 h 8051995"/>
              <a:gd name="connsiteX1" fmla="*/ 6146295 w 12242295"/>
              <a:gd name="connsiteY1" fmla="*/ 0 h 8051995"/>
              <a:gd name="connsiteX2" fmla="*/ 12242295 w 12242295"/>
              <a:gd name="connsiteY2" fmla="*/ 3429000 h 8051995"/>
              <a:gd name="connsiteX3" fmla="*/ 4036141 w 12242295"/>
              <a:gd name="connsiteY3" fmla="*/ 7491046 h 8051995"/>
              <a:gd name="connsiteX4" fmla="*/ 50295 w 12242295"/>
              <a:gd name="connsiteY4" fmla="*/ 3429000 h 8051995"/>
              <a:gd name="connsiteX0" fmla="*/ 45455 w 15730932"/>
              <a:gd name="connsiteY0" fmla="*/ 4008751 h 8116284"/>
              <a:gd name="connsiteX1" fmla="*/ 6141455 w 15730932"/>
              <a:gd name="connsiteY1" fmla="*/ 579751 h 8116284"/>
              <a:gd name="connsiteX2" fmla="*/ 15730932 w 15730932"/>
              <a:gd name="connsiteY2" fmla="*/ 1195212 h 8116284"/>
              <a:gd name="connsiteX3" fmla="*/ 4031301 w 15730932"/>
              <a:gd name="connsiteY3" fmla="*/ 8070797 h 8116284"/>
              <a:gd name="connsiteX4" fmla="*/ 45455 w 15730932"/>
              <a:gd name="connsiteY4" fmla="*/ 4008751 h 811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0932" h="8116284">
                <a:moveTo>
                  <a:pt x="45455" y="4008751"/>
                </a:moveTo>
                <a:cubicBezTo>
                  <a:pt x="397147" y="2760243"/>
                  <a:pt x="3527209" y="1048674"/>
                  <a:pt x="6141455" y="579751"/>
                </a:cubicBezTo>
                <a:cubicBezTo>
                  <a:pt x="8755701" y="110828"/>
                  <a:pt x="15730932" y="-698572"/>
                  <a:pt x="15730932" y="1195212"/>
                </a:cubicBezTo>
                <a:cubicBezTo>
                  <a:pt x="15730932" y="3088996"/>
                  <a:pt x="6645547" y="7601874"/>
                  <a:pt x="4031301" y="8070797"/>
                </a:cubicBezTo>
                <a:cubicBezTo>
                  <a:pt x="1417055" y="8539720"/>
                  <a:pt x="-306237" y="5257259"/>
                  <a:pt x="45455" y="400875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CBBC154D-240E-4AB6-57D8-DB86D64CC705}"/>
              </a:ext>
            </a:extLst>
          </p:cNvPr>
          <p:cNvSpPr/>
          <p:nvPr/>
        </p:nvSpPr>
        <p:spPr>
          <a:xfrm>
            <a:off x="8629626" y="-8950031"/>
            <a:ext cx="15730932" cy="8116284"/>
          </a:xfrm>
          <a:custGeom>
            <a:avLst/>
            <a:gdLst>
              <a:gd name="connsiteX0" fmla="*/ 0 w 12192000"/>
              <a:gd name="connsiteY0" fmla="*/ 3429000 h 6858000"/>
              <a:gd name="connsiteX1" fmla="*/ 6096000 w 12192000"/>
              <a:gd name="connsiteY1" fmla="*/ 0 h 6858000"/>
              <a:gd name="connsiteX2" fmla="*/ 12192000 w 12192000"/>
              <a:gd name="connsiteY2" fmla="*/ 3429000 h 6858000"/>
              <a:gd name="connsiteX3" fmla="*/ 6096000 w 12192000"/>
              <a:gd name="connsiteY3" fmla="*/ 6858000 h 6858000"/>
              <a:gd name="connsiteX4" fmla="*/ 0 w 12192000"/>
              <a:gd name="connsiteY4" fmla="*/ 3429000 h 6858000"/>
              <a:gd name="connsiteX0" fmla="*/ 31629 w 12223629"/>
              <a:gd name="connsiteY0" fmla="*/ 3429000 h 6764215"/>
              <a:gd name="connsiteX1" fmla="*/ 6127629 w 12223629"/>
              <a:gd name="connsiteY1" fmla="*/ 0 h 6764215"/>
              <a:gd name="connsiteX2" fmla="*/ 12223629 w 12223629"/>
              <a:gd name="connsiteY2" fmla="*/ 3429000 h 6764215"/>
              <a:gd name="connsiteX3" fmla="*/ 4533290 w 12223629"/>
              <a:gd name="connsiteY3" fmla="*/ 6764215 h 6764215"/>
              <a:gd name="connsiteX4" fmla="*/ 31629 w 12223629"/>
              <a:gd name="connsiteY4" fmla="*/ 3429000 h 6764215"/>
              <a:gd name="connsiteX0" fmla="*/ 24306 w 12216306"/>
              <a:gd name="connsiteY0" fmla="*/ 3429000 h 7381137"/>
              <a:gd name="connsiteX1" fmla="*/ 6120306 w 12216306"/>
              <a:gd name="connsiteY1" fmla="*/ 0 h 7381137"/>
              <a:gd name="connsiteX2" fmla="*/ 12216306 w 12216306"/>
              <a:gd name="connsiteY2" fmla="*/ 3429000 h 7381137"/>
              <a:gd name="connsiteX3" fmla="*/ 4525967 w 12216306"/>
              <a:gd name="connsiteY3" fmla="*/ 6764215 h 7381137"/>
              <a:gd name="connsiteX4" fmla="*/ 24306 w 12216306"/>
              <a:gd name="connsiteY4" fmla="*/ 3429000 h 7381137"/>
              <a:gd name="connsiteX0" fmla="*/ 50295 w 12242295"/>
              <a:gd name="connsiteY0" fmla="*/ 3429000 h 8051995"/>
              <a:gd name="connsiteX1" fmla="*/ 6146295 w 12242295"/>
              <a:gd name="connsiteY1" fmla="*/ 0 h 8051995"/>
              <a:gd name="connsiteX2" fmla="*/ 12242295 w 12242295"/>
              <a:gd name="connsiteY2" fmla="*/ 3429000 h 8051995"/>
              <a:gd name="connsiteX3" fmla="*/ 4036141 w 12242295"/>
              <a:gd name="connsiteY3" fmla="*/ 7491046 h 8051995"/>
              <a:gd name="connsiteX4" fmla="*/ 50295 w 12242295"/>
              <a:gd name="connsiteY4" fmla="*/ 3429000 h 8051995"/>
              <a:gd name="connsiteX0" fmla="*/ 45455 w 15730932"/>
              <a:gd name="connsiteY0" fmla="*/ 4008751 h 8116284"/>
              <a:gd name="connsiteX1" fmla="*/ 6141455 w 15730932"/>
              <a:gd name="connsiteY1" fmla="*/ 579751 h 8116284"/>
              <a:gd name="connsiteX2" fmla="*/ 15730932 w 15730932"/>
              <a:gd name="connsiteY2" fmla="*/ 1195212 h 8116284"/>
              <a:gd name="connsiteX3" fmla="*/ 4031301 w 15730932"/>
              <a:gd name="connsiteY3" fmla="*/ 8070797 h 8116284"/>
              <a:gd name="connsiteX4" fmla="*/ 45455 w 15730932"/>
              <a:gd name="connsiteY4" fmla="*/ 4008751 h 811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0932" h="8116284">
                <a:moveTo>
                  <a:pt x="45455" y="4008751"/>
                </a:moveTo>
                <a:cubicBezTo>
                  <a:pt x="397147" y="2760243"/>
                  <a:pt x="3527209" y="1048674"/>
                  <a:pt x="6141455" y="579751"/>
                </a:cubicBezTo>
                <a:cubicBezTo>
                  <a:pt x="8755701" y="110828"/>
                  <a:pt x="15730932" y="-698572"/>
                  <a:pt x="15730932" y="1195212"/>
                </a:cubicBezTo>
                <a:cubicBezTo>
                  <a:pt x="15730932" y="3088996"/>
                  <a:pt x="6645547" y="7601874"/>
                  <a:pt x="4031301" y="8070797"/>
                </a:cubicBezTo>
                <a:cubicBezTo>
                  <a:pt x="1417055" y="8539720"/>
                  <a:pt x="-306237" y="5257259"/>
                  <a:pt x="45455" y="400875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3">
            <a:extLst>
              <a:ext uri="{FF2B5EF4-FFF2-40B4-BE49-F238E27FC236}">
                <a16:creationId xmlns:a16="http://schemas.microsoft.com/office/drawing/2014/main" id="{FF12A77F-DEDC-32A1-C3C2-BF36DD5DE33D}"/>
              </a:ext>
            </a:extLst>
          </p:cNvPr>
          <p:cNvSpPr/>
          <p:nvPr/>
        </p:nvSpPr>
        <p:spPr>
          <a:xfrm>
            <a:off x="8629626" y="-9545097"/>
            <a:ext cx="15730932" cy="8116284"/>
          </a:xfrm>
          <a:custGeom>
            <a:avLst/>
            <a:gdLst>
              <a:gd name="connsiteX0" fmla="*/ 0 w 12192000"/>
              <a:gd name="connsiteY0" fmla="*/ 3429000 h 6858000"/>
              <a:gd name="connsiteX1" fmla="*/ 6096000 w 12192000"/>
              <a:gd name="connsiteY1" fmla="*/ 0 h 6858000"/>
              <a:gd name="connsiteX2" fmla="*/ 12192000 w 12192000"/>
              <a:gd name="connsiteY2" fmla="*/ 3429000 h 6858000"/>
              <a:gd name="connsiteX3" fmla="*/ 6096000 w 12192000"/>
              <a:gd name="connsiteY3" fmla="*/ 6858000 h 6858000"/>
              <a:gd name="connsiteX4" fmla="*/ 0 w 12192000"/>
              <a:gd name="connsiteY4" fmla="*/ 3429000 h 6858000"/>
              <a:gd name="connsiteX0" fmla="*/ 31629 w 12223629"/>
              <a:gd name="connsiteY0" fmla="*/ 3429000 h 6764215"/>
              <a:gd name="connsiteX1" fmla="*/ 6127629 w 12223629"/>
              <a:gd name="connsiteY1" fmla="*/ 0 h 6764215"/>
              <a:gd name="connsiteX2" fmla="*/ 12223629 w 12223629"/>
              <a:gd name="connsiteY2" fmla="*/ 3429000 h 6764215"/>
              <a:gd name="connsiteX3" fmla="*/ 4533290 w 12223629"/>
              <a:gd name="connsiteY3" fmla="*/ 6764215 h 6764215"/>
              <a:gd name="connsiteX4" fmla="*/ 31629 w 12223629"/>
              <a:gd name="connsiteY4" fmla="*/ 3429000 h 6764215"/>
              <a:gd name="connsiteX0" fmla="*/ 24306 w 12216306"/>
              <a:gd name="connsiteY0" fmla="*/ 3429000 h 7381137"/>
              <a:gd name="connsiteX1" fmla="*/ 6120306 w 12216306"/>
              <a:gd name="connsiteY1" fmla="*/ 0 h 7381137"/>
              <a:gd name="connsiteX2" fmla="*/ 12216306 w 12216306"/>
              <a:gd name="connsiteY2" fmla="*/ 3429000 h 7381137"/>
              <a:gd name="connsiteX3" fmla="*/ 4525967 w 12216306"/>
              <a:gd name="connsiteY3" fmla="*/ 6764215 h 7381137"/>
              <a:gd name="connsiteX4" fmla="*/ 24306 w 12216306"/>
              <a:gd name="connsiteY4" fmla="*/ 3429000 h 7381137"/>
              <a:gd name="connsiteX0" fmla="*/ 50295 w 12242295"/>
              <a:gd name="connsiteY0" fmla="*/ 3429000 h 8051995"/>
              <a:gd name="connsiteX1" fmla="*/ 6146295 w 12242295"/>
              <a:gd name="connsiteY1" fmla="*/ 0 h 8051995"/>
              <a:gd name="connsiteX2" fmla="*/ 12242295 w 12242295"/>
              <a:gd name="connsiteY2" fmla="*/ 3429000 h 8051995"/>
              <a:gd name="connsiteX3" fmla="*/ 4036141 w 12242295"/>
              <a:gd name="connsiteY3" fmla="*/ 7491046 h 8051995"/>
              <a:gd name="connsiteX4" fmla="*/ 50295 w 12242295"/>
              <a:gd name="connsiteY4" fmla="*/ 3429000 h 8051995"/>
              <a:gd name="connsiteX0" fmla="*/ 45455 w 15730932"/>
              <a:gd name="connsiteY0" fmla="*/ 4008751 h 8116284"/>
              <a:gd name="connsiteX1" fmla="*/ 6141455 w 15730932"/>
              <a:gd name="connsiteY1" fmla="*/ 579751 h 8116284"/>
              <a:gd name="connsiteX2" fmla="*/ 15730932 w 15730932"/>
              <a:gd name="connsiteY2" fmla="*/ 1195212 h 8116284"/>
              <a:gd name="connsiteX3" fmla="*/ 4031301 w 15730932"/>
              <a:gd name="connsiteY3" fmla="*/ 8070797 h 8116284"/>
              <a:gd name="connsiteX4" fmla="*/ 45455 w 15730932"/>
              <a:gd name="connsiteY4" fmla="*/ 4008751 h 811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0932" h="8116284">
                <a:moveTo>
                  <a:pt x="45455" y="4008751"/>
                </a:moveTo>
                <a:cubicBezTo>
                  <a:pt x="397147" y="2760243"/>
                  <a:pt x="3527209" y="1048674"/>
                  <a:pt x="6141455" y="579751"/>
                </a:cubicBezTo>
                <a:cubicBezTo>
                  <a:pt x="8755701" y="110828"/>
                  <a:pt x="15730932" y="-698572"/>
                  <a:pt x="15730932" y="1195212"/>
                </a:cubicBezTo>
                <a:cubicBezTo>
                  <a:pt x="15730932" y="3088996"/>
                  <a:pt x="6645547" y="7601874"/>
                  <a:pt x="4031301" y="8070797"/>
                </a:cubicBezTo>
                <a:cubicBezTo>
                  <a:pt x="1417055" y="8539720"/>
                  <a:pt x="-306237" y="5257259"/>
                  <a:pt x="45455" y="400875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3">
            <a:extLst>
              <a:ext uri="{FF2B5EF4-FFF2-40B4-BE49-F238E27FC236}">
                <a16:creationId xmlns:a16="http://schemas.microsoft.com/office/drawing/2014/main" id="{A330487E-788E-06E9-76EC-1A19CA8BB5D6}"/>
              </a:ext>
            </a:extLst>
          </p:cNvPr>
          <p:cNvSpPr/>
          <p:nvPr/>
        </p:nvSpPr>
        <p:spPr>
          <a:xfrm rot="11333968">
            <a:off x="-12618750" y="6362262"/>
            <a:ext cx="15730932" cy="8116284"/>
          </a:xfrm>
          <a:custGeom>
            <a:avLst/>
            <a:gdLst>
              <a:gd name="connsiteX0" fmla="*/ 0 w 12192000"/>
              <a:gd name="connsiteY0" fmla="*/ 3429000 h 6858000"/>
              <a:gd name="connsiteX1" fmla="*/ 6096000 w 12192000"/>
              <a:gd name="connsiteY1" fmla="*/ 0 h 6858000"/>
              <a:gd name="connsiteX2" fmla="*/ 12192000 w 12192000"/>
              <a:gd name="connsiteY2" fmla="*/ 3429000 h 6858000"/>
              <a:gd name="connsiteX3" fmla="*/ 6096000 w 12192000"/>
              <a:gd name="connsiteY3" fmla="*/ 6858000 h 6858000"/>
              <a:gd name="connsiteX4" fmla="*/ 0 w 12192000"/>
              <a:gd name="connsiteY4" fmla="*/ 3429000 h 6858000"/>
              <a:gd name="connsiteX0" fmla="*/ 31629 w 12223629"/>
              <a:gd name="connsiteY0" fmla="*/ 3429000 h 6764215"/>
              <a:gd name="connsiteX1" fmla="*/ 6127629 w 12223629"/>
              <a:gd name="connsiteY1" fmla="*/ 0 h 6764215"/>
              <a:gd name="connsiteX2" fmla="*/ 12223629 w 12223629"/>
              <a:gd name="connsiteY2" fmla="*/ 3429000 h 6764215"/>
              <a:gd name="connsiteX3" fmla="*/ 4533290 w 12223629"/>
              <a:gd name="connsiteY3" fmla="*/ 6764215 h 6764215"/>
              <a:gd name="connsiteX4" fmla="*/ 31629 w 12223629"/>
              <a:gd name="connsiteY4" fmla="*/ 3429000 h 6764215"/>
              <a:gd name="connsiteX0" fmla="*/ 24306 w 12216306"/>
              <a:gd name="connsiteY0" fmla="*/ 3429000 h 7381137"/>
              <a:gd name="connsiteX1" fmla="*/ 6120306 w 12216306"/>
              <a:gd name="connsiteY1" fmla="*/ 0 h 7381137"/>
              <a:gd name="connsiteX2" fmla="*/ 12216306 w 12216306"/>
              <a:gd name="connsiteY2" fmla="*/ 3429000 h 7381137"/>
              <a:gd name="connsiteX3" fmla="*/ 4525967 w 12216306"/>
              <a:gd name="connsiteY3" fmla="*/ 6764215 h 7381137"/>
              <a:gd name="connsiteX4" fmla="*/ 24306 w 12216306"/>
              <a:gd name="connsiteY4" fmla="*/ 3429000 h 7381137"/>
              <a:gd name="connsiteX0" fmla="*/ 50295 w 12242295"/>
              <a:gd name="connsiteY0" fmla="*/ 3429000 h 8051995"/>
              <a:gd name="connsiteX1" fmla="*/ 6146295 w 12242295"/>
              <a:gd name="connsiteY1" fmla="*/ 0 h 8051995"/>
              <a:gd name="connsiteX2" fmla="*/ 12242295 w 12242295"/>
              <a:gd name="connsiteY2" fmla="*/ 3429000 h 8051995"/>
              <a:gd name="connsiteX3" fmla="*/ 4036141 w 12242295"/>
              <a:gd name="connsiteY3" fmla="*/ 7491046 h 8051995"/>
              <a:gd name="connsiteX4" fmla="*/ 50295 w 12242295"/>
              <a:gd name="connsiteY4" fmla="*/ 3429000 h 8051995"/>
              <a:gd name="connsiteX0" fmla="*/ 45455 w 15730932"/>
              <a:gd name="connsiteY0" fmla="*/ 4008751 h 8116284"/>
              <a:gd name="connsiteX1" fmla="*/ 6141455 w 15730932"/>
              <a:gd name="connsiteY1" fmla="*/ 579751 h 8116284"/>
              <a:gd name="connsiteX2" fmla="*/ 15730932 w 15730932"/>
              <a:gd name="connsiteY2" fmla="*/ 1195212 h 8116284"/>
              <a:gd name="connsiteX3" fmla="*/ 4031301 w 15730932"/>
              <a:gd name="connsiteY3" fmla="*/ 8070797 h 8116284"/>
              <a:gd name="connsiteX4" fmla="*/ 45455 w 15730932"/>
              <a:gd name="connsiteY4" fmla="*/ 4008751 h 811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0932" h="8116284">
                <a:moveTo>
                  <a:pt x="45455" y="4008751"/>
                </a:moveTo>
                <a:cubicBezTo>
                  <a:pt x="397147" y="2760243"/>
                  <a:pt x="3527209" y="1048674"/>
                  <a:pt x="6141455" y="579751"/>
                </a:cubicBezTo>
                <a:cubicBezTo>
                  <a:pt x="8755701" y="110828"/>
                  <a:pt x="15730932" y="-698572"/>
                  <a:pt x="15730932" y="1195212"/>
                </a:cubicBezTo>
                <a:cubicBezTo>
                  <a:pt x="15730932" y="3088996"/>
                  <a:pt x="6645547" y="7601874"/>
                  <a:pt x="4031301" y="8070797"/>
                </a:cubicBezTo>
                <a:cubicBezTo>
                  <a:pt x="1417055" y="8539720"/>
                  <a:pt x="-306237" y="5257259"/>
                  <a:pt x="45455" y="400875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3">
            <a:extLst>
              <a:ext uri="{FF2B5EF4-FFF2-40B4-BE49-F238E27FC236}">
                <a16:creationId xmlns:a16="http://schemas.microsoft.com/office/drawing/2014/main" id="{64B0F7EC-37D7-6293-3431-D0716AC96C0D}"/>
              </a:ext>
            </a:extLst>
          </p:cNvPr>
          <p:cNvSpPr/>
          <p:nvPr/>
        </p:nvSpPr>
        <p:spPr>
          <a:xfrm rot="11333968">
            <a:off x="-12618750" y="7005827"/>
            <a:ext cx="15730932" cy="8116284"/>
          </a:xfrm>
          <a:custGeom>
            <a:avLst/>
            <a:gdLst>
              <a:gd name="connsiteX0" fmla="*/ 0 w 12192000"/>
              <a:gd name="connsiteY0" fmla="*/ 3429000 h 6858000"/>
              <a:gd name="connsiteX1" fmla="*/ 6096000 w 12192000"/>
              <a:gd name="connsiteY1" fmla="*/ 0 h 6858000"/>
              <a:gd name="connsiteX2" fmla="*/ 12192000 w 12192000"/>
              <a:gd name="connsiteY2" fmla="*/ 3429000 h 6858000"/>
              <a:gd name="connsiteX3" fmla="*/ 6096000 w 12192000"/>
              <a:gd name="connsiteY3" fmla="*/ 6858000 h 6858000"/>
              <a:gd name="connsiteX4" fmla="*/ 0 w 12192000"/>
              <a:gd name="connsiteY4" fmla="*/ 3429000 h 6858000"/>
              <a:gd name="connsiteX0" fmla="*/ 31629 w 12223629"/>
              <a:gd name="connsiteY0" fmla="*/ 3429000 h 6764215"/>
              <a:gd name="connsiteX1" fmla="*/ 6127629 w 12223629"/>
              <a:gd name="connsiteY1" fmla="*/ 0 h 6764215"/>
              <a:gd name="connsiteX2" fmla="*/ 12223629 w 12223629"/>
              <a:gd name="connsiteY2" fmla="*/ 3429000 h 6764215"/>
              <a:gd name="connsiteX3" fmla="*/ 4533290 w 12223629"/>
              <a:gd name="connsiteY3" fmla="*/ 6764215 h 6764215"/>
              <a:gd name="connsiteX4" fmla="*/ 31629 w 12223629"/>
              <a:gd name="connsiteY4" fmla="*/ 3429000 h 6764215"/>
              <a:gd name="connsiteX0" fmla="*/ 24306 w 12216306"/>
              <a:gd name="connsiteY0" fmla="*/ 3429000 h 7381137"/>
              <a:gd name="connsiteX1" fmla="*/ 6120306 w 12216306"/>
              <a:gd name="connsiteY1" fmla="*/ 0 h 7381137"/>
              <a:gd name="connsiteX2" fmla="*/ 12216306 w 12216306"/>
              <a:gd name="connsiteY2" fmla="*/ 3429000 h 7381137"/>
              <a:gd name="connsiteX3" fmla="*/ 4525967 w 12216306"/>
              <a:gd name="connsiteY3" fmla="*/ 6764215 h 7381137"/>
              <a:gd name="connsiteX4" fmla="*/ 24306 w 12216306"/>
              <a:gd name="connsiteY4" fmla="*/ 3429000 h 7381137"/>
              <a:gd name="connsiteX0" fmla="*/ 50295 w 12242295"/>
              <a:gd name="connsiteY0" fmla="*/ 3429000 h 8051995"/>
              <a:gd name="connsiteX1" fmla="*/ 6146295 w 12242295"/>
              <a:gd name="connsiteY1" fmla="*/ 0 h 8051995"/>
              <a:gd name="connsiteX2" fmla="*/ 12242295 w 12242295"/>
              <a:gd name="connsiteY2" fmla="*/ 3429000 h 8051995"/>
              <a:gd name="connsiteX3" fmla="*/ 4036141 w 12242295"/>
              <a:gd name="connsiteY3" fmla="*/ 7491046 h 8051995"/>
              <a:gd name="connsiteX4" fmla="*/ 50295 w 12242295"/>
              <a:gd name="connsiteY4" fmla="*/ 3429000 h 8051995"/>
              <a:gd name="connsiteX0" fmla="*/ 45455 w 15730932"/>
              <a:gd name="connsiteY0" fmla="*/ 4008751 h 8116284"/>
              <a:gd name="connsiteX1" fmla="*/ 6141455 w 15730932"/>
              <a:gd name="connsiteY1" fmla="*/ 579751 h 8116284"/>
              <a:gd name="connsiteX2" fmla="*/ 15730932 w 15730932"/>
              <a:gd name="connsiteY2" fmla="*/ 1195212 h 8116284"/>
              <a:gd name="connsiteX3" fmla="*/ 4031301 w 15730932"/>
              <a:gd name="connsiteY3" fmla="*/ 8070797 h 8116284"/>
              <a:gd name="connsiteX4" fmla="*/ 45455 w 15730932"/>
              <a:gd name="connsiteY4" fmla="*/ 4008751 h 811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0932" h="8116284">
                <a:moveTo>
                  <a:pt x="45455" y="4008751"/>
                </a:moveTo>
                <a:cubicBezTo>
                  <a:pt x="397147" y="2760243"/>
                  <a:pt x="3527209" y="1048674"/>
                  <a:pt x="6141455" y="579751"/>
                </a:cubicBezTo>
                <a:cubicBezTo>
                  <a:pt x="8755701" y="110828"/>
                  <a:pt x="15730932" y="-698572"/>
                  <a:pt x="15730932" y="1195212"/>
                </a:cubicBezTo>
                <a:cubicBezTo>
                  <a:pt x="15730932" y="3088996"/>
                  <a:pt x="6645547" y="7601874"/>
                  <a:pt x="4031301" y="8070797"/>
                </a:cubicBezTo>
                <a:cubicBezTo>
                  <a:pt x="1417055" y="8539720"/>
                  <a:pt x="-306237" y="5257259"/>
                  <a:pt x="45455" y="400875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3">
            <a:extLst>
              <a:ext uri="{FF2B5EF4-FFF2-40B4-BE49-F238E27FC236}">
                <a16:creationId xmlns:a16="http://schemas.microsoft.com/office/drawing/2014/main" id="{A67F1BA9-1C55-D3B8-F69D-8B1DD44BAD6D}"/>
              </a:ext>
            </a:extLst>
          </p:cNvPr>
          <p:cNvSpPr/>
          <p:nvPr/>
        </p:nvSpPr>
        <p:spPr>
          <a:xfrm rot="11333968">
            <a:off x="-12595303" y="7640481"/>
            <a:ext cx="15730932" cy="8116284"/>
          </a:xfrm>
          <a:custGeom>
            <a:avLst/>
            <a:gdLst>
              <a:gd name="connsiteX0" fmla="*/ 0 w 12192000"/>
              <a:gd name="connsiteY0" fmla="*/ 3429000 h 6858000"/>
              <a:gd name="connsiteX1" fmla="*/ 6096000 w 12192000"/>
              <a:gd name="connsiteY1" fmla="*/ 0 h 6858000"/>
              <a:gd name="connsiteX2" fmla="*/ 12192000 w 12192000"/>
              <a:gd name="connsiteY2" fmla="*/ 3429000 h 6858000"/>
              <a:gd name="connsiteX3" fmla="*/ 6096000 w 12192000"/>
              <a:gd name="connsiteY3" fmla="*/ 6858000 h 6858000"/>
              <a:gd name="connsiteX4" fmla="*/ 0 w 12192000"/>
              <a:gd name="connsiteY4" fmla="*/ 3429000 h 6858000"/>
              <a:gd name="connsiteX0" fmla="*/ 31629 w 12223629"/>
              <a:gd name="connsiteY0" fmla="*/ 3429000 h 6764215"/>
              <a:gd name="connsiteX1" fmla="*/ 6127629 w 12223629"/>
              <a:gd name="connsiteY1" fmla="*/ 0 h 6764215"/>
              <a:gd name="connsiteX2" fmla="*/ 12223629 w 12223629"/>
              <a:gd name="connsiteY2" fmla="*/ 3429000 h 6764215"/>
              <a:gd name="connsiteX3" fmla="*/ 4533290 w 12223629"/>
              <a:gd name="connsiteY3" fmla="*/ 6764215 h 6764215"/>
              <a:gd name="connsiteX4" fmla="*/ 31629 w 12223629"/>
              <a:gd name="connsiteY4" fmla="*/ 3429000 h 6764215"/>
              <a:gd name="connsiteX0" fmla="*/ 24306 w 12216306"/>
              <a:gd name="connsiteY0" fmla="*/ 3429000 h 7381137"/>
              <a:gd name="connsiteX1" fmla="*/ 6120306 w 12216306"/>
              <a:gd name="connsiteY1" fmla="*/ 0 h 7381137"/>
              <a:gd name="connsiteX2" fmla="*/ 12216306 w 12216306"/>
              <a:gd name="connsiteY2" fmla="*/ 3429000 h 7381137"/>
              <a:gd name="connsiteX3" fmla="*/ 4525967 w 12216306"/>
              <a:gd name="connsiteY3" fmla="*/ 6764215 h 7381137"/>
              <a:gd name="connsiteX4" fmla="*/ 24306 w 12216306"/>
              <a:gd name="connsiteY4" fmla="*/ 3429000 h 7381137"/>
              <a:gd name="connsiteX0" fmla="*/ 50295 w 12242295"/>
              <a:gd name="connsiteY0" fmla="*/ 3429000 h 8051995"/>
              <a:gd name="connsiteX1" fmla="*/ 6146295 w 12242295"/>
              <a:gd name="connsiteY1" fmla="*/ 0 h 8051995"/>
              <a:gd name="connsiteX2" fmla="*/ 12242295 w 12242295"/>
              <a:gd name="connsiteY2" fmla="*/ 3429000 h 8051995"/>
              <a:gd name="connsiteX3" fmla="*/ 4036141 w 12242295"/>
              <a:gd name="connsiteY3" fmla="*/ 7491046 h 8051995"/>
              <a:gd name="connsiteX4" fmla="*/ 50295 w 12242295"/>
              <a:gd name="connsiteY4" fmla="*/ 3429000 h 8051995"/>
              <a:gd name="connsiteX0" fmla="*/ 45455 w 15730932"/>
              <a:gd name="connsiteY0" fmla="*/ 4008751 h 8116284"/>
              <a:gd name="connsiteX1" fmla="*/ 6141455 w 15730932"/>
              <a:gd name="connsiteY1" fmla="*/ 579751 h 8116284"/>
              <a:gd name="connsiteX2" fmla="*/ 15730932 w 15730932"/>
              <a:gd name="connsiteY2" fmla="*/ 1195212 h 8116284"/>
              <a:gd name="connsiteX3" fmla="*/ 4031301 w 15730932"/>
              <a:gd name="connsiteY3" fmla="*/ 8070797 h 8116284"/>
              <a:gd name="connsiteX4" fmla="*/ 45455 w 15730932"/>
              <a:gd name="connsiteY4" fmla="*/ 4008751 h 811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0932" h="8116284">
                <a:moveTo>
                  <a:pt x="45455" y="4008751"/>
                </a:moveTo>
                <a:cubicBezTo>
                  <a:pt x="397147" y="2760243"/>
                  <a:pt x="3527209" y="1048674"/>
                  <a:pt x="6141455" y="579751"/>
                </a:cubicBezTo>
                <a:cubicBezTo>
                  <a:pt x="8755701" y="110828"/>
                  <a:pt x="15730932" y="-698572"/>
                  <a:pt x="15730932" y="1195212"/>
                </a:cubicBezTo>
                <a:cubicBezTo>
                  <a:pt x="15730932" y="3088996"/>
                  <a:pt x="6645547" y="7601874"/>
                  <a:pt x="4031301" y="8070797"/>
                </a:cubicBezTo>
                <a:cubicBezTo>
                  <a:pt x="1417055" y="8539720"/>
                  <a:pt x="-306237" y="5257259"/>
                  <a:pt x="45455" y="400875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38F313E-BCCF-F225-2372-98BC0FC4DCD5}"/>
              </a:ext>
            </a:extLst>
          </p:cNvPr>
          <p:cNvSpPr/>
          <p:nvPr/>
        </p:nvSpPr>
        <p:spPr>
          <a:xfrm>
            <a:off x="-222739" y="6301954"/>
            <a:ext cx="12637477" cy="1228112"/>
          </a:xfrm>
          <a:prstGeom prst="ellipse">
            <a:avLst/>
          </a:prstGeom>
          <a:solidFill>
            <a:schemeClr val="bg1"/>
          </a:solidFill>
          <a:ln w="47625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2A1841-E7A4-9DC7-2518-BB1C9B3C7083}"/>
              </a:ext>
            </a:extLst>
          </p:cNvPr>
          <p:cNvSpPr txBox="1"/>
          <p:nvPr/>
        </p:nvSpPr>
        <p:spPr>
          <a:xfrm>
            <a:off x="3566160" y="117247"/>
            <a:ext cx="5059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Morvarid" panose="00000400000000000000" pitchFamily="2" charset="-78"/>
              </a:rPr>
              <a:t>تجارب:</a:t>
            </a:r>
            <a:endParaRPr lang="en-US" sz="2800" dirty="0">
              <a:cs typeface="B Morvarid" panose="00000400000000000000" pitchFamily="2" charset="-7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47A3688-C330-8666-2255-C15FD5364241}"/>
              </a:ext>
            </a:extLst>
          </p:cNvPr>
          <p:cNvSpPr/>
          <p:nvPr/>
        </p:nvSpPr>
        <p:spPr>
          <a:xfrm>
            <a:off x="31369605" y="-70631"/>
            <a:ext cx="96012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4E79426-CCC6-337B-328A-84F860D691D5}"/>
              </a:ext>
            </a:extLst>
          </p:cNvPr>
          <p:cNvSpPr/>
          <p:nvPr/>
        </p:nvSpPr>
        <p:spPr>
          <a:xfrm>
            <a:off x="41409634" y="-35153"/>
            <a:ext cx="9601200" cy="6858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9925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70C51E-1F59-D954-5C95-33AC82E1E1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B10EE98-6697-0D09-B867-9D878E7B3289}"/>
              </a:ext>
            </a:extLst>
          </p:cNvPr>
          <p:cNvSpPr/>
          <p:nvPr/>
        </p:nvSpPr>
        <p:spPr>
          <a:xfrm>
            <a:off x="11388070" y="0"/>
            <a:ext cx="96012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5F79480-75DB-FE15-3D6E-3D7832AC423F}"/>
              </a:ext>
            </a:extLst>
          </p:cNvPr>
          <p:cNvSpPr/>
          <p:nvPr/>
        </p:nvSpPr>
        <p:spPr>
          <a:xfrm>
            <a:off x="8793749" y="-8316985"/>
            <a:ext cx="15730932" cy="8116284"/>
          </a:xfrm>
          <a:custGeom>
            <a:avLst/>
            <a:gdLst>
              <a:gd name="connsiteX0" fmla="*/ 0 w 12192000"/>
              <a:gd name="connsiteY0" fmla="*/ 3429000 h 6858000"/>
              <a:gd name="connsiteX1" fmla="*/ 6096000 w 12192000"/>
              <a:gd name="connsiteY1" fmla="*/ 0 h 6858000"/>
              <a:gd name="connsiteX2" fmla="*/ 12192000 w 12192000"/>
              <a:gd name="connsiteY2" fmla="*/ 3429000 h 6858000"/>
              <a:gd name="connsiteX3" fmla="*/ 6096000 w 12192000"/>
              <a:gd name="connsiteY3" fmla="*/ 6858000 h 6858000"/>
              <a:gd name="connsiteX4" fmla="*/ 0 w 12192000"/>
              <a:gd name="connsiteY4" fmla="*/ 3429000 h 6858000"/>
              <a:gd name="connsiteX0" fmla="*/ 31629 w 12223629"/>
              <a:gd name="connsiteY0" fmla="*/ 3429000 h 6764215"/>
              <a:gd name="connsiteX1" fmla="*/ 6127629 w 12223629"/>
              <a:gd name="connsiteY1" fmla="*/ 0 h 6764215"/>
              <a:gd name="connsiteX2" fmla="*/ 12223629 w 12223629"/>
              <a:gd name="connsiteY2" fmla="*/ 3429000 h 6764215"/>
              <a:gd name="connsiteX3" fmla="*/ 4533290 w 12223629"/>
              <a:gd name="connsiteY3" fmla="*/ 6764215 h 6764215"/>
              <a:gd name="connsiteX4" fmla="*/ 31629 w 12223629"/>
              <a:gd name="connsiteY4" fmla="*/ 3429000 h 6764215"/>
              <a:gd name="connsiteX0" fmla="*/ 24306 w 12216306"/>
              <a:gd name="connsiteY0" fmla="*/ 3429000 h 7381137"/>
              <a:gd name="connsiteX1" fmla="*/ 6120306 w 12216306"/>
              <a:gd name="connsiteY1" fmla="*/ 0 h 7381137"/>
              <a:gd name="connsiteX2" fmla="*/ 12216306 w 12216306"/>
              <a:gd name="connsiteY2" fmla="*/ 3429000 h 7381137"/>
              <a:gd name="connsiteX3" fmla="*/ 4525967 w 12216306"/>
              <a:gd name="connsiteY3" fmla="*/ 6764215 h 7381137"/>
              <a:gd name="connsiteX4" fmla="*/ 24306 w 12216306"/>
              <a:gd name="connsiteY4" fmla="*/ 3429000 h 7381137"/>
              <a:gd name="connsiteX0" fmla="*/ 50295 w 12242295"/>
              <a:gd name="connsiteY0" fmla="*/ 3429000 h 8051995"/>
              <a:gd name="connsiteX1" fmla="*/ 6146295 w 12242295"/>
              <a:gd name="connsiteY1" fmla="*/ 0 h 8051995"/>
              <a:gd name="connsiteX2" fmla="*/ 12242295 w 12242295"/>
              <a:gd name="connsiteY2" fmla="*/ 3429000 h 8051995"/>
              <a:gd name="connsiteX3" fmla="*/ 4036141 w 12242295"/>
              <a:gd name="connsiteY3" fmla="*/ 7491046 h 8051995"/>
              <a:gd name="connsiteX4" fmla="*/ 50295 w 12242295"/>
              <a:gd name="connsiteY4" fmla="*/ 3429000 h 8051995"/>
              <a:gd name="connsiteX0" fmla="*/ 45455 w 15730932"/>
              <a:gd name="connsiteY0" fmla="*/ 4008751 h 8116284"/>
              <a:gd name="connsiteX1" fmla="*/ 6141455 w 15730932"/>
              <a:gd name="connsiteY1" fmla="*/ 579751 h 8116284"/>
              <a:gd name="connsiteX2" fmla="*/ 15730932 w 15730932"/>
              <a:gd name="connsiteY2" fmla="*/ 1195212 h 8116284"/>
              <a:gd name="connsiteX3" fmla="*/ 4031301 w 15730932"/>
              <a:gd name="connsiteY3" fmla="*/ 8070797 h 8116284"/>
              <a:gd name="connsiteX4" fmla="*/ 45455 w 15730932"/>
              <a:gd name="connsiteY4" fmla="*/ 4008751 h 811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0932" h="8116284">
                <a:moveTo>
                  <a:pt x="45455" y="4008751"/>
                </a:moveTo>
                <a:cubicBezTo>
                  <a:pt x="397147" y="2760243"/>
                  <a:pt x="3527209" y="1048674"/>
                  <a:pt x="6141455" y="579751"/>
                </a:cubicBezTo>
                <a:cubicBezTo>
                  <a:pt x="8755701" y="110828"/>
                  <a:pt x="15730932" y="-698572"/>
                  <a:pt x="15730932" y="1195212"/>
                </a:cubicBezTo>
                <a:cubicBezTo>
                  <a:pt x="15730932" y="3088996"/>
                  <a:pt x="6645547" y="7601874"/>
                  <a:pt x="4031301" y="8070797"/>
                </a:cubicBezTo>
                <a:cubicBezTo>
                  <a:pt x="1417055" y="8539720"/>
                  <a:pt x="-306237" y="5257259"/>
                  <a:pt x="45455" y="400875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13215CA4-0E11-5842-95CA-1773431015F2}"/>
              </a:ext>
            </a:extLst>
          </p:cNvPr>
          <p:cNvSpPr/>
          <p:nvPr/>
        </p:nvSpPr>
        <p:spPr>
          <a:xfrm>
            <a:off x="8629626" y="-8950031"/>
            <a:ext cx="15730932" cy="8116284"/>
          </a:xfrm>
          <a:custGeom>
            <a:avLst/>
            <a:gdLst>
              <a:gd name="connsiteX0" fmla="*/ 0 w 12192000"/>
              <a:gd name="connsiteY0" fmla="*/ 3429000 h 6858000"/>
              <a:gd name="connsiteX1" fmla="*/ 6096000 w 12192000"/>
              <a:gd name="connsiteY1" fmla="*/ 0 h 6858000"/>
              <a:gd name="connsiteX2" fmla="*/ 12192000 w 12192000"/>
              <a:gd name="connsiteY2" fmla="*/ 3429000 h 6858000"/>
              <a:gd name="connsiteX3" fmla="*/ 6096000 w 12192000"/>
              <a:gd name="connsiteY3" fmla="*/ 6858000 h 6858000"/>
              <a:gd name="connsiteX4" fmla="*/ 0 w 12192000"/>
              <a:gd name="connsiteY4" fmla="*/ 3429000 h 6858000"/>
              <a:gd name="connsiteX0" fmla="*/ 31629 w 12223629"/>
              <a:gd name="connsiteY0" fmla="*/ 3429000 h 6764215"/>
              <a:gd name="connsiteX1" fmla="*/ 6127629 w 12223629"/>
              <a:gd name="connsiteY1" fmla="*/ 0 h 6764215"/>
              <a:gd name="connsiteX2" fmla="*/ 12223629 w 12223629"/>
              <a:gd name="connsiteY2" fmla="*/ 3429000 h 6764215"/>
              <a:gd name="connsiteX3" fmla="*/ 4533290 w 12223629"/>
              <a:gd name="connsiteY3" fmla="*/ 6764215 h 6764215"/>
              <a:gd name="connsiteX4" fmla="*/ 31629 w 12223629"/>
              <a:gd name="connsiteY4" fmla="*/ 3429000 h 6764215"/>
              <a:gd name="connsiteX0" fmla="*/ 24306 w 12216306"/>
              <a:gd name="connsiteY0" fmla="*/ 3429000 h 7381137"/>
              <a:gd name="connsiteX1" fmla="*/ 6120306 w 12216306"/>
              <a:gd name="connsiteY1" fmla="*/ 0 h 7381137"/>
              <a:gd name="connsiteX2" fmla="*/ 12216306 w 12216306"/>
              <a:gd name="connsiteY2" fmla="*/ 3429000 h 7381137"/>
              <a:gd name="connsiteX3" fmla="*/ 4525967 w 12216306"/>
              <a:gd name="connsiteY3" fmla="*/ 6764215 h 7381137"/>
              <a:gd name="connsiteX4" fmla="*/ 24306 w 12216306"/>
              <a:gd name="connsiteY4" fmla="*/ 3429000 h 7381137"/>
              <a:gd name="connsiteX0" fmla="*/ 50295 w 12242295"/>
              <a:gd name="connsiteY0" fmla="*/ 3429000 h 8051995"/>
              <a:gd name="connsiteX1" fmla="*/ 6146295 w 12242295"/>
              <a:gd name="connsiteY1" fmla="*/ 0 h 8051995"/>
              <a:gd name="connsiteX2" fmla="*/ 12242295 w 12242295"/>
              <a:gd name="connsiteY2" fmla="*/ 3429000 h 8051995"/>
              <a:gd name="connsiteX3" fmla="*/ 4036141 w 12242295"/>
              <a:gd name="connsiteY3" fmla="*/ 7491046 h 8051995"/>
              <a:gd name="connsiteX4" fmla="*/ 50295 w 12242295"/>
              <a:gd name="connsiteY4" fmla="*/ 3429000 h 8051995"/>
              <a:gd name="connsiteX0" fmla="*/ 45455 w 15730932"/>
              <a:gd name="connsiteY0" fmla="*/ 4008751 h 8116284"/>
              <a:gd name="connsiteX1" fmla="*/ 6141455 w 15730932"/>
              <a:gd name="connsiteY1" fmla="*/ 579751 h 8116284"/>
              <a:gd name="connsiteX2" fmla="*/ 15730932 w 15730932"/>
              <a:gd name="connsiteY2" fmla="*/ 1195212 h 8116284"/>
              <a:gd name="connsiteX3" fmla="*/ 4031301 w 15730932"/>
              <a:gd name="connsiteY3" fmla="*/ 8070797 h 8116284"/>
              <a:gd name="connsiteX4" fmla="*/ 45455 w 15730932"/>
              <a:gd name="connsiteY4" fmla="*/ 4008751 h 811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0932" h="8116284">
                <a:moveTo>
                  <a:pt x="45455" y="4008751"/>
                </a:moveTo>
                <a:cubicBezTo>
                  <a:pt x="397147" y="2760243"/>
                  <a:pt x="3527209" y="1048674"/>
                  <a:pt x="6141455" y="579751"/>
                </a:cubicBezTo>
                <a:cubicBezTo>
                  <a:pt x="8755701" y="110828"/>
                  <a:pt x="15730932" y="-698572"/>
                  <a:pt x="15730932" y="1195212"/>
                </a:cubicBezTo>
                <a:cubicBezTo>
                  <a:pt x="15730932" y="3088996"/>
                  <a:pt x="6645547" y="7601874"/>
                  <a:pt x="4031301" y="8070797"/>
                </a:cubicBezTo>
                <a:cubicBezTo>
                  <a:pt x="1417055" y="8539720"/>
                  <a:pt x="-306237" y="5257259"/>
                  <a:pt x="45455" y="400875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3">
            <a:extLst>
              <a:ext uri="{FF2B5EF4-FFF2-40B4-BE49-F238E27FC236}">
                <a16:creationId xmlns:a16="http://schemas.microsoft.com/office/drawing/2014/main" id="{E315F4F3-56C9-7E69-A2B6-4F2758697059}"/>
              </a:ext>
            </a:extLst>
          </p:cNvPr>
          <p:cNvSpPr/>
          <p:nvPr/>
        </p:nvSpPr>
        <p:spPr>
          <a:xfrm>
            <a:off x="8629626" y="-9545097"/>
            <a:ext cx="15730932" cy="8116284"/>
          </a:xfrm>
          <a:custGeom>
            <a:avLst/>
            <a:gdLst>
              <a:gd name="connsiteX0" fmla="*/ 0 w 12192000"/>
              <a:gd name="connsiteY0" fmla="*/ 3429000 h 6858000"/>
              <a:gd name="connsiteX1" fmla="*/ 6096000 w 12192000"/>
              <a:gd name="connsiteY1" fmla="*/ 0 h 6858000"/>
              <a:gd name="connsiteX2" fmla="*/ 12192000 w 12192000"/>
              <a:gd name="connsiteY2" fmla="*/ 3429000 h 6858000"/>
              <a:gd name="connsiteX3" fmla="*/ 6096000 w 12192000"/>
              <a:gd name="connsiteY3" fmla="*/ 6858000 h 6858000"/>
              <a:gd name="connsiteX4" fmla="*/ 0 w 12192000"/>
              <a:gd name="connsiteY4" fmla="*/ 3429000 h 6858000"/>
              <a:gd name="connsiteX0" fmla="*/ 31629 w 12223629"/>
              <a:gd name="connsiteY0" fmla="*/ 3429000 h 6764215"/>
              <a:gd name="connsiteX1" fmla="*/ 6127629 w 12223629"/>
              <a:gd name="connsiteY1" fmla="*/ 0 h 6764215"/>
              <a:gd name="connsiteX2" fmla="*/ 12223629 w 12223629"/>
              <a:gd name="connsiteY2" fmla="*/ 3429000 h 6764215"/>
              <a:gd name="connsiteX3" fmla="*/ 4533290 w 12223629"/>
              <a:gd name="connsiteY3" fmla="*/ 6764215 h 6764215"/>
              <a:gd name="connsiteX4" fmla="*/ 31629 w 12223629"/>
              <a:gd name="connsiteY4" fmla="*/ 3429000 h 6764215"/>
              <a:gd name="connsiteX0" fmla="*/ 24306 w 12216306"/>
              <a:gd name="connsiteY0" fmla="*/ 3429000 h 7381137"/>
              <a:gd name="connsiteX1" fmla="*/ 6120306 w 12216306"/>
              <a:gd name="connsiteY1" fmla="*/ 0 h 7381137"/>
              <a:gd name="connsiteX2" fmla="*/ 12216306 w 12216306"/>
              <a:gd name="connsiteY2" fmla="*/ 3429000 h 7381137"/>
              <a:gd name="connsiteX3" fmla="*/ 4525967 w 12216306"/>
              <a:gd name="connsiteY3" fmla="*/ 6764215 h 7381137"/>
              <a:gd name="connsiteX4" fmla="*/ 24306 w 12216306"/>
              <a:gd name="connsiteY4" fmla="*/ 3429000 h 7381137"/>
              <a:gd name="connsiteX0" fmla="*/ 50295 w 12242295"/>
              <a:gd name="connsiteY0" fmla="*/ 3429000 h 8051995"/>
              <a:gd name="connsiteX1" fmla="*/ 6146295 w 12242295"/>
              <a:gd name="connsiteY1" fmla="*/ 0 h 8051995"/>
              <a:gd name="connsiteX2" fmla="*/ 12242295 w 12242295"/>
              <a:gd name="connsiteY2" fmla="*/ 3429000 h 8051995"/>
              <a:gd name="connsiteX3" fmla="*/ 4036141 w 12242295"/>
              <a:gd name="connsiteY3" fmla="*/ 7491046 h 8051995"/>
              <a:gd name="connsiteX4" fmla="*/ 50295 w 12242295"/>
              <a:gd name="connsiteY4" fmla="*/ 3429000 h 8051995"/>
              <a:gd name="connsiteX0" fmla="*/ 45455 w 15730932"/>
              <a:gd name="connsiteY0" fmla="*/ 4008751 h 8116284"/>
              <a:gd name="connsiteX1" fmla="*/ 6141455 w 15730932"/>
              <a:gd name="connsiteY1" fmla="*/ 579751 h 8116284"/>
              <a:gd name="connsiteX2" fmla="*/ 15730932 w 15730932"/>
              <a:gd name="connsiteY2" fmla="*/ 1195212 h 8116284"/>
              <a:gd name="connsiteX3" fmla="*/ 4031301 w 15730932"/>
              <a:gd name="connsiteY3" fmla="*/ 8070797 h 8116284"/>
              <a:gd name="connsiteX4" fmla="*/ 45455 w 15730932"/>
              <a:gd name="connsiteY4" fmla="*/ 4008751 h 811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0932" h="8116284">
                <a:moveTo>
                  <a:pt x="45455" y="4008751"/>
                </a:moveTo>
                <a:cubicBezTo>
                  <a:pt x="397147" y="2760243"/>
                  <a:pt x="3527209" y="1048674"/>
                  <a:pt x="6141455" y="579751"/>
                </a:cubicBezTo>
                <a:cubicBezTo>
                  <a:pt x="8755701" y="110828"/>
                  <a:pt x="15730932" y="-698572"/>
                  <a:pt x="15730932" y="1195212"/>
                </a:cubicBezTo>
                <a:cubicBezTo>
                  <a:pt x="15730932" y="3088996"/>
                  <a:pt x="6645547" y="7601874"/>
                  <a:pt x="4031301" y="8070797"/>
                </a:cubicBezTo>
                <a:cubicBezTo>
                  <a:pt x="1417055" y="8539720"/>
                  <a:pt x="-306237" y="5257259"/>
                  <a:pt x="45455" y="400875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3">
            <a:extLst>
              <a:ext uri="{FF2B5EF4-FFF2-40B4-BE49-F238E27FC236}">
                <a16:creationId xmlns:a16="http://schemas.microsoft.com/office/drawing/2014/main" id="{EC7BC825-F67B-03CE-4C45-56E5D5A7FCA0}"/>
              </a:ext>
            </a:extLst>
          </p:cNvPr>
          <p:cNvSpPr/>
          <p:nvPr/>
        </p:nvSpPr>
        <p:spPr>
          <a:xfrm rot="11333968">
            <a:off x="-12618750" y="6362262"/>
            <a:ext cx="15730932" cy="8116284"/>
          </a:xfrm>
          <a:custGeom>
            <a:avLst/>
            <a:gdLst>
              <a:gd name="connsiteX0" fmla="*/ 0 w 12192000"/>
              <a:gd name="connsiteY0" fmla="*/ 3429000 h 6858000"/>
              <a:gd name="connsiteX1" fmla="*/ 6096000 w 12192000"/>
              <a:gd name="connsiteY1" fmla="*/ 0 h 6858000"/>
              <a:gd name="connsiteX2" fmla="*/ 12192000 w 12192000"/>
              <a:gd name="connsiteY2" fmla="*/ 3429000 h 6858000"/>
              <a:gd name="connsiteX3" fmla="*/ 6096000 w 12192000"/>
              <a:gd name="connsiteY3" fmla="*/ 6858000 h 6858000"/>
              <a:gd name="connsiteX4" fmla="*/ 0 w 12192000"/>
              <a:gd name="connsiteY4" fmla="*/ 3429000 h 6858000"/>
              <a:gd name="connsiteX0" fmla="*/ 31629 w 12223629"/>
              <a:gd name="connsiteY0" fmla="*/ 3429000 h 6764215"/>
              <a:gd name="connsiteX1" fmla="*/ 6127629 w 12223629"/>
              <a:gd name="connsiteY1" fmla="*/ 0 h 6764215"/>
              <a:gd name="connsiteX2" fmla="*/ 12223629 w 12223629"/>
              <a:gd name="connsiteY2" fmla="*/ 3429000 h 6764215"/>
              <a:gd name="connsiteX3" fmla="*/ 4533290 w 12223629"/>
              <a:gd name="connsiteY3" fmla="*/ 6764215 h 6764215"/>
              <a:gd name="connsiteX4" fmla="*/ 31629 w 12223629"/>
              <a:gd name="connsiteY4" fmla="*/ 3429000 h 6764215"/>
              <a:gd name="connsiteX0" fmla="*/ 24306 w 12216306"/>
              <a:gd name="connsiteY0" fmla="*/ 3429000 h 7381137"/>
              <a:gd name="connsiteX1" fmla="*/ 6120306 w 12216306"/>
              <a:gd name="connsiteY1" fmla="*/ 0 h 7381137"/>
              <a:gd name="connsiteX2" fmla="*/ 12216306 w 12216306"/>
              <a:gd name="connsiteY2" fmla="*/ 3429000 h 7381137"/>
              <a:gd name="connsiteX3" fmla="*/ 4525967 w 12216306"/>
              <a:gd name="connsiteY3" fmla="*/ 6764215 h 7381137"/>
              <a:gd name="connsiteX4" fmla="*/ 24306 w 12216306"/>
              <a:gd name="connsiteY4" fmla="*/ 3429000 h 7381137"/>
              <a:gd name="connsiteX0" fmla="*/ 50295 w 12242295"/>
              <a:gd name="connsiteY0" fmla="*/ 3429000 h 8051995"/>
              <a:gd name="connsiteX1" fmla="*/ 6146295 w 12242295"/>
              <a:gd name="connsiteY1" fmla="*/ 0 h 8051995"/>
              <a:gd name="connsiteX2" fmla="*/ 12242295 w 12242295"/>
              <a:gd name="connsiteY2" fmla="*/ 3429000 h 8051995"/>
              <a:gd name="connsiteX3" fmla="*/ 4036141 w 12242295"/>
              <a:gd name="connsiteY3" fmla="*/ 7491046 h 8051995"/>
              <a:gd name="connsiteX4" fmla="*/ 50295 w 12242295"/>
              <a:gd name="connsiteY4" fmla="*/ 3429000 h 8051995"/>
              <a:gd name="connsiteX0" fmla="*/ 45455 w 15730932"/>
              <a:gd name="connsiteY0" fmla="*/ 4008751 h 8116284"/>
              <a:gd name="connsiteX1" fmla="*/ 6141455 w 15730932"/>
              <a:gd name="connsiteY1" fmla="*/ 579751 h 8116284"/>
              <a:gd name="connsiteX2" fmla="*/ 15730932 w 15730932"/>
              <a:gd name="connsiteY2" fmla="*/ 1195212 h 8116284"/>
              <a:gd name="connsiteX3" fmla="*/ 4031301 w 15730932"/>
              <a:gd name="connsiteY3" fmla="*/ 8070797 h 8116284"/>
              <a:gd name="connsiteX4" fmla="*/ 45455 w 15730932"/>
              <a:gd name="connsiteY4" fmla="*/ 4008751 h 811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0932" h="8116284">
                <a:moveTo>
                  <a:pt x="45455" y="4008751"/>
                </a:moveTo>
                <a:cubicBezTo>
                  <a:pt x="397147" y="2760243"/>
                  <a:pt x="3527209" y="1048674"/>
                  <a:pt x="6141455" y="579751"/>
                </a:cubicBezTo>
                <a:cubicBezTo>
                  <a:pt x="8755701" y="110828"/>
                  <a:pt x="15730932" y="-698572"/>
                  <a:pt x="15730932" y="1195212"/>
                </a:cubicBezTo>
                <a:cubicBezTo>
                  <a:pt x="15730932" y="3088996"/>
                  <a:pt x="6645547" y="7601874"/>
                  <a:pt x="4031301" y="8070797"/>
                </a:cubicBezTo>
                <a:cubicBezTo>
                  <a:pt x="1417055" y="8539720"/>
                  <a:pt x="-306237" y="5257259"/>
                  <a:pt x="45455" y="400875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3">
            <a:extLst>
              <a:ext uri="{FF2B5EF4-FFF2-40B4-BE49-F238E27FC236}">
                <a16:creationId xmlns:a16="http://schemas.microsoft.com/office/drawing/2014/main" id="{02DCC9CF-FFFF-82BB-D8CB-CDC02442F4F5}"/>
              </a:ext>
            </a:extLst>
          </p:cNvPr>
          <p:cNvSpPr/>
          <p:nvPr/>
        </p:nvSpPr>
        <p:spPr>
          <a:xfrm rot="11333968">
            <a:off x="-12618750" y="7005827"/>
            <a:ext cx="15730932" cy="8116284"/>
          </a:xfrm>
          <a:custGeom>
            <a:avLst/>
            <a:gdLst>
              <a:gd name="connsiteX0" fmla="*/ 0 w 12192000"/>
              <a:gd name="connsiteY0" fmla="*/ 3429000 h 6858000"/>
              <a:gd name="connsiteX1" fmla="*/ 6096000 w 12192000"/>
              <a:gd name="connsiteY1" fmla="*/ 0 h 6858000"/>
              <a:gd name="connsiteX2" fmla="*/ 12192000 w 12192000"/>
              <a:gd name="connsiteY2" fmla="*/ 3429000 h 6858000"/>
              <a:gd name="connsiteX3" fmla="*/ 6096000 w 12192000"/>
              <a:gd name="connsiteY3" fmla="*/ 6858000 h 6858000"/>
              <a:gd name="connsiteX4" fmla="*/ 0 w 12192000"/>
              <a:gd name="connsiteY4" fmla="*/ 3429000 h 6858000"/>
              <a:gd name="connsiteX0" fmla="*/ 31629 w 12223629"/>
              <a:gd name="connsiteY0" fmla="*/ 3429000 h 6764215"/>
              <a:gd name="connsiteX1" fmla="*/ 6127629 w 12223629"/>
              <a:gd name="connsiteY1" fmla="*/ 0 h 6764215"/>
              <a:gd name="connsiteX2" fmla="*/ 12223629 w 12223629"/>
              <a:gd name="connsiteY2" fmla="*/ 3429000 h 6764215"/>
              <a:gd name="connsiteX3" fmla="*/ 4533290 w 12223629"/>
              <a:gd name="connsiteY3" fmla="*/ 6764215 h 6764215"/>
              <a:gd name="connsiteX4" fmla="*/ 31629 w 12223629"/>
              <a:gd name="connsiteY4" fmla="*/ 3429000 h 6764215"/>
              <a:gd name="connsiteX0" fmla="*/ 24306 w 12216306"/>
              <a:gd name="connsiteY0" fmla="*/ 3429000 h 7381137"/>
              <a:gd name="connsiteX1" fmla="*/ 6120306 w 12216306"/>
              <a:gd name="connsiteY1" fmla="*/ 0 h 7381137"/>
              <a:gd name="connsiteX2" fmla="*/ 12216306 w 12216306"/>
              <a:gd name="connsiteY2" fmla="*/ 3429000 h 7381137"/>
              <a:gd name="connsiteX3" fmla="*/ 4525967 w 12216306"/>
              <a:gd name="connsiteY3" fmla="*/ 6764215 h 7381137"/>
              <a:gd name="connsiteX4" fmla="*/ 24306 w 12216306"/>
              <a:gd name="connsiteY4" fmla="*/ 3429000 h 7381137"/>
              <a:gd name="connsiteX0" fmla="*/ 50295 w 12242295"/>
              <a:gd name="connsiteY0" fmla="*/ 3429000 h 8051995"/>
              <a:gd name="connsiteX1" fmla="*/ 6146295 w 12242295"/>
              <a:gd name="connsiteY1" fmla="*/ 0 h 8051995"/>
              <a:gd name="connsiteX2" fmla="*/ 12242295 w 12242295"/>
              <a:gd name="connsiteY2" fmla="*/ 3429000 h 8051995"/>
              <a:gd name="connsiteX3" fmla="*/ 4036141 w 12242295"/>
              <a:gd name="connsiteY3" fmla="*/ 7491046 h 8051995"/>
              <a:gd name="connsiteX4" fmla="*/ 50295 w 12242295"/>
              <a:gd name="connsiteY4" fmla="*/ 3429000 h 8051995"/>
              <a:gd name="connsiteX0" fmla="*/ 45455 w 15730932"/>
              <a:gd name="connsiteY0" fmla="*/ 4008751 h 8116284"/>
              <a:gd name="connsiteX1" fmla="*/ 6141455 w 15730932"/>
              <a:gd name="connsiteY1" fmla="*/ 579751 h 8116284"/>
              <a:gd name="connsiteX2" fmla="*/ 15730932 w 15730932"/>
              <a:gd name="connsiteY2" fmla="*/ 1195212 h 8116284"/>
              <a:gd name="connsiteX3" fmla="*/ 4031301 w 15730932"/>
              <a:gd name="connsiteY3" fmla="*/ 8070797 h 8116284"/>
              <a:gd name="connsiteX4" fmla="*/ 45455 w 15730932"/>
              <a:gd name="connsiteY4" fmla="*/ 4008751 h 811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0932" h="8116284">
                <a:moveTo>
                  <a:pt x="45455" y="4008751"/>
                </a:moveTo>
                <a:cubicBezTo>
                  <a:pt x="397147" y="2760243"/>
                  <a:pt x="3527209" y="1048674"/>
                  <a:pt x="6141455" y="579751"/>
                </a:cubicBezTo>
                <a:cubicBezTo>
                  <a:pt x="8755701" y="110828"/>
                  <a:pt x="15730932" y="-698572"/>
                  <a:pt x="15730932" y="1195212"/>
                </a:cubicBezTo>
                <a:cubicBezTo>
                  <a:pt x="15730932" y="3088996"/>
                  <a:pt x="6645547" y="7601874"/>
                  <a:pt x="4031301" y="8070797"/>
                </a:cubicBezTo>
                <a:cubicBezTo>
                  <a:pt x="1417055" y="8539720"/>
                  <a:pt x="-306237" y="5257259"/>
                  <a:pt x="45455" y="400875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3">
            <a:extLst>
              <a:ext uri="{FF2B5EF4-FFF2-40B4-BE49-F238E27FC236}">
                <a16:creationId xmlns:a16="http://schemas.microsoft.com/office/drawing/2014/main" id="{9A35490B-65EF-489E-A867-E3AA8E0BF8F8}"/>
              </a:ext>
            </a:extLst>
          </p:cNvPr>
          <p:cNvSpPr/>
          <p:nvPr/>
        </p:nvSpPr>
        <p:spPr>
          <a:xfrm rot="11333968">
            <a:off x="-12595303" y="7640481"/>
            <a:ext cx="15730932" cy="8116284"/>
          </a:xfrm>
          <a:custGeom>
            <a:avLst/>
            <a:gdLst>
              <a:gd name="connsiteX0" fmla="*/ 0 w 12192000"/>
              <a:gd name="connsiteY0" fmla="*/ 3429000 h 6858000"/>
              <a:gd name="connsiteX1" fmla="*/ 6096000 w 12192000"/>
              <a:gd name="connsiteY1" fmla="*/ 0 h 6858000"/>
              <a:gd name="connsiteX2" fmla="*/ 12192000 w 12192000"/>
              <a:gd name="connsiteY2" fmla="*/ 3429000 h 6858000"/>
              <a:gd name="connsiteX3" fmla="*/ 6096000 w 12192000"/>
              <a:gd name="connsiteY3" fmla="*/ 6858000 h 6858000"/>
              <a:gd name="connsiteX4" fmla="*/ 0 w 12192000"/>
              <a:gd name="connsiteY4" fmla="*/ 3429000 h 6858000"/>
              <a:gd name="connsiteX0" fmla="*/ 31629 w 12223629"/>
              <a:gd name="connsiteY0" fmla="*/ 3429000 h 6764215"/>
              <a:gd name="connsiteX1" fmla="*/ 6127629 w 12223629"/>
              <a:gd name="connsiteY1" fmla="*/ 0 h 6764215"/>
              <a:gd name="connsiteX2" fmla="*/ 12223629 w 12223629"/>
              <a:gd name="connsiteY2" fmla="*/ 3429000 h 6764215"/>
              <a:gd name="connsiteX3" fmla="*/ 4533290 w 12223629"/>
              <a:gd name="connsiteY3" fmla="*/ 6764215 h 6764215"/>
              <a:gd name="connsiteX4" fmla="*/ 31629 w 12223629"/>
              <a:gd name="connsiteY4" fmla="*/ 3429000 h 6764215"/>
              <a:gd name="connsiteX0" fmla="*/ 24306 w 12216306"/>
              <a:gd name="connsiteY0" fmla="*/ 3429000 h 7381137"/>
              <a:gd name="connsiteX1" fmla="*/ 6120306 w 12216306"/>
              <a:gd name="connsiteY1" fmla="*/ 0 h 7381137"/>
              <a:gd name="connsiteX2" fmla="*/ 12216306 w 12216306"/>
              <a:gd name="connsiteY2" fmla="*/ 3429000 h 7381137"/>
              <a:gd name="connsiteX3" fmla="*/ 4525967 w 12216306"/>
              <a:gd name="connsiteY3" fmla="*/ 6764215 h 7381137"/>
              <a:gd name="connsiteX4" fmla="*/ 24306 w 12216306"/>
              <a:gd name="connsiteY4" fmla="*/ 3429000 h 7381137"/>
              <a:gd name="connsiteX0" fmla="*/ 50295 w 12242295"/>
              <a:gd name="connsiteY0" fmla="*/ 3429000 h 8051995"/>
              <a:gd name="connsiteX1" fmla="*/ 6146295 w 12242295"/>
              <a:gd name="connsiteY1" fmla="*/ 0 h 8051995"/>
              <a:gd name="connsiteX2" fmla="*/ 12242295 w 12242295"/>
              <a:gd name="connsiteY2" fmla="*/ 3429000 h 8051995"/>
              <a:gd name="connsiteX3" fmla="*/ 4036141 w 12242295"/>
              <a:gd name="connsiteY3" fmla="*/ 7491046 h 8051995"/>
              <a:gd name="connsiteX4" fmla="*/ 50295 w 12242295"/>
              <a:gd name="connsiteY4" fmla="*/ 3429000 h 8051995"/>
              <a:gd name="connsiteX0" fmla="*/ 45455 w 15730932"/>
              <a:gd name="connsiteY0" fmla="*/ 4008751 h 8116284"/>
              <a:gd name="connsiteX1" fmla="*/ 6141455 w 15730932"/>
              <a:gd name="connsiteY1" fmla="*/ 579751 h 8116284"/>
              <a:gd name="connsiteX2" fmla="*/ 15730932 w 15730932"/>
              <a:gd name="connsiteY2" fmla="*/ 1195212 h 8116284"/>
              <a:gd name="connsiteX3" fmla="*/ 4031301 w 15730932"/>
              <a:gd name="connsiteY3" fmla="*/ 8070797 h 8116284"/>
              <a:gd name="connsiteX4" fmla="*/ 45455 w 15730932"/>
              <a:gd name="connsiteY4" fmla="*/ 4008751 h 811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0932" h="8116284">
                <a:moveTo>
                  <a:pt x="45455" y="4008751"/>
                </a:moveTo>
                <a:cubicBezTo>
                  <a:pt x="397147" y="2760243"/>
                  <a:pt x="3527209" y="1048674"/>
                  <a:pt x="6141455" y="579751"/>
                </a:cubicBezTo>
                <a:cubicBezTo>
                  <a:pt x="8755701" y="110828"/>
                  <a:pt x="15730932" y="-698572"/>
                  <a:pt x="15730932" y="1195212"/>
                </a:cubicBezTo>
                <a:cubicBezTo>
                  <a:pt x="15730932" y="3088996"/>
                  <a:pt x="6645547" y="7601874"/>
                  <a:pt x="4031301" y="8070797"/>
                </a:cubicBezTo>
                <a:cubicBezTo>
                  <a:pt x="1417055" y="8539720"/>
                  <a:pt x="-306237" y="5257259"/>
                  <a:pt x="45455" y="400875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E1B142-19F6-30B5-2AFC-D764D19934D6}"/>
              </a:ext>
            </a:extLst>
          </p:cNvPr>
          <p:cNvSpPr/>
          <p:nvPr/>
        </p:nvSpPr>
        <p:spPr>
          <a:xfrm>
            <a:off x="-8763000" y="0"/>
            <a:ext cx="9601200" cy="6858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864630D-00A1-FC40-398C-0739CE3D0C69}"/>
              </a:ext>
            </a:extLst>
          </p:cNvPr>
          <p:cNvSpPr/>
          <p:nvPr/>
        </p:nvSpPr>
        <p:spPr>
          <a:xfrm>
            <a:off x="1312535" y="0"/>
            <a:ext cx="9601200" cy="6858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Pentagon 18">
            <a:extLst>
              <a:ext uri="{FF2B5EF4-FFF2-40B4-BE49-F238E27FC236}">
                <a16:creationId xmlns:a16="http://schemas.microsoft.com/office/drawing/2014/main" id="{59CB909B-46B4-E4D3-0017-49AEDF89154B}"/>
              </a:ext>
            </a:extLst>
          </p:cNvPr>
          <p:cNvSpPr/>
          <p:nvPr/>
        </p:nvSpPr>
        <p:spPr>
          <a:xfrm rot="5400000">
            <a:off x="7662441" y="2096729"/>
            <a:ext cx="6174466" cy="2235988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</a:rPr>
              <a:t>..........</a:t>
            </a:r>
          </a:p>
          <a:p>
            <a:pPr algn="ctr"/>
            <a:r>
              <a:rPr lang="fa-IR" dirty="0">
                <a:solidFill>
                  <a:schemeClr val="tx1"/>
                </a:solidFill>
              </a:rPr>
              <a:t>...........</a:t>
            </a:r>
          </a:p>
          <a:p>
            <a:pPr algn="ctr"/>
            <a:r>
              <a:rPr lang="fa-IR" dirty="0">
                <a:solidFill>
                  <a:schemeClr val="tx1"/>
                </a:solidFill>
              </a:rPr>
              <a:t>........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0C7F67-D501-D77F-1643-422E4BEA9E82}"/>
              </a:ext>
            </a:extLst>
          </p:cNvPr>
          <p:cNvSpPr/>
          <p:nvPr/>
        </p:nvSpPr>
        <p:spPr>
          <a:xfrm>
            <a:off x="-18838535" y="0"/>
            <a:ext cx="96012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4A988D6-6592-0890-65B7-9EC3C8AE6436}"/>
              </a:ext>
            </a:extLst>
          </p:cNvPr>
          <p:cNvSpPr/>
          <p:nvPr/>
        </p:nvSpPr>
        <p:spPr>
          <a:xfrm>
            <a:off x="-222739" y="6301954"/>
            <a:ext cx="12637477" cy="1228112"/>
          </a:xfrm>
          <a:prstGeom prst="ellipse">
            <a:avLst/>
          </a:prstGeom>
          <a:solidFill>
            <a:schemeClr val="bg1"/>
          </a:solidFill>
          <a:ln w="47625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8C11F1C-09DB-D577-3008-D439BB717210}"/>
              </a:ext>
            </a:extLst>
          </p:cNvPr>
          <p:cNvSpPr/>
          <p:nvPr/>
        </p:nvSpPr>
        <p:spPr>
          <a:xfrm>
            <a:off x="21463605" y="-70631"/>
            <a:ext cx="9601200" cy="6858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726DB39-1917-7476-4FFD-F665C3967FAA}"/>
              </a:ext>
            </a:extLst>
          </p:cNvPr>
          <p:cNvSpPr/>
          <p:nvPr/>
        </p:nvSpPr>
        <p:spPr>
          <a:xfrm>
            <a:off x="-222739" y="-486567"/>
            <a:ext cx="12637477" cy="1228112"/>
          </a:xfrm>
          <a:prstGeom prst="ellipse">
            <a:avLst/>
          </a:prstGeom>
          <a:solidFill>
            <a:schemeClr val="bg1"/>
          </a:solidFill>
          <a:ln w="47625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10CA5FE-7CD2-98BA-8892-E0AA11BED12A}"/>
              </a:ext>
            </a:extLst>
          </p:cNvPr>
          <p:cNvSpPr txBox="1"/>
          <p:nvPr/>
        </p:nvSpPr>
        <p:spPr>
          <a:xfrm>
            <a:off x="3566160" y="117247"/>
            <a:ext cx="5059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Morvarid" panose="00000400000000000000" pitchFamily="2" charset="-78"/>
              </a:rPr>
              <a:t>سوابق:</a:t>
            </a:r>
            <a:endParaRPr lang="en-US" sz="2800" dirty="0">
              <a:cs typeface="B Morvarid" panose="00000400000000000000" pitchFamily="2" charset="-7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417D751-55CB-08B3-FF8D-3E82AE459009}"/>
              </a:ext>
            </a:extLst>
          </p:cNvPr>
          <p:cNvSpPr/>
          <p:nvPr/>
        </p:nvSpPr>
        <p:spPr>
          <a:xfrm>
            <a:off x="31539140" y="-200701"/>
            <a:ext cx="9601200" cy="6858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7902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468EFA-024E-737C-F4FA-0ADF8C9BF5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8CC1CCB-6D9D-7937-F470-575A3E3B5703}"/>
              </a:ext>
            </a:extLst>
          </p:cNvPr>
          <p:cNvSpPr/>
          <p:nvPr/>
        </p:nvSpPr>
        <p:spPr>
          <a:xfrm>
            <a:off x="11336664" y="-70631"/>
            <a:ext cx="96012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04CDB2B-C146-4D80-9A82-80E0346086EB}"/>
              </a:ext>
            </a:extLst>
          </p:cNvPr>
          <p:cNvSpPr/>
          <p:nvPr/>
        </p:nvSpPr>
        <p:spPr>
          <a:xfrm>
            <a:off x="1261129" y="-30117"/>
            <a:ext cx="9601200" cy="6858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C67BFFB-AFA1-AD80-28D9-35C62F2FBEAF}"/>
              </a:ext>
            </a:extLst>
          </p:cNvPr>
          <p:cNvSpPr/>
          <p:nvPr/>
        </p:nvSpPr>
        <p:spPr>
          <a:xfrm>
            <a:off x="8793749" y="-8316985"/>
            <a:ext cx="15730932" cy="8116284"/>
          </a:xfrm>
          <a:custGeom>
            <a:avLst/>
            <a:gdLst>
              <a:gd name="connsiteX0" fmla="*/ 0 w 12192000"/>
              <a:gd name="connsiteY0" fmla="*/ 3429000 h 6858000"/>
              <a:gd name="connsiteX1" fmla="*/ 6096000 w 12192000"/>
              <a:gd name="connsiteY1" fmla="*/ 0 h 6858000"/>
              <a:gd name="connsiteX2" fmla="*/ 12192000 w 12192000"/>
              <a:gd name="connsiteY2" fmla="*/ 3429000 h 6858000"/>
              <a:gd name="connsiteX3" fmla="*/ 6096000 w 12192000"/>
              <a:gd name="connsiteY3" fmla="*/ 6858000 h 6858000"/>
              <a:gd name="connsiteX4" fmla="*/ 0 w 12192000"/>
              <a:gd name="connsiteY4" fmla="*/ 3429000 h 6858000"/>
              <a:gd name="connsiteX0" fmla="*/ 31629 w 12223629"/>
              <a:gd name="connsiteY0" fmla="*/ 3429000 h 6764215"/>
              <a:gd name="connsiteX1" fmla="*/ 6127629 w 12223629"/>
              <a:gd name="connsiteY1" fmla="*/ 0 h 6764215"/>
              <a:gd name="connsiteX2" fmla="*/ 12223629 w 12223629"/>
              <a:gd name="connsiteY2" fmla="*/ 3429000 h 6764215"/>
              <a:gd name="connsiteX3" fmla="*/ 4533290 w 12223629"/>
              <a:gd name="connsiteY3" fmla="*/ 6764215 h 6764215"/>
              <a:gd name="connsiteX4" fmla="*/ 31629 w 12223629"/>
              <a:gd name="connsiteY4" fmla="*/ 3429000 h 6764215"/>
              <a:gd name="connsiteX0" fmla="*/ 24306 w 12216306"/>
              <a:gd name="connsiteY0" fmla="*/ 3429000 h 7381137"/>
              <a:gd name="connsiteX1" fmla="*/ 6120306 w 12216306"/>
              <a:gd name="connsiteY1" fmla="*/ 0 h 7381137"/>
              <a:gd name="connsiteX2" fmla="*/ 12216306 w 12216306"/>
              <a:gd name="connsiteY2" fmla="*/ 3429000 h 7381137"/>
              <a:gd name="connsiteX3" fmla="*/ 4525967 w 12216306"/>
              <a:gd name="connsiteY3" fmla="*/ 6764215 h 7381137"/>
              <a:gd name="connsiteX4" fmla="*/ 24306 w 12216306"/>
              <a:gd name="connsiteY4" fmla="*/ 3429000 h 7381137"/>
              <a:gd name="connsiteX0" fmla="*/ 50295 w 12242295"/>
              <a:gd name="connsiteY0" fmla="*/ 3429000 h 8051995"/>
              <a:gd name="connsiteX1" fmla="*/ 6146295 w 12242295"/>
              <a:gd name="connsiteY1" fmla="*/ 0 h 8051995"/>
              <a:gd name="connsiteX2" fmla="*/ 12242295 w 12242295"/>
              <a:gd name="connsiteY2" fmla="*/ 3429000 h 8051995"/>
              <a:gd name="connsiteX3" fmla="*/ 4036141 w 12242295"/>
              <a:gd name="connsiteY3" fmla="*/ 7491046 h 8051995"/>
              <a:gd name="connsiteX4" fmla="*/ 50295 w 12242295"/>
              <a:gd name="connsiteY4" fmla="*/ 3429000 h 8051995"/>
              <a:gd name="connsiteX0" fmla="*/ 45455 w 15730932"/>
              <a:gd name="connsiteY0" fmla="*/ 4008751 h 8116284"/>
              <a:gd name="connsiteX1" fmla="*/ 6141455 w 15730932"/>
              <a:gd name="connsiteY1" fmla="*/ 579751 h 8116284"/>
              <a:gd name="connsiteX2" fmla="*/ 15730932 w 15730932"/>
              <a:gd name="connsiteY2" fmla="*/ 1195212 h 8116284"/>
              <a:gd name="connsiteX3" fmla="*/ 4031301 w 15730932"/>
              <a:gd name="connsiteY3" fmla="*/ 8070797 h 8116284"/>
              <a:gd name="connsiteX4" fmla="*/ 45455 w 15730932"/>
              <a:gd name="connsiteY4" fmla="*/ 4008751 h 811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0932" h="8116284">
                <a:moveTo>
                  <a:pt x="45455" y="4008751"/>
                </a:moveTo>
                <a:cubicBezTo>
                  <a:pt x="397147" y="2760243"/>
                  <a:pt x="3527209" y="1048674"/>
                  <a:pt x="6141455" y="579751"/>
                </a:cubicBezTo>
                <a:cubicBezTo>
                  <a:pt x="8755701" y="110828"/>
                  <a:pt x="15730932" y="-698572"/>
                  <a:pt x="15730932" y="1195212"/>
                </a:cubicBezTo>
                <a:cubicBezTo>
                  <a:pt x="15730932" y="3088996"/>
                  <a:pt x="6645547" y="7601874"/>
                  <a:pt x="4031301" y="8070797"/>
                </a:cubicBezTo>
                <a:cubicBezTo>
                  <a:pt x="1417055" y="8539720"/>
                  <a:pt x="-306237" y="5257259"/>
                  <a:pt x="45455" y="400875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59AC86AF-1334-8E05-B490-B634DF5D78C1}"/>
              </a:ext>
            </a:extLst>
          </p:cNvPr>
          <p:cNvSpPr/>
          <p:nvPr/>
        </p:nvSpPr>
        <p:spPr>
          <a:xfrm>
            <a:off x="8629626" y="-8950031"/>
            <a:ext cx="15730932" cy="8116284"/>
          </a:xfrm>
          <a:custGeom>
            <a:avLst/>
            <a:gdLst>
              <a:gd name="connsiteX0" fmla="*/ 0 w 12192000"/>
              <a:gd name="connsiteY0" fmla="*/ 3429000 h 6858000"/>
              <a:gd name="connsiteX1" fmla="*/ 6096000 w 12192000"/>
              <a:gd name="connsiteY1" fmla="*/ 0 h 6858000"/>
              <a:gd name="connsiteX2" fmla="*/ 12192000 w 12192000"/>
              <a:gd name="connsiteY2" fmla="*/ 3429000 h 6858000"/>
              <a:gd name="connsiteX3" fmla="*/ 6096000 w 12192000"/>
              <a:gd name="connsiteY3" fmla="*/ 6858000 h 6858000"/>
              <a:gd name="connsiteX4" fmla="*/ 0 w 12192000"/>
              <a:gd name="connsiteY4" fmla="*/ 3429000 h 6858000"/>
              <a:gd name="connsiteX0" fmla="*/ 31629 w 12223629"/>
              <a:gd name="connsiteY0" fmla="*/ 3429000 h 6764215"/>
              <a:gd name="connsiteX1" fmla="*/ 6127629 w 12223629"/>
              <a:gd name="connsiteY1" fmla="*/ 0 h 6764215"/>
              <a:gd name="connsiteX2" fmla="*/ 12223629 w 12223629"/>
              <a:gd name="connsiteY2" fmla="*/ 3429000 h 6764215"/>
              <a:gd name="connsiteX3" fmla="*/ 4533290 w 12223629"/>
              <a:gd name="connsiteY3" fmla="*/ 6764215 h 6764215"/>
              <a:gd name="connsiteX4" fmla="*/ 31629 w 12223629"/>
              <a:gd name="connsiteY4" fmla="*/ 3429000 h 6764215"/>
              <a:gd name="connsiteX0" fmla="*/ 24306 w 12216306"/>
              <a:gd name="connsiteY0" fmla="*/ 3429000 h 7381137"/>
              <a:gd name="connsiteX1" fmla="*/ 6120306 w 12216306"/>
              <a:gd name="connsiteY1" fmla="*/ 0 h 7381137"/>
              <a:gd name="connsiteX2" fmla="*/ 12216306 w 12216306"/>
              <a:gd name="connsiteY2" fmla="*/ 3429000 h 7381137"/>
              <a:gd name="connsiteX3" fmla="*/ 4525967 w 12216306"/>
              <a:gd name="connsiteY3" fmla="*/ 6764215 h 7381137"/>
              <a:gd name="connsiteX4" fmla="*/ 24306 w 12216306"/>
              <a:gd name="connsiteY4" fmla="*/ 3429000 h 7381137"/>
              <a:gd name="connsiteX0" fmla="*/ 50295 w 12242295"/>
              <a:gd name="connsiteY0" fmla="*/ 3429000 h 8051995"/>
              <a:gd name="connsiteX1" fmla="*/ 6146295 w 12242295"/>
              <a:gd name="connsiteY1" fmla="*/ 0 h 8051995"/>
              <a:gd name="connsiteX2" fmla="*/ 12242295 w 12242295"/>
              <a:gd name="connsiteY2" fmla="*/ 3429000 h 8051995"/>
              <a:gd name="connsiteX3" fmla="*/ 4036141 w 12242295"/>
              <a:gd name="connsiteY3" fmla="*/ 7491046 h 8051995"/>
              <a:gd name="connsiteX4" fmla="*/ 50295 w 12242295"/>
              <a:gd name="connsiteY4" fmla="*/ 3429000 h 8051995"/>
              <a:gd name="connsiteX0" fmla="*/ 45455 w 15730932"/>
              <a:gd name="connsiteY0" fmla="*/ 4008751 h 8116284"/>
              <a:gd name="connsiteX1" fmla="*/ 6141455 w 15730932"/>
              <a:gd name="connsiteY1" fmla="*/ 579751 h 8116284"/>
              <a:gd name="connsiteX2" fmla="*/ 15730932 w 15730932"/>
              <a:gd name="connsiteY2" fmla="*/ 1195212 h 8116284"/>
              <a:gd name="connsiteX3" fmla="*/ 4031301 w 15730932"/>
              <a:gd name="connsiteY3" fmla="*/ 8070797 h 8116284"/>
              <a:gd name="connsiteX4" fmla="*/ 45455 w 15730932"/>
              <a:gd name="connsiteY4" fmla="*/ 4008751 h 811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0932" h="8116284">
                <a:moveTo>
                  <a:pt x="45455" y="4008751"/>
                </a:moveTo>
                <a:cubicBezTo>
                  <a:pt x="397147" y="2760243"/>
                  <a:pt x="3527209" y="1048674"/>
                  <a:pt x="6141455" y="579751"/>
                </a:cubicBezTo>
                <a:cubicBezTo>
                  <a:pt x="8755701" y="110828"/>
                  <a:pt x="15730932" y="-698572"/>
                  <a:pt x="15730932" y="1195212"/>
                </a:cubicBezTo>
                <a:cubicBezTo>
                  <a:pt x="15730932" y="3088996"/>
                  <a:pt x="6645547" y="7601874"/>
                  <a:pt x="4031301" y="8070797"/>
                </a:cubicBezTo>
                <a:cubicBezTo>
                  <a:pt x="1417055" y="8539720"/>
                  <a:pt x="-306237" y="5257259"/>
                  <a:pt x="45455" y="400875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3">
            <a:extLst>
              <a:ext uri="{FF2B5EF4-FFF2-40B4-BE49-F238E27FC236}">
                <a16:creationId xmlns:a16="http://schemas.microsoft.com/office/drawing/2014/main" id="{6D4AF15A-8247-D018-BF61-9529D49D249F}"/>
              </a:ext>
            </a:extLst>
          </p:cNvPr>
          <p:cNvSpPr/>
          <p:nvPr/>
        </p:nvSpPr>
        <p:spPr>
          <a:xfrm>
            <a:off x="8629626" y="-9545097"/>
            <a:ext cx="15730932" cy="8116284"/>
          </a:xfrm>
          <a:custGeom>
            <a:avLst/>
            <a:gdLst>
              <a:gd name="connsiteX0" fmla="*/ 0 w 12192000"/>
              <a:gd name="connsiteY0" fmla="*/ 3429000 h 6858000"/>
              <a:gd name="connsiteX1" fmla="*/ 6096000 w 12192000"/>
              <a:gd name="connsiteY1" fmla="*/ 0 h 6858000"/>
              <a:gd name="connsiteX2" fmla="*/ 12192000 w 12192000"/>
              <a:gd name="connsiteY2" fmla="*/ 3429000 h 6858000"/>
              <a:gd name="connsiteX3" fmla="*/ 6096000 w 12192000"/>
              <a:gd name="connsiteY3" fmla="*/ 6858000 h 6858000"/>
              <a:gd name="connsiteX4" fmla="*/ 0 w 12192000"/>
              <a:gd name="connsiteY4" fmla="*/ 3429000 h 6858000"/>
              <a:gd name="connsiteX0" fmla="*/ 31629 w 12223629"/>
              <a:gd name="connsiteY0" fmla="*/ 3429000 h 6764215"/>
              <a:gd name="connsiteX1" fmla="*/ 6127629 w 12223629"/>
              <a:gd name="connsiteY1" fmla="*/ 0 h 6764215"/>
              <a:gd name="connsiteX2" fmla="*/ 12223629 w 12223629"/>
              <a:gd name="connsiteY2" fmla="*/ 3429000 h 6764215"/>
              <a:gd name="connsiteX3" fmla="*/ 4533290 w 12223629"/>
              <a:gd name="connsiteY3" fmla="*/ 6764215 h 6764215"/>
              <a:gd name="connsiteX4" fmla="*/ 31629 w 12223629"/>
              <a:gd name="connsiteY4" fmla="*/ 3429000 h 6764215"/>
              <a:gd name="connsiteX0" fmla="*/ 24306 w 12216306"/>
              <a:gd name="connsiteY0" fmla="*/ 3429000 h 7381137"/>
              <a:gd name="connsiteX1" fmla="*/ 6120306 w 12216306"/>
              <a:gd name="connsiteY1" fmla="*/ 0 h 7381137"/>
              <a:gd name="connsiteX2" fmla="*/ 12216306 w 12216306"/>
              <a:gd name="connsiteY2" fmla="*/ 3429000 h 7381137"/>
              <a:gd name="connsiteX3" fmla="*/ 4525967 w 12216306"/>
              <a:gd name="connsiteY3" fmla="*/ 6764215 h 7381137"/>
              <a:gd name="connsiteX4" fmla="*/ 24306 w 12216306"/>
              <a:gd name="connsiteY4" fmla="*/ 3429000 h 7381137"/>
              <a:gd name="connsiteX0" fmla="*/ 50295 w 12242295"/>
              <a:gd name="connsiteY0" fmla="*/ 3429000 h 8051995"/>
              <a:gd name="connsiteX1" fmla="*/ 6146295 w 12242295"/>
              <a:gd name="connsiteY1" fmla="*/ 0 h 8051995"/>
              <a:gd name="connsiteX2" fmla="*/ 12242295 w 12242295"/>
              <a:gd name="connsiteY2" fmla="*/ 3429000 h 8051995"/>
              <a:gd name="connsiteX3" fmla="*/ 4036141 w 12242295"/>
              <a:gd name="connsiteY3" fmla="*/ 7491046 h 8051995"/>
              <a:gd name="connsiteX4" fmla="*/ 50295 w 12242295"/>
              <a:gd name="connsiteY4" fmla="*/ 3429000 h 8051995"/>
              <a:gd name="connsiteX0" fmla="*/ 45455 w 15730932"/>
              <a:gd name="connsiteY0" fmla="*/ 4008751 h 8116284"/>
              <a:gd name="connsiteX1" fmla="*/ 6141455 w 15730932"/>
              <a:gd name="connsiteY1" fmla="*/ 579751 h 8116284"/>
              <a:gd name="connsiteX2" fmla="*/ 15730932 w 15730932"/>
              <a:gd name="connsiteY2" fmla="*/ 1195212 h 8116284"/>
              <a:gd name="connsiteX3" fmla="*/ 4031301 w 15730932"/>
              <a:gd name="connsiteY3" fmla="*/ 8070797 h 8116284"/>
              <a:gd name="connsiteX4" fmla="*/ 45455 w 15730932"/>
              <a:gd name="connsiteY4" fmla="*/ 4008751 h 811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0932" h="8116284">
                <a:moveTo>
                  <a:pt x="45455" y="4008751"/>
                </a:moveTo>
                <a:cubicBezTo>
                  <a:pt x="397147" y="2760243"/>
                  <a:pt x="3527209" y="1048674"/>
                  <a:pt x="6141455" y="579751"/>
                </a:cubicBezTo>
                <a:cubicBezTo>
                  <a:pt x="8755701" y="110828"/>
                  <a:pt x="15730932" y="-698572"/>
                  <a:pt x="15730932" y="1195212"/>
                </a:cubicBezTo>
                <a:cubicBezTo>
                  <a:pt x="15730932" y="3088996"/>
                  <a:pt x="6645547" y="7601874"/>
                  <a:pt x="4031301" y="8070797"/>
                </a:cubicBezTo>
                <a:cubicBezTo>
                  <a:pt x="1417055" y="8539720"/>
                  <a:pt x="-306237" y="5257259"/>
                  <a:pt x="45455" y="400875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3">
            <a:extLst>
              <a:ext uri="{FF2B5EF4-FFF2-40B4-BE49-F238E27FC236}">
                <a16:creationId xmlns:a16="http://schemas.microsoft.com/office/drawing/2014/main" id="{AD980126-01FB-524C-32BC-AFFBF6758595}"/>
              </a:ext>
            </a:extLst>
          </p:cNvPr>
          <p:cNvSpPr/>
          <p:nvPr/>
        </p:nvSpPr>
        <p:spPr>
          <a:xfrm rot="11333968">
            <a:off x="-12618750" y="6362262"/>
            <a:ext cx="15730932" cy="8116284"/>
          </a:xfrm>
          <a:custGeom>
            <a:avLst/>
            <a:gdLst>
              <a:gd name="connsiteX0" fmla="*/ 0 w 12192000"/>
              <a:gd name="connsiteY0" fmla="*/ 3429000 h 6858000"/>
              <a:gd name="connsiteX1" fmla="*/ 6096000 w 12192000"/>
              <a:gd name="connsiteY1" fmla="*/ 0 h 6858000"/>
              <a:gd name="connsiteX2" fmla="*/ 12192000 w 12192000"/>
              <a:gd name="connsiteY2" fmla="*/ 3429000 h 6858000"/>
              <a:gd name="connsiteX3" fmla="*/ 6096000 w 12192000"/>
              <a:gd name="connsiteY3" fmla="*/ 6858000 h 6858000"/>
              <a:gd name="connsiteX4" fmla="*/ 0 w 12192000"/>
              <a:gd name="connsiteY4" fmla="*/ 3429000 h 6858000"/>
              <a:gd name="connsiteX0" fmla="*/ 31629 w 12223629"/>
              <a:gd name="connsiteY0" fmla="*/ 3429000 h 6764215"/>
              <a:gd name="connsiteX1" fmla="*/ 6127629 w 12223629"/>
              <a:gd name="connsiteY1" fmla="*/ 0 h 6764215"/>
              <a:gd name="connsiteX2" fmla="*/ 12223629 w 12223629"/>
              <a:gd name="connsiteY2" fmla="*/ 3429000 h 6764215"/>
              <a:gd name="connsiteX3" fmla="*/ 4533290 w 12223629"/>
              <a:gd name="connsiteY3" fmla="*/ 6764215 h 6764215"/>
              <a:gd name="connsiteX4" fmla="*/ 31629 w 12223629"/>
              <a:gd name="connsiteY4" fmla="*/ 3429000 h 6764215"/>
              <a:gd name="connsiteX0" fmla="*/ 24306 w 12216306"/>
              <a:gd name="connsiteY0" fmla="*/ 3429000 h 7381137"/>
              <a:gd name="connsiteX1" fmla="*/ 6120306 w 12216306"/>
              <a:gd name="connsiteY1" fmla="*/ 0 h 7381137"/>
              <a:gd name="connsiteX2" fmla="*/ 12216306 w 12216306"/>
              <a:gd name="connsiteY2" fmla="*/ 3429000 h 7381137"/>
              <a:gd name="connsiteX3" fmla="*/ 4525967 w 12216306"/>
              <a:gd name="connsiteY3" fmla="*/ 6764215 h 7381137"/>
              <a:gd name="connsiteX4" fmla="*/ 24306 w 12216306"/>
              <a:gd name="connsiteY4" fmla="*/ 3429000 h 7381137"/>
              <a:gd name="connsiteX0" fmla="*/ 50295 w 12242295"/>
              <a:gd name="connsiteY0" fmla="*/ 3429000 h 8051995"/>
              <a:gd name="connsiteX1" fmla="*/ 6146295 w 12242295"/>
              <a:gd name="connsiteY1" fmla="*/ 0 h 8051995"/>
              <a:gd name="connsiteX2" fmla="*/ 12242295 w 12242295"/>
              <a:gd name="connsiteY2" fmla="*/ 3429000 h 8051995"/>
              <a:gd name="connsiteX3" fmla="*/ 4036141 w 12242295"/>
              <a:gd name="connsiteY3" fmla="*/ 7491046 h 8051995"/>
              <a:gd name="connsiteX4" fmla="*/ 50295 w 12242295"/>
              <a:gd name="connsiteY4" fmla="*/ 3429000 h 8051995"/>
              <a:gd name="connsiteX0" fmla="*/ 45455 w 15730932"/>
              <a:gd name="connsiteY0" fmla="*/ 4008751 h 8116284"/>
              <a:gd name="connsiteX1" fmla="*/ 6141455 w 15730932"/>
              <a:gd name="connsiteY1" fmla="*/ 579751 h 8116284"/>
              <a:gd name="connsiteX2" fmla="*/ 15730932 w 15730932"/>
              <a:gd name="connsiteY2" fmla="*/ 1195212 h 8116284"/>
              <a:gd name="connsiteX3" fmla="*/ 4031301 w 15730932"/>
              <a:gd name="connsiteY3" fmla="*/ 8070797 h 8116284"/>
              <a:gd name="connsiteX4" fmla="*/ 45455 w 15730932"/>
              <a:gd name="connsiteY4" fmla="*/ 4008751 h 811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0932" h="8116284">
                <a:moveTo>
                  <a:pt x="45455" y="4008751"/>
                </a:moveTo>
                <a:cubicBezTo>
                  <a:pt x="397147" y="2760243"/>
                  <a:pt x="3527209" y="1048674"/>
                  <a:pt x="6141455" y="579751"/>
                </a:cubicBezTo>
                <a:cubicBezTo>
                  <a:pt x="8755701" y="110828"/>
                  <a:pt x="15730932" y="-698572"/>
                  <a:pt x="15730932" y="1195212"/>
                </a:cubicBezTo>
                <a:cubicBezTo>
                  <a:pt x="15730932" y="3088996"/>
                  <a:pt x="6645547" y="7601874"/>
                  <a:pt x="4031301" y="8070797"/>
                </a:cubicBezTo>
                <a:cubicBezTo>
                  <a:pt x="1417055" y="8539720"/>
                  <a:pt x="-306237" y="5257259"/>
                  <a:pt x="45455" y="400875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3">
            <a:extLst>
              <a:ext uri="{FF2B5EF4-FFF2-40B4-BE49-F238E27FC236}">
                <a16:creationId xmlns:a16="http://schemas.microsoft.com/office/drawing/2014/main" id="{744EFC76-8559-FD5B-5CC0-AF8859080372}"/>
              </a:ext>
            </a:extLst>
          </p:cNvPr>
          <p:cNvSpPr/>
          <p:nvPr/>
        </p:nvSpPr>
        <p:spPr>
          <a:xfrm rot="11333968">
            <a:off x="-12618750" y="7005827"/>
            <a:ext cx="15730932" cy="8116284"/>
          </a:xfrm>
          <a:custGeom>
            <a:avLst/>
            <a:gdLst>
              <a:gd name="connsiteX0" fmla="*/ 0 w 12192000"/>
              <a:gd name="connsiteY0" fmla="*/ 3429000 h 6858000"/>
              <a:gd name="connsiteX1" fmla="*/ 6096000 w 12192000"/>
              <a:gd name="connsiteY1" fmla="*/ 0 h 6858000"/>
              <a:gd name="connsiteX2" fmla="*/ 12192000 w 12192000"/>
              <a:gd name="connsiteY2" fmla="*/ 3429000 h 6858000"/>
              <a:gd name="connsiteX3" fmla="*/ 6096000 w 12192000"/>
              <a:gd name="connsiteY3" fmla="*/ 6858000 h 6858000"/>
              <a:gd name="connsiteX4" fmla="*/ 0 w 12192000"/>
              <a:gd name="connsiteY4" fmla="*/ 3429000 h 6858000"/>
              <a:gd name="connsiteX0" fmla="*/ 31629 w 12223629"/>
              <a:gd name="connsiteY0" fmla="*/ 3429000 h 6764215"/>
              <a:gd name="connsiteX1" fmla="*/ 6127629 w 12223629"/>
              <a:gd name="connsiteY1" fmla="*/ 0 h 6764215"/>
              <a:gd name="connsiteX2" fmla="*/ 12223629 w 12223629"/>
              <a:gd name="connsiteY2" fmla="*/ 3429000 h 6764215"/>
              <a:gd name="connsiteX3" fmla="*/ 4533290 w 12223629"/>
              <a:gd name="connsiteY3" fmla="*/ 6764215 h 6764215"/>
              <a:gd name="connsiteX4" fmla="*/ 31629 w 12223629"/>
              <a:gd name="connsiteY4" fmla="*/ 3429000 h 6764215"/>
              <a:gd name="connsiteX0" fmla="*/ 24306 w 12216306"/>
              <a:gd name="connsiteY0" fmla="*/ 3429000 h 7381137"/>
              <a:gd name="connsiteX1" fmla="*/ 6120306 w 12216306"/>
              <a:gd name="connsiteY1" fmla="*/ 0 h 7381137"/>
              <a:gd name="connsiteX2" fmla="*/ 12216306 w 12216306"/>
              <a:gd name="connsiteY2" fmla="*/ 3429000 h 7381137"/>
              <a:gd name="connsiteX3" fmla="*/ 4525967 w 12216306"/>
              <a:gd name="connsiteY3" fmla="*/ 6764215 h 7381137"/>
              <a:gd name="connsiteX4" fmla="*/ 24306 w 12216306"/>
              <a:gd name="connsiteY4" fmla="*/ 3429000 h 7381137"/>
              <a:gd name="connsiteX0" fmla="*/ 50295 w 12242295"/>
              <a:gd name="connsiteY0" fmla="*/ 3429000 h 8051995"/>
              <a:gd name="connsiteX1" fmla="*/ 6146295 w 12242295"/>
              <a:gd name="connsiteY1" fmla="*/ 0 h 8051995"/>
              <a:gd name="connsiteX2" fmla="*/ 12242295 w 12242295"/>
              <a:gd name="connsiteY2" fmla="*/ 3429000 h 8051995"/>
              <a:gd name="connsiteX3" fmla="*/ 4036141 w 12242295"/>
              <a:gd name="connsiteY3" fmla="*/ 7491046 h 8051995"/>
              <a:gd name="connsiteX4" fmla="*/ 50295 w 12242295"/>
              <a:gd name="connsiteY4" fmla="*/ 3429000 h 8051995"/>
              <a:gd name="connsiteX0" fmla="*/ 45455 w 15730932"/>
              <a:gd name="connsiteY0" fmla="*/ 4008751 h 8116284"/>
              <a:gd name="connsiteX1" fmla="*/ 6141455 w 15730932"/>
              <a:gd name="connsiteY1" fmla="*/ 579751 h 8116284"/>
              <a:gd name="connsiteX2" fmla="*/ 15730932 w 15730932"/>
              <a:gd name="connsiteY2" fmla="*/ 1195212 h 8116284"/>
              <a:gd name="connsiteX3" fmla="*/ 4031301 w 15730932"/>
              <a:gd name="connsiteY3" fmla="*/ 8070797 h 8116284"/>
              <a:gd name="connsiteX4" fmla="*/ 45455 w 15730932"/>
              <a:gd name="connsiteY4" fmla="*/ 4008751 h 811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0932" h="8116284">
                <a:moveTo>
                  <a:pt x="45455" y="4008751"/>
                </a:moveTo>
                <a:cubicBezTo>
                  <a:pt x="397147" y="2760243"/>
                  <a:pt x="3527209" y="1048674"/>
                  <a:pt x="6141455" y="579751"/>
                </a:cubicBezTo>
                <a:cubicBezTo>
                  <a:pt x="8755701" y="110828"/>
                  <a:pt x="15730932" y="-698572"/>
                  <a:pt x="15730932" y="1195212"/>
                </a:cubicBezTo>
                <a:cubicBezTo>
                  <a:pt x="15730932" y="3088996"/>
                  <a:pt x="6645547" y="7601874"/>
                  <a:pt x="4031301" y="8070797"/>
                </a:cubicBezTo>
                <a:cubicBezTo>
                  <a:pt x="1417055" y="8539720"/>
                  <a:pt x="-306237" y="5257259"/>
                  <a:pt x="45455" y="400875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3">
            <a:extLst>
              <a:ext uri="{FF2B5EF4-FFF2-40B4-BE49-F238E27FC236}">
                <a16:creationId xmlns:a16="http://schemas.microsoft.com/office/drawing/2014/main" id="{320915F1-E48F-DD27-4BAF-55716D28F927}"/>
              </a:ext>
            </a:extLst>
          </p:cNvPr>
          <p:cNvSpPr/>
          <p:nvPr/>
        </p:nvSpPr>
        <p:spPr>
          <a:xfrm rot="11333968">
            <a:off x="-12595303" y="7640481"/>
            <a:ext cx="15730932" cy="8116284"/>
          </a:xfrm>
          <a:custGeom>
            <a:avLst/>
            <a:gdLst>
              <a:gd name="connsiteX0" fmla="*/ 0 w 12192000"/>
              <a:gd name="connsiteY0" fmla="*/ 3429000 h 6858000"/>
              <a:gd name="connsiteX1" fmla="*/ 6096000 w 12192000"/>
              <a:gd name="connsiteY1" fmla="*/ 0 h 6858000"/>
              <a:gd name="connsiteX2" fmla="*/ 12192000 w 12192000"/>
              <a:gd name="connsiteY2" fmla="*/ 3429000 h 6858000"/>
              <a:gd name="connsiteX3" fmla="*/ 6096000 w 12192000"/>
              <a:gd name="connsiteY3" fmla="*/ 6858000 h 6858000"/>
              <a:gd name="connsiteX4" fmla="*/ 0 w 12192000"/>
              <a:gd name="connsiteY4" fmla="*/ 3429000 h 6858000"/>
              <a:gd name="connsiteX0" fmla="*/ 31629 w 12223629"/>
              <a:gd name="connsiteY0" fmla="*/ 3429000 h 6764215"/>
              <a:gd name="connsiteX1" fmla="*/ 6127629 w 12223629"/>
              <a:gd name="connsiteY1" fmla="*/ 0 h 6764215"/>
              <a:gd name="connsiteX2" fmla="*/ 12223629 w 12223629"/>
              <a:gd name="connsiteY2" fmla="*/ 3429000 h 6764215"/>
              <a:gd name="connsiteX3" fmla="*/ 4533290 w 12223629"/>
              <a:gd name="connsiteY3" fmla="*/ 6764215 h 6764215"/>
              <a:gd name="connsiteX4" fmla="*/ 31629 w 12223629"/>
              <a:gd name="connsiteY4" fmla="*/ 3429000 h 6764215"/>
              <a:gd name="connsiteX0" fmla="*/ 24306 w 12216306"/>
              <a:gd name="connsiteY0" fmla="*/ 3429000 h 7381137"/>
              <a:gd name="connsiteX1" fmla="*/ 6120306 w 12216306"/>
              <a:gd name="connsiteY1" fmla="*/ 0 h 7381137"/>
              <a:gd name="connsiteX2" fmla="*/ 12216306 w 12216306"/>
              <a:gd name="connsiteY2" fmla="*/ 3429000 h 7381137"/>
              <a:gd name="connsiteX3" fmla="*/ 4525967 w 12216306"/>
              <a:gd name="connsiteY3" fmla="*/ 6764215 h 7381137"/>
              <a:gd name="connsiteX4" fmla="*/ 24306 w 12216306"/>
              <a:gd name="connsiteY4" fmla="*/ 3429000 h 7381137"/>
              <a:gd name="connsiteX0" fmla="*/ 50295 w 12242295"/>
              <a:gd name="connsiteY0" fmla="*/ 3429000 h 8051995"/>
              <a:gd name="connsiteX1" fmla="*/ 6146295 w 12242295"/>
              <a:gd name="connsiteY1" fmla="*/ 0 h 8051995"/>
              <a:gd name="connsiteX2" fmla="*/ 12242295 w 12242295"/>
              <a:gd name="connsiteY2" fmla="*/ 3429000 h 8051995"/>
              <a:gd name="connsiteX3" fmla="*/ 4036141 w 12242295"/>
              <a:gd name="connsiteY3" fmla="*/ 7491046 h 8051995"/>
              <a:gd name="connsiteX4" fmla="*/ 50295 w 12242295"/>
              <a:gd name="connsiteY4" fmla="*/ 3429000 h 8051995"/>
              <a:gd name="connsiteX0" fmla="*/ 45455 w 15730932"/>
              <a:gd name="connsiteY0" fmla="*/ 4008751 h 8116284"/>
              <a:gd name="connsiteX1" fmla="*/ 6141455 w 15730932"/>
              <a:gd name="connsiteY1" fmla="*/ 579751 h 8116284"/>
              <a:gd name="connsiteX2" fmla="*/ 15730932 w 15730932"/>
              <a:gd name="connsiteY2" fmla="*/ 1195212 h 8116284"/>
              <a:gd name="connsiteX3" fmla="*/ 4031301 w 15730932"/>
              <a:gd name="connsiteY3" fmla="*/ 8070797 h 8116284"/>
              <a:gd name="connsiteX4" fmla="*/ 45455 w 15730932"/>
              <a:gd name="connsiteY4" fmla="*/ 4008751 h 811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0932" h="8116284">
                <a:moveTo>
                  <a:pt x="45455" y="4008751"/>
                </a:moveTo>
                <a:cubicBezTo>
                  <a:pt x="397147" y="2760243"/>
                  <a:pt x="3527209" y="1048674"/>
                  <a:pt x="6141455" y="579751"/>
                </a:cubicBezTo>
                <a:cubicBezTo>
                  <a:pt x="8755701" y="110828"/>
                  <a:pt x="15730932" y="-698572"/>
                  <a:pt x="15730932" y="1195212"/>
                </a:cubicBezTo>
                <a:cubicBezTo>
                  <a:pt x="15730932" y="3088996"/>
                  <a:pt x="6645547" y="7601874"/>
                  <a:pt x="4031301" y="8070797"/>
                </a:cubicBezTo>
                <a:cubicBezTo>
                  <a:pt x="1417055" y="8539720"/>
                  <a:pt x="-306237" y="5257259"/>
                  <a:pt x="45455" y="400875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A09962-0FE9-7D6C-DCC2-6BC380602852}"/>
              </a:ext>
            </a:extLst>
          </p:cNvPr>
          <p:cNvSpPr/>
          <p:nvPr/>
        </p:nvSpPr>
        <p:spPr>
          <a:xfrm>
            <a:off x="-8745865" y="0"/>
            <a:ext cx="9601200" cy="6858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580EA03-FAF0-3F92-7A20-A4A2F222A3F8}"/>
              </a:ext>
            </a:extLst>
          </p:cNvPr>
          <p:cNvSpPr/>
          <p:nvPr/>
        </p:nvSpPr>
        <p:spPr>
          <a:xfrm>
            <a:off x="-28896935" y="0"/>
            <a:ext cx="9601200" cy="6858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F9872EA-714E-FADD-C9D5-2061DBB5BD7B}"/>
              </a:ext>
            </a:extLst>
          </p:cNvPr>
          <p:cNvSpPr/>
          <p:nvPr/>
        </p:nvSpPr>
        <p:spPr>
          <a:xfrm>
            <a:off x="-222739" y="6301954"/>
            <a:ext cx="12637477" cy="1228112"/>
          </a:xfrm>
          <a:prstGeom prst="ellipse">
            <a:avLst/>
          </a:prstGeom>
          <a:solidFill>
            <a:schemeClr val="bg1"/>
          </a:solidFill>
          <a:ln w="47625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1BB4323-04BD-A065-509D-D9DBC91CF2EB}"/>
              </a:ext>
            </a:extLst>
          </p:cNvPr>
          <p:cNvSpPr/>
          <p:nvPr/>
        </p:nvSpPr>
        <p:spPr>
          <a:xfrm>
            <a:off x="-18821400" y="0"/>
            <a:ext cx="96012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Pentagon 23">
            <a:extLst>
              <a:ext uri="{FF2B5EF4-FFF2-40B4-BE49-F238E27FC236}">
                <a16:creationId xmlns:a16="http://schemas.microsoft.com/office/drawing/2014/main" id="{E39F17E2-3D70-7618-BC9D-815796B6A8A1}"/>
              </a:ext>
            </a:extLst>
          </p:cNvPr>
          <p:cNvSpPr/>
          <p:nvPr/>
        </p:nvSpPr>
        <p:spPr>
          <a:xfrm rot="5400000">
            <a:off x="7921521" y="2096729"/>
            <a:ext cx="6174466" cy="2235988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</a:rPr>
              <a:t>..........</a:t>
            </a:r>
          </a:p>
          <a:p>
            <a:pPr algn="ctr"/>
            <a:r>
              <a:rPr lang="fa-IR" dirty="0">
                <a:solidFill>
                  <a:schemeClr val="tx1"/>
                </a:solidFill>
              </a:rPr>
              <a:t>...........</a:t>
            </a:r>
          </a:p>
          <a:p>
            <a:pPr algn="ctr"/>
            <a:r>
              <a:rPr lang="fa-IR" dirty="0">
                <a:solidFill>
                  <a:schemeClr val="tx1"/>
                </a:solidFill>
              </a:rPr>
              <a:t>........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3B6AD5B-CE99-3250-6CDF-1EF17D0E95A6}"/>
              </a:ext>
            </a:extLst>
          </p:cNvPr>
          <p:cNvSpPr/>
          <p:nvPr/>
        </p:nvSpPr>
        <p:spPr>
          <a:xfrm>
            <a:off x="-222739" y="-486567"/>
            <a:ext cx="12637477" cy="1228112"/>
          </a:xfrm>
          <a:prstGeom prst="ellipse">
            <a:avLst/>
          </a:prstGeom>
          <a:solidFill>
            <a:schemeClr val="bg1"/>
          </a:solidFill>
          <a:ln w="47625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64F90D0-49C4-26FA-4D74-85481BDBBE32}"/>
              </a:ext>
            </a:extLst>
          </p:cNvPr>
          <p:cNvSpPr txBox="1"/>
          <p:nvPr/>
        </p:nvSpPr>
        <p:spPr>
          <a:xfrm>
            <a:off x="3566160" y="117247"/>
            <a:ext cx="5059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Morvarid" panose="00000400000000000000" pitchFamily="2" charset="-78"/>
              </a:rPr>
              <a:t>دوره های دیده شده توسط معلم:</a:t>
            </a:r>
            <a:endParaRPr lang="en-US" sz="2800" dirty="0">
              <a:cs typeface="B Morvarid" panose="00000400000000000000" pitchFamily="2" charset="-7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774B410-46F4-F4C6-8C49-B45728F0F1EA}"/>
              </a:ext>
            </a:extLst>
          </p:cNvPr>
          <p:cNvSpPr/>
          <p:nvPr/>
        </p:nvSpPr>
        <p:spPr>
          <a:xfrm>
            <a:off x="21412199" y="-200701"/>
            <a:ext cx="9601200" cy="6858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7777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B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FA5EE6C-E004-CBAB-F8DB-6A9B617C8D01}"/>
              </a:ext>
            </a:extLst>
          </p:cNvPr>
          <p:cNvSpPr/>
          <p:nvPr/>
        </p:nvSpPr>
        <p:spPr>
          <a:xfrm>
            <a:off x="-10160" y="782320"/>
            <a:ext cx="12192000" cy="45719"/>
          </a:xfrm>
          <a:prstGeom prst="roundRect">
            <a:avLst/>
          </a:prstGeom>
          <a:solidFill>
            <a:schemeClr val="bg1"/>
          </a:solidFill>
          <a:ln>
            <a:solidFill>
              <a:srgbClr val="FFD9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81AA41-B7D9-F741-7108-932AC0ADF628}"/>
              </a:ext>
            </a:extLst>
          </p:cNvPr>
          <p:cNvSpPr txBox="1"/>
          <p:nvPr/>
        </p:nvSpPr>
        <p:spPr>
          <a:xfrm>
            <a:off x="10156783" y="104909"/>
            <a:ext cx="1666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dirty="0">
                <a:gradFill>
                  <a:gsLst>
                    <a:gs pos="72024">
                      <a:srgbClr val="00B0F0"/>
                    </a:gs>
                    <a:gs pos="0">
                      <a:srgbClr val="7030A0"/>
                    </a:gs>
                    <a:gs pos="48000">
                      <a:srgbClr val="7030A0"/>
                    </a:gs>
                    <a:gs pos="100000">
                      <a:srgbClr val="FFFF00"/>
                    </a:gs>
                  </a:gsLst>
                  <a:lin ang="16200000" scaled="1"/>
                </a:gradFill>
                <a:cs typeface="A Chamran" panose="00000400000000000000" pitchFamily="2" charset="-78"/>
              </a:rPr>
              <a:t>انتظارات</a:t>
            </a:r>
            <a:endParaRPr lang="en-US" sz="3200" dirty="0">
              <a:gradFill>
                <a:gsLst>
                  <a:gs pos="72024">
                    <a:srgbClr val="00B0F0"/>
                  </a:gs>
                  <a:gs pos="0">
                    <a:srgbClr val="7030A0"/>
                  </a:gs>
                  <a:gs pos="48000">
                    <a:srgbClr val="7030A0"/>
                  </a:gs>
                  <a:gs pos="100000">
                    <a:srgbClr val="FFFF00"/>
                  </a:gs>
                </a:gsLst>
                <a:lin ang="16200000" scaled="1"/>
              </a:gradFill>
              <a:cs typeface="A Chamran" panose="000004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73FF13-C81A-ACAD-F767-682AE8D77F6B}"/>
              </a:ext>
            </a:extLst>
          </p:cNvPr>
          <p:cNvSpPr txBox="1"/>
          <p:nvPr/>
        </p:nvSpPr>
        <p:spPr>
          <a:xfrm>
            <a:off x="7127446" y="104909"/>
            <a:ext cx="210663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>
                <a:cs typeface="A Chamran" panose="00000400000000000000" pitchFamily="2" charset="-78"/>
              </a:defRPr>
            </a:lvl1pPr>
          </a:lstStyle>
          <a:p>
            <a:r>
              <a:rPr lang="fa-IR" sz="3200" dirty="0"/>
              <a:t>روش تدریس</a:t>
            </a:r>
            <a:endParaRPr lang="en-US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90DB80-3A5B-D82F-01FC-0DBB3B7963C2}"/>
              </a:ext>
            </a:extLst>
          </p:cNvPr>
          <p:cNvSpPr txBox="1"/>
          <p:nvPr/>
        </p:nvSpPr>
        <p:spPr>
          <a:xfrm>
            <a:off x="4328784" y="104908"/>
            <a:ext cx="210663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a-IR" sz="3200" dirty="0">
                <a:cs typeface="A Chamran" panose="00000400000000000000" pitchFamily="2" charset="-78"/>
              </a:rPr>
              <a:t>برنامه هفتگی</a:t>
            </a:r>
            <a:endParaRPr lang="en-US" sz="3200" dirty="0">
              <a:cs typeface="A Chamran" panose="000004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01E361-3755-3272-77C4-581093BCC5B9}"/>
              </a:ext>
            </a:extLst>
          </p:cNvPr>
          <p:cNvSpPr txBox="1"/>
          <p:nvPr/>
        </p:nvSpPr>
        <p:spPr>
          <a:xfrm>
            <a:off x="294118" y="104908"/>
            <a:ext cx="33426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a-IR" sz="3200" dirty="0">
                <a:cs typeface="A Chamran" panose="00000400000000000000" pitchFamily="2" charset="-78"/>
              </a:rPr>
              <a:t>لیست وسایل مورد نیاز</a:t>
            </a:r>
            <a:endParaRPr lang="en-US" sz="3200" dirty="0">
              <a:cs typeface="A Chamran" panose="00000400000000000000" pitchFamily="2" charset="-78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70C427B-E473-3BE3-7AE6-3B88F7B1B59D}"/>
              </a:ext>
            </a:extLst>
          </p:cNvPr>
          <p:cNvSpPr/>
          <p:nvPr/>
        </p:nvSpPr>
        <p:spPr>
          <a:xfrm>
            <a:off x="10156783" y="782028"/>
            <a:ext cx="1666240" cy="45719"/>
          </a:xfrm>
          <a:prstGeom prst="roundRect">
            <a:avLst/>
          </a:prstGeom>
          <a:gradFill>
            <a:gsLst>
              <a:gs pos="72024">
                <a:srgbClr val="00B0F0"/>
              </a:gs>
              <a:gs pos="0">
                <a:srgbClr val="7030A0"/>
              </a:gs>
              <a:gs pos="48000">
                <a:srgbClr val="7030A0"/>
              </a:gs>
              <a:gs pos="100000">
                <a:srgbClr val="FFFF00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1DAF231-87DD-B130-CB7C-0CB9DF9C9433}"/>
              </a:ext>
            </a:extLst>
          </p:cNvPr>
          <p:cNvSpPr/>
          <p:nvPr/>
        </p:nvSpPr>
        <p:spPr>
          <a:xfrm>
            <a:off x="1889760" y="5938521"/>
            <a:ext cx="8412480" cy="833120"/>
          </a:xfrm>
          <a:prstGeom prst="roundRect">
            <a:avLst>
              <a:gd name="adj" fmla="val 50000"/>
            </a:avLst>
          </a:prstGeom>
          <a:solidFill>
            <a:srgbClr val="FFC301"/>
          </a:solidFill>
          <a:ln>
            <a:solidFill>
              <a:srgbClr val="FFC30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9C7F682-D0C5-1D55-ABF7-7EE1046D6D6B}"/>
              </a:ext>
            </a:extLst>
          </p:cNvPr>
          <p:cNvSpPr/>
          <p:nvPr/>
        </p:nvSpPr>
        <p:spPr>
          <a:xfrm>
            <a:off x="665480" y="1214120"/>
            <a:ext cx="10861040" cy="4429760"/>
          </a:xfrm>
          <a:prstGeom prst="roundRect">
            <a:avLst>
              <a:gd name="adj" fmla="val 0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7B5427F-33DA-4691-94F0-2C173E7FD7FE}"/>
              </a:ext>
            </a:extLst>
          </p:cNvPr>
          <p:cNvSpPr/>
          <p:nvPr/>
        </p:nvSpPr>
        <p:spPr>
          <a:xfrm>
            <a:off x="10149840" y="3799840"/>
            <a:ext cx="1391920" cy="1838960"/>
          </a:xfrm>
          <a:custGeom>
            <a:avLst/>
            <a:gdLst>
              <a:gd name="connsiteX0" fmla="*/ 1381760 w 1391920"/>
              <a:gd name="connsiteY0" fmla="*/ 0 h 1838960"/>
              <a:gd name="connsiteX1" fmla="*/ 1391920 w 1391920"/>
              <a:gd name="connsiteY1" fmla="*/ 1838960 h 1838960"/>
              <a:gd name="connsiteX2" fmla="*/ 0 w 1391920"/>
              <a:gd name="connsiteY2" fmla="*/ 1818640 h 1838960"/>
              <a:gd name="connsiteX3" fmla="*/ 20320 w 1391920"/>
              <a:gd name="connsiteY3" fmla="*/ 1838960 h 1838960"/>
              <a:gd name="connsiteX4" fmla="*/ 20320 w 1391920"/>
              <a:gd name="connsiteY4" fmla="*/ 1838960 h 1838960"/>
              <a:gd name="connsiteX5" fmla="*/ 20320 w 1391920"/>
              <a:gd name="connsiteY5" fmla="*/ 1838960 h 183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1920" h="1838960" extrusionOk="0">
                <a:moveTo>
                  <a:pt x="1381760" y="0"/>
                </a:moveTo>
                <a:cubicBezTo>
                  <a:pt x="1339102" y="584585"/>
                  <a:pt x="1327971" y="1248703"/>
                  <a:pt x="1391920" y="1838960"/>
                </a:cubicBezTo>
                <a:cubicBezTo>
                  <a:pt x="1029950" y="1843595"/>
                  <a:pt x="482425" y="1772835"/>
                  <a:pt x="0" y="1818640"/>
                </a:cubicBezTo>
                <a:cubicBezTo>
                  <a:pt x="6990" y="1822576"/>
                  <a:pt x="16354" y="1833340"/>
                  <a:pt x="20320" y="1838960"/>
                </a:cubicBezTo>
                <a:lnTo>
                  <a:pt x="20320" y="1838960"/>
                </a:lnTo>
                <a:lnTo>
                  <a:pt x="20320" y="1838960"/>
                </a:lnTo>
              </a:path>
            </a:pathLst>
          </a:custGeom>
          <a:ln w="57150">
            <a:headEnd w="lg" len="lg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1381760 w 1391920"/>
                      <a:gd name="connsiteY0" fmla="*/ 0 h 1838960"/>
                      <a:gd name="connsiteX1" fmla="*/ 1391920 w 1391920"/>
                      <a:gd name="connsiteY1" fmla="*/ 1838960 h 1838960"/>
                      <a:gd name="connsiteX2" fmla="*/ 0 w 1391920"/>
                      <a:gd name="connsiteY2" fmla="*/ 1818640 h 1838960"/>
                      <a:gd name="connsiteX3" fmla="*/ 20320 w 1391920"/>
                      <a:gd name="connsiteY3" fmla="*/ 1838960 h 1838960"/>
                      <a:gd name="connsiteX4" fmla="*/ 20320 w 1391920"/>
                      <a:gd name="connsiteY4" fmla="*/ 1838960 h 1838960"/>
                      <a:gd name="connsiteX5" fmla="*/ 20320 w 1391920"/>
                      <a:gd name="connsiteY5" fmla="*/ 1838960 h 183896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391920" h="1838960">
                        <a:moveTo>
                          <a:pt x="1381760" y="0"/>
                        </a:moveTo>
                        <a:cubicBezTo>
                          <a:pt x="1385147" y="612987"/>
                          <a:pt x="1388533" y="1225973"/>
                          <a:pt x="1391920" y="1838960"/>
                        </a:cubicBezTo>
                        <a:lnTo>
                          <a:pt x="0" y="1818640"/>
                        </a:lnTo>
                        <a:lnTo>
                          <a:pt x="20320" y="1838960"/>
                        </a:lnTo>
                        <a:lnTo>
                          <a:pt x="20320" y="1838960"/>
                        </a:lnTo>
                        <a:lnTo>
                          <a:pt x="20320" y="1838960"/>
                        </a:lnTo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E4DE501-238A-E1CE-4F22-39865281D944}"/>
              </a:ext>
            </a:extLst>
          </p:cNvPr>
          <p:cNvSpPr/>
          <p:nvPr/>
        </p:nvSpPr>
        <p:spPr>
          <a:xfrm rot="10800000">
            <a:off x="665480" y="1214120"/>
            <a:ext cx="1391920" cy="1838960"/>
          </a:xfrm>
          <a:custGeom>
            <a:avLst/>
            <a:gdLst>
              <a:gd name="connsiteX0" fmla="*/ 1381760 w 1391920"/>
              <a:gd name="connsiteY0" fmla="*/ 0 h 1838960"/>
              <a:gd name="connsiteX1" fmla="*/ 1391920 w 1391920"/>
              <a:gd name="connsiteY1" fmla="*/ 1838960 h 1838960"/>
              <a:gd name="connsiteX2" fmla="*/ 0 w 1391920"/>
              <a:gd name="connsiteY2" fmla="*/ 1818640 h 1838960"/>
              <a:gd name="connsiteX3" fmla="*/ 20320 w 1391920"/>
              <a:gd name="connsiteY3" fmla="*/ 1838960 h 1838960"/>
              <a:gd name="connsiteX4" fmla="*/ 20320 w 1391920"/>
              <a:gd name="connsiteY4" fmla="*/ 1838960 h 1838960"/>
              <a:gd name="connsiteX5" fmla="*/ 20320 w 1391920"/>
              <a:gd name="connsiteY5" fmla="*/ 1838960 h 183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1920" h="1838960" extrusionOk="0">
                <a:moveTo>
                  <a:pt x="1381760" y="0"/>
                </a:moveTo>
                <a:cubicBezTo>
                  <a:pt x="1371053" y="662028"/>
                  <a:pt x="1460685" y="1193336"/>
                  <a:pt x="1391920" y="1838960"/>
                </a:cubicBezTo>
                <a:cubicBezTo>
                  <a:pt x="1077562" y="1939889"/>
                  <a:pt x="477456" y="1756641"/>
                  <a:pt x="0" y="1818640"/>
                </a:cubicBezTo>
                <a:cubicBezTo>
                  <a:pt x="4209" y="1821189"/>
                  <a:pt x="13639" y="1831647"/>
                  <a:pt x="20320" y="1838960"/>
                </a:cubicBezTo>
                <a:lnTo>
                  <a:pt x="20320" y="1838960"/>
                </a:lnTo>
                <a:lnTo>
                  <a:pt x="20320" y="1838960"/>
                </a:lnTo>
              </a:path>
            </a:pathLst>
          </a:custGeom>
          <a:ln w="57150">
            <a:headEnd w="lg" len="lg"/>
            <a:extLst>
              <a:ext uri="{C807C97D-BFC1-408E-A445-0C87EB9F89A2}">
                <ask:lineSketchStyleProps xmlns:ask="http://schemas.microsoft.com/office/drawing/2018/sketchyshapes" sd="1435683001">
                  <a:custGeom>
                    <a:avLst/>
                    <a:gdLst>
                      <a:gd name="connsiteX0" fmla="*/ 1381760 w 1391920"/>
                      <a:gd name="connsiteY0" fmla="*/ 0 h 1838960"/>
                      <a:gd name="connsiteX1" fmla="*/ 1391920 w 1391920"/>
                      <a:gd name="connsiteY1" fmla="*/ 1838960 h 1838960"/>
                      <a:gd name="connsiteX2" fmla="*/ 0 w 1391920"/>
                      <a:gd name="connsiteY2" fmla="*/ 1818640 h 1838960"/>
                      <a:gd name="connsiteX3" fmla="*/ 20320 w 1391920"/>
                      <a:gd name="connsiteY3" fmla="*/ 1838960 h 1838960"/>
                      <a:gd name="connsiteX4" fmla="*/ 20320 w 1391920"/>
                      <a:gd name="connsiteY4" fmla="*/ 1838960 h 1838960"/>
                      <a:gd name="connsiteX5" fmla="*/ 20320 w 1391920"/>
                      <a:gd name="connsiteY5" fmla="*/ 1838960 h 183896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391920" h="1838960">
                        <a:moveTo>
                          <a:pt x="1381760" y="0"/>
                        </a:moveTo>
                        <a:cubicBezTo>
                          <a:pt x="1385147" y="612987"/>
                          <a:pt x="1388533" y="1225973"/>
                          <a:pt x="1391920" y="1838960"/>
                        </a:cubicBezTo>
                        <a:lnTo>
                          <a:pt x="0" y="1818640"/>
                        </a:lnTo>
                        <a:lnTo>
                          <a:pt x="20320" y="1838960"/>
                        </a:lnTo>
                        <a:lnTo>
                          <a:pt x="20320" y="1838960"/>
                        </a:lnTo>
                        <a:lnTo>
                          <a:pt x="20320" y="1838960"/>
                        </a:lnTo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03CB551-F272-5787-0220-4897A2F80AD4}"/>
              </a:ext>
            </a:extLst>
          </p:cNvPr>
          <p:cNvSpPr/>
          <p:nvPr/>
        </p:nvSpPr>
        <p:spPr>
          <a:xfrm>
            <a:off x="1295400" y="899160"/>
            <a:ext cx="9601200" cy="5486400"/>
          </a:xfrm>
          <a:prstGeom prst="roundRect">
            <a:avLst>
              <a:gd name="adj" fmla="val 2037"/>
            </a:avLst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glow>
              <a:schemeClr val="accent3">
                <a:satMod val="175000"/>
                <a:alpha val="84000"/>
              </a:schemeClr>
            </a:glow>
            <a:outerShdw blurRad="63500" sx="101000" sy="101000" algn="c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</a:rPr>
              <a:t>..............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635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  <p:sndAc>
          <p:stSnd>
            <p:snd r:embed="rId2" name="arrow.wav"/>
          </p:stSnd>
        </p:sndAc>
      </p:transition>
    </mc:Choice>
    <mc:Fallback>
      <p:transition spd="slow">
        <p:blinds dir="vert"/>
        <p:sndAc>
          <p:stSnd>
            <p:snd r:embed="rId2" name="arrow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B69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901C20-BD9E-FF4F-DE4A-1711E8E38C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A1F277F-CAE5-627A-0F5B-FD6B08164032}"/>
              </a:ext>
            </a:extLst>
          </p:cNvPr>
          <p:cNvSpPr/>
          <p:nvPr/>
        </p:nvSpPr>
        <p:spPr>
          <a:xfrm>
            <a:off x="-10160" y="782320"/>
            <a:ext cx="12192000" cy="45719"/>
          </a:xfrm>
          <a:prstGeom prst="roundRect">
            <a:avLst/>
          </a:prstGeom>
          <a:solidFill>
            <a:schemeClr val="bg1"/>
          </a:solidFill>
          <a:ln>
            <a:solidFill>
              <a:srgbClr val="FFD9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6CD807C-4E90-8680-DE70-E63B72440FC4}"/>
              </a:ext>
            </a:extLst>
          </p:cNvPr>
          <p:cNvSpPr/>
          <p:nvPr/>
        </p:nvSpPr>
        <p:spPr>
          <a:xfrm>
            <a:off x="7344132" y="782028"/>
            <a:ext cx="1666240" cy="45719"/>
          </a:xfrm>
          <a:prstGeom prst="roundRect">
            <a:avLst/>
          </a:prstGeom>
          <a:gradFill>
            <a:gsLst>
              <a:gs pos="72024">
                <a:srgbClr val="00B0F0"/>
              </a:gs>
              <a:gs pos="0">
                <a:srgbClr val="7030A0"/>
              </a:gs>
              <a:gs pos="48000">
                <a:srgbClr val="7030A0"/>
              </a:gs>
              <a:gs pos="100000">
                <a:srgbClr val="FFFF00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FDA52B-2F0D-4DF3-D6F9-A8AA934941C9}"/>
              </a:ext>
            </a:extLst>
          </p:cNvPr>
          <p:cNvSpPr txBox="1"/>
          <p:nvPr/>
        </p:nvSpPr>
        <p:spPr>
          <a:xfrm>
            <a:off x="10156783" y="104909"/>
            <a:ext cx="1666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dirty="0">
                <a:cs typeface="A Chamran" panose="00000400000000000000" pitchFamily="2" charset="-78"/>
              </a:rPr>
              <a:t>انتظارات</a:t>
            </a:r>
            <a:endParaRPr lang="en-US" sz="3200" dirty="0">
              <a:cs typeface="A Chamran" panose="00000400000000000000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5FF9FB-AC50-0B04-90FB-B378D3A28308}"/>
              </a:ext>
            </a:extLst>
          </p:cNvPr>
          <p:cNvSpPr txBox="1"/>
          <p:nvPr/>
        </p:nvSpPr>
        <p:spPr>
          <a:xfrm>
            <a:off x="7127446" y="104909"/>
            <a:ext cx="210663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>
                <a:cs typeface="A Chamran" panose="00000400000000000000" pitchFamily="2" charset="-78"/>
              </a:defRPr>
            </a:lvl1pPr>
          </a:lstStyle>
          <a:p>
            <a:r>
              <a:rPr lang="fa-IR" sz="3200" dirty="0">
                <a:gradFill>
                  <a:gsLst>
                    <a:gs pos="72024">
                      <a:srgbClr val="00B0F0"/>
                    </a:gs>
                    <a:gs pos="0">
                      <a:srgbClr val="7030A0"/>
                    </a:gs>
                    <a:gs pos="48000">
                      <a:srgbClr val="7030A0"/>
                    </a:gs>
                    <a:gs pos="100000">
                      <a:srgbClr val="FFFF00"/>
                    </a:gs>
                  </a:gsLst>
                  <a:lin ang="16200000" scaled="1"/>
                </a:gradFill>
              </a:rPr>
              <a:t>روش تدریس</a:t>
            </a:r>
            <a:endParaRPr lang="en-US" sz="3200" dirty="0">
              <a:gradFill>
                <a:gsLst>
                  <a:gs pos="72024">
                    <a:srgbClr val="00B0F0"/>
                  </a:gs>
                  <a:gs pos="0">
                    <a:srgbClr val="7030A0"/>
                  </a:gs>
                  <a:gs pos="48000">
                    <a:srgbClr val="7030A0"/>
                  </a:gs>
                  <a:gs pos="100000">
                    <a:srgbClr val="FFFF00"/>
                  </a:gs>
                </a:gsLst>
                <a:lin ang="16200000" scaled="1"/>
              </a:gra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B4DEC0-09ED-E068-D38B-6C847D21A58A}"/>
              </a:ext>
            </a:extLst>
          </p:cNvPr>
          <p:cNvSpPr txBox="1"/>
          <p:nvPr/>
        </p:nvSpPr>
        <p:spPr>
          <a:xfrm>
            <a:off x="4328784" y="104908"/>
            <a:ext cx="210663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a-IR" sz="3200" dirty="0">
                <a:cs typeface="A Chamran" panose="00000400000000000000" pitchFamily="2" charset="-78"/>
              </a:rPr>
              <a:t>برنامه هفتگی</a:t>
            </a:r>
            <a:endParaRPr lang="en-US" sz="3200" dirty="0">
              <a:cs typeface="A Chamran" panose="00000400000000000000" pitchFamily="2" charset="-7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619EF1-BE17-5BFE-6AC7-7D67407E3ED5}"/>
              </a:ext>
            </a:extLst>
          </p:cNvPr>
          <p:cNvSpPr txBox="1"/>
          <p:nvPr/>
        </p:nvSpPr>
        <p:spPr>
          <a:xfrm>
            <a:off x="294118" y="104908"/>
            <a:ext cx="33426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a-IR" sz="3200" dirty="0">
                <a:cs typeface="A Chamran" panose="00000400000000000000" pitchFamily="2" charset="-78"/>
              </a:rPr>
              <a:t>لیست وسایل مورد نیاز</a:t>
            </a:r>
            <a:endParaRPr lang="en-US" sz="3200" dirty="0">
              <a:cs typeface="A Chamran" panose="00000400000000000000" pitchFamily="2" charset="-78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090B5E5-0DB7-DCCB-1C91-88E27571D4BC}"/>
              </a:ext>
            </a:extLst>
          </p:cNvPr>
          <p:cNvSpPr/>
          <p:nvPr/>
        </p:nvSpPr>
        <p:spPr>
          <a:xfrm>
            <a:off x="1889760" y="5938521"/>
            <a:ext cx="8412480" cy="833120"/>
          </a:xfrm>
          <a:prstGeom prst="roundRect">
            <a:avLst>
              <a:gd name="adj" fmla="val 50000"/>
            </a:avLst>
          </a:prstGeom>
          <a:solidFill>
            <a:srgbClr val="3C3E92"/>
          </a:solidFill>
          <a:ln>
            <a:solidFill>
              <a:srgbClr val="3C3E9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4209880-4484-F988-735E-319B72BB95CF}"/>
              </a:ext>
            </a:extLst>
          </p:cNvPr>
          <p:cNvSpPr/>
          <p:nvPr/>
        </p:nvSpPr>
        <p:spPr>
          <a:xfrm>
            <a:off x="665480" y="1214120"/>
            <a:ext cx="10861040" cy="4429760"/>
          </a:xfrm>
          <a:prstGeom prst="roundRect">
            <a:avLst>
              <a:gd name="adj" fmla="val 0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258EBF7-FF88-6553-9979-3746E2F73861}"/>
              </a:ext>
            </a:extLst>
          </p:cNvPr>
          <p:cNvSpPr/>
          <p:nvPr/>
        </p:nvSpPr>
        <p:spPr>
          <a:xfrm>
            <a:off x="10149840" y="3799840"/>
            <a:ext cx="1391920" cy="1838960"/>
          </a:xfrm>
          <a:custGeom>
            <a:avLst/>
            <a:gdLst>
              <a:gd name="connsiteX0" fmla="*/ 1381760 w 1391920"/>
              <a:gd name="connsiteY0" fmla="*/ 0 h 1838960"/>
              <a:gd name="connsiteX1" fmla="*/ 1391920 w 1391920"/>
              <a:gd name="connsiteY1" fmla="*/ 1838960 h 1838960"/>
              <a:gd name="connsiteX2" fmla="*/ 0 w 1391920"/>
              <a:gd name="connsiteY2" fmla="*/ 1818640 h 1838960"/>
              <a:gd name="connsiteX3" fmla="*/ 20320 w 1391920"/>
              <a:gd name="connsiteY3" fmla="*/ 1838960 h 1838960"/>
              <a:gd name="connsiteX4" fmla="*/ 20320 w 1391920"/>
              <a:gd name="connsiteY4" fmla="*/ 1838960 h 1838960"/>
              <a:gd name="connsiteX5" fmla="*/ 20320 w 1391920"/>
              <a:gd name="connsiteY5" fmla="*/ 1838960 h 183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1920" h="1838960" extrusionOk="0">
                <a:moveTo>
                  <a:pt x="1381760" y="0"/>
                </a:moveTo>
                <a:cubicBezTo>
                  <a:pt x="1339102" y="584585"/>
                  <a:pt x="1327971" y="1248703"/>
                  <a:pt x="1391920" y="1838960"/>
                </a:cubicBezTo>
                <a:cubicBezTo>
                  <a:pt x="1029950" y="1843595"/>
                  <a:pt x="482425" y="1772835"/>
                  <a:pt x="0" y="1818640"/>
                </a:cubicBezTo>
                <a:cubicBezTo>
                  <a:pt x="6990" y="1822576"/>
                  <a:pt x="16354" y="1833340"/>
                  <a:pt x="20320" y="1838960"/>
                </a:cubicBezTo>
                <a:lnTo>
                  <a:pt x="20320" y="1838960"/>
                </a:lnTo>
                <a:lnTo>
                  <a:pt x="20320" y="1838960"/>
                </a:lnTo>
              </a:path>
            </a:pathLst>
          </a:custGeom>
          <a:ln w="57150">
            <a:solidFill>
              <a:srgbClr val="3C3E92"/>
            </a:solidFill>
            <a:headEnd w="lg" len="lg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1381760 w 1391920"/>
                      <a:gd name="connsiteY0" fmla="*/ 0 h 1838960"/>
                      <a:gd name="connsiteX1" fmla="*/ 1391920 w 1391920"/>
                      <a:gd name="connsiteY1" fmla="*/ 1838960 h 1838960"/>
                      <a:gd name="connsiteX2" fmla="*/ 0 w 1391920"/>
                      <a:gd name="connsiteY2" fmla="*/ 1818640 h 1838960"/>
                      <a:gd name="connsiteX3" fmla="*/ 20320 w 1391920"/>
                      <a:gd name="connsiteY3" fmla="*/ 1838960 h 1838960"/>
                      <a:gd name="connsiteX4" fmla="*/ 20320 w 1391920"/>
                      <a:gd name="connsiteY4" fmla="*/ 1838960 h 1838960"/>
                      <a:gd name="connsiteX5" fmla="*/ 20320 w 1391920"/>
                      <a:gd name="connsiteY5" fmla="*/ 1838960 h 183896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391920" h="1838960">
                        <a:moveTo>
                          <a:pt x="1381760" y="0"/>
                        </a:moveTo>
                        <a:cubicBezTo>
                          <a:pt x="1385147" y="612987"/>
                          <a:pt x="1388533" y="1225973"/>
                          <a:pt x="1391920" y="1838960"/>
                        </a:cubicBezTo>
                        <a:lnTo>
                          <a:pt x="0" y="1818640"/>
                        </a:lnTo>
                        <a:lnTo>
                          <a:pt x="20320" y="1838960"/>
                        </a:lnTo>
                        <a:lnTo>
                          <a:pt x="20320" y="1838960"/>
                        </a:lnTo>
                        <a:lnTo>
                          <a:pt x="20320" y="1838960"/>
                        </a:lnTo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72A9910-D95E-CCA2-CB04-FBD5DAFB23D9}"/>
              </a:ext>
            </a:extLst>
          </p:cNvPr>
          <p:cNvSpPr/>
          <p:nvPr/>
        </p:nvSpPr>
        <p:spPr>
          <a:xfrm rot="10800000">
            <a:off x="665480" y="1214120"/>
            <a:ext cx="1391920" cy="1838960"/>
          </a:xfrm>
          <a:custGeom>
            <a:avLst/>
            <a:gdLst>
              <a:gd name="connsiteX0" fmla="*/ 1381760 w 1391920"/>
              <a:gd name="connsiteY0" fmla="*/ 0 h 1838960"/>
              <a:gd name="connsiteX1" fmla="*/ 1391920 w 1391920"/>
              <a:gd name="connsiteY1" fmla="*/ 1838960 h 1838960"/>
              <a:gd name="connsiteX2" fmla="*/ 0 w 1391920"/>
              <a:gd name="connsiteY2" fmla="*/ 1818640 h 1838960"/>
              <a:gd name="connsiteX3" fmla="*/ 20320 w 1391920"/>
              <a:gd name="connsiteY3" fmla="*/ 1838960 h 1838960"/>
              <a:gd name="connsiteX4" fmla="*/ 20320 w 1391920"/>
              <a:gd name="connsiteY4" fmla="*/ 1838960 h 1838960"/>
              <a:gd name="connsiteX5" fmla="*/ 20320 w 1391920"/>
              <a:gd name="connsiteY5" fmla="*/ 1838960 h 183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1920" h="1838960" extrusionOk="0">
                <a:moveTo>
                  <a:pt x="1381760" y="0"/>
                </a:moveTo>
                <a:cubicBezTo>
                  <a:pt x="1371053" y="662028"/>
                  <a:pt x="1460685" y="1193336"/>
                  <a:pt x="1391920" y="1838960"/>
                </a:cubicBezTo>
                <a:cubicBezTo>
                  <a:pt x="1077562" y="1939889"/>
                  <a:pt x="477456" y="1756641"/>
                  <a:pt x="0" y="1818640"/>
                </a:cubicBezTo>
                <a:cubicBezTo>
                  <a:pt x="4209" y="1821189"/>
                  <a:pt x="13639" y="1831647"/>
                  <a:pt x="20320" y="1838960"/>
                </a:cubicBezTo>
                <a:lnTo>
                  <a:pt x="20320" y="1838960"/>
                </a:lnTo>
                <a:lnTo>
                  <a:pt x="20320" y="1838960"/>
                </a:lnTo>
              </a:path>
            </a:pathLst>
          </a:custGeom>
          <a:ln w="57150">
            <a:solidFill>
              <a:srgbClr val="3C3E92"/>
            </a:solidFill>
            <a:headEnd w="lg" len="lg"/>
            <a:extLst>
              <a:ext uri="{C807C97D-BFC1-408E-A445-0C87EB9F89A2}">
                <ask:lineSketchStyleProps xmlns:ask="http://schemas.microsoft.com/office/drawing/2018/sketchyshapes" sd="1435683001">
                  <a:custGeom>
                    <a:avLst/>
                    <a:gdLst>
                      <a:gd name="connsiteX0" fmla="*/ 1381760 w 1391920"/>
                      <a:gd name="connsiteY0" fmla="*/ 0 h 1838960"/>
                      <a:gd name="connsiteX1" fmla="*/ 1391920 w 1391920"/>
                      <a:gd name="connsiteY1" fmla="*/ 1838960 h 1838960"/>
                      <a:gd name="connsiteX2" fmla="*/ 0 w 1391920"/>
                      <a:gd name="connsiteY2" fmla="*/ 1818640 h 1838960"/>
                      <a:gd name="connsiteX3" fmla="*/ 20320 w 1391920"/>
                      <a:gd name="connsiteY3" fmla="*/ 1838960 h 1838960"/>
                      <a:gd name="connsiteX4" fmla="*/ 20320 w 1391920"/>
                      <a:gd name="connsiteY4" fmla="*/ 1838960 h 1838960"/>
                      <a:gd name="connsiteX5" fmla="*/ 20320 w 1391920"/>
                      <a:gd name="connsiteY5" fmla="*/ 1838960 h 183896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391920" h="1838960">
                        <a:moveTo>
                          <a:pt x="1381760" y="0"/>
                        </a:moveTo>
                        <a:cubicBezTo>
                          <a:pt x="1385147" y="612987"/>
                          <a:pt x="1388533" y="1225973"/>
                          <a:pt x="1391920" y="1838960"/>
                        </a:cubicBezTo>
                        <a:lnTo>
                          <a:pt x="0" y="1818640"/>
                        </a:lnTo>
                        <a:lnTo>
                          <a:pt x="20320" y="1838960"/>
                        </a:lnTo>
                        <a:lnTo>
                          <a:pt x="20320" y="1838960"/>
                        </a:lnTo>
                        <a:lnTo>
                          <a:pt x="20320" y="1838960"/>
                        </a:lnTo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918034C-3714-4617-CC9D-97CD88FDEB2D}"/>
              </a:ext>
            </a:extLst>
          </p:cNvPr>
          <p:cNvSpPr/>
          <p:nvPr/>
        </p:nvSpPr>
        <p:spPr>
          <a:xfrm>
            <a:off x="1295400" y="899160"/>
            <a:ext cx="9601200" cy="5486400"/>
          </a:xfrm>
          <a:prstGeom prst="roundRect">
            <a:avLst>
              <a:gd name="adj" fmla="val 2037"/>
            </a:avLst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glow>
              <a:schemeClr val="accent3">
                <a:satMod val="175000"/>
                <a:alpha val="84000"/>
              </a:schemeClr>
            </a:glow>
            <a:outerShdw blurRad="63500" sx="101000" sy="101000" algn="c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</a:rPr>
              <a:t>.............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8924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B69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CD65C7F-C4DF-99CB-12FD-47798730F1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69ACF1A-24BF-22C5-A038-FE23A72737E7}"/>
              </a:ext>
            </a:extLst>
          </p:cNvPr>
          <p:cNvSpPr/>
          <p:nvPr/>
        </p:nvSpPr>
        <p:spPr>
          <a:xfrm>
            <a:off x="-10160" y="782320"/>
            <a:ext cx="12192000" cy="45719"/>
          </a:xfrm>
          <a:prstGeom prst="roundRect">
            <a:avLst/>
          </a:prstGeom>
          <a:solidFill>
            <a:schemeClr val="bg1"/>
          </a:solidFill>
          <a:ln>
            <a:solidFill>
              <a:srgbClr val="FFD9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1BEDA56-B8AB-7E9D-3492-77E7BF0E37C0}"/>
              </a:ext>
            </a:extLst>
          </p:cNvPr>
          <p:cNvSpPr/>
          <p:nvPr/>
        </p:nvSpPr>
        <p:spPr>
          <a:xfrm>
            <a:off x="4574311" y="782028"/>
            <a:ext cx="1666240" cy="45719"/>
          </a:xfrm>
          <a:prstGeom prst="roundRect">
            <a:avLst/>
          </a:prstGeom>
          <a:gradFill>
            <a:gsLst>
              <a:gs pos="72024">
                <a:srgbClr val="00B0F0"/>
              </a:gs>
              <a:gs pos="0">
                <a:srgbClr val="7030A0"/>
              </a:gs>
              <a:gs pos="48000">
                <a:srgbClr val="7030A0"/>
              </a:gs>
              <a:gs pos="100000">
                <a:srgbClr val="FFFF00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1F1973-48DB-1271-E1AC-4EBCC8978D6A}"/>
              </a:ext>
            </a:extLst>
          </p:cNvPr>
          <p:cNvSpPr txBox="1"/>
          <p:nvPr/>
        </p:nvSpPr>
        <p:spPr>
          <a:xfrm>
            <a:off x="10156783" y="104909"/>
            <a:ext cx="1666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dirty="0">
                <a:cs typeface="A Chamran" panose="00000400000000000000" pitchFamily="2" charset="-78"/>
              </a:rPr>
              <a:t>انتظارات</a:t>
            </a:r>
            <a:endParaRPr lang="en-US" sz="3200" dirty="0">
              <a:cs typeface="A Chamran" panose="00000400000000000000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4AA4F1-B497-0A2A-7CB5-C4E5DC65A890}"/>
              </a:ext>
            </a:extLst>
          </p:cNvPr>
          <p:cNvSpPr txBox="1"/>
          <p:nvPr/>
        </p:nvSpPr>
        <p:spPr>
          <a:xfrm>
            <a:off x="7127446" y="104909"/>
            <a:ext cx="210663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>
                <a:cs typeface="A Chamran" panose="00000400000000000000" pitchFamily="2" charset="-78"/>
              </a:defRPr>
            </a:lvl1pPr>
          </a:lstStyle>
          <a:p>
            <a:r>
              <a:rPr lang="fa-IR" sz="3200" dirty="0"/>
              <a:t>روش تدریس</a:t>
            </a:r>
            <a:endParaRPr lang="en-US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7450AF-CBEC-47B3-4117-6D94529457FB}"/>
              </a:ext>
            </a:extLst>
          </p:cNvPr>
          <p:cNvSpPr txBox="1"/>
          <p:nvPr/>
        </p:nvSpPr>
        <p:spPr>
          <a:xfrm>
            <a:off x="4328784" y="104908"/>
            <a:ext cx="210663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a-IR" sz="3200" dirty="0">
                <a:gradFill>
                  <a:gsLst>
                    <a:gs pos="72024">
                      <a:srgbClr val="00B0F0"/>
                    </a:gs>
                    <a:gs pos="0">
                      <a:srgbClr val="7030A0"/>
                    </a:gs>
                    <a:gs pos="48000">
                      <a:srgbClr val="7030A0"/>
                    </a:gs>
                    <a:gs pos="100000">
                      <a:srgbClr val="FFFF00"/>
                    </a:gs>
                  </a:gsLst>
                  <a:lin ang="16200000" scaled="1"/>
                </a:gradFill>
                <a:cs typeface="A Chamran" panose="00000400000000000000" pitchFamily="2" charset="-78"/>
              </a:rPr>
              <a:t>برنامه هفتگی</a:t>
            </a:r>
            <a:endParaRPr lang="en-US" sz="3200" dirty="0">
              <a:gradFill>
                <a:gsLst>
                  <a:gs pos="72024">
                    <a:srgbClr val="00B0F0"/>
                  </a:gs>
                  <a:gs pos="0">
                    <a:srgbClr val="7030A0"/>
                  </a:gs>
                  <a:gs pos="48000">
                    <a:srgbClr val="7030A0"/>
                  </a:gs>
                  <a:gs pos="100000">
                    <a:srgbClr val="FFFF00"/>
                  </a:gs>
                </a:gsLst>
                <a:lin ang="16200000" scaled="1"/>
              </a:gradFill>
              <a:cs typeface="A Chamran" panose="00000400000000000000" pitchFamily="2" charset="-7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D2A04E-054B-136E-DB8E-DA43CEA9EFEE}"/>
              </a:ext>
            </a:extLst>
          </p:cNvPr>
          <p:cNvSpPr txBox="1"/>
          <p:nvPr/>
        </p:nvSpPr>
        <p:spPr>
          <a:xfrm>
            <a:off x="294118" y="104908"/>
            <a:ext cx="33426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a-IR" sz="3200" dirty="0">
                <a:cs typeface="A Chamran" panose="00000400000000000000" pitchFamily="2" charset="-78"/>
              </a:rPr>
              <a:t>لیست وسایل مورد نیاز</a:t>
            </a:r>
            <a:endParaRPr lang="en-US" sz="3200" dirty="0">
              <a:cs typeface="A Chamran" panose="00000400000000000000" pitchFamily="2" charset="-78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6D36763-F94E-5AC6-0193-F33607060D7D}"/>
              </a:ext>
            </a:extLst>
          </p:cNvPr>
          <p:cNvSpPr/>
          <p:nvPr/>
        </p:nvSpPr>
        <p:spPr>
          <a:xfrm>
            <a:off x="1889760" y="5938521"/>
            <a:ext cx="8412480" cy="833120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 w="57150">
            <a:solidFill>
              <a:srgbClr val="00B0F0"/>
            </a:solidFill>
            <a:headEnd w="lg" len="lg"/>
            <a:extLst>
              <a:ext uri="{C807C97D-BFC1-408E-A445-0C87EB9F89A2}">
                <ask:lineSketchStyleProps xmlns:ask="http://schemas.microsoft.com/office/drawing/2018/sketchyshapes">
                  <ask:type>
                    <ask:lineSketchCurved/>
                  </ask:type>
                </ask:lineSketchStyleProps>
              </a:ext>
            </a:extLst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49BEB16-EF2F-71F9-67F0-44B299BBDC8F}"/>
              </a:ext>
            </a:extLst>
          </p:cNvPr>
          <p:cNvSpPr/>
          <p:nvPr/>
        </p:nvSpPr>
        <p:spPr>
          <a:xfrm>
            <a:off x="665480" y="1214120"/>
            <a:ext cx="10861040" cy="4429760"/>
          </a:xfrm>
          <a:prstGeom prst="roundRect">
            <a:avLst>
              <a:gd name="adj" fmla="val 0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ECCDC0C-AD80-CE77-C257-995C9094CF7A}"/>
              </a:ext>
            </a:extLst>
          </p:cNvPr>
          <p:cNvSpPr/>
          <p:nvPr/>
        </p:nvSpPr>
        <p:spPr>
          <a:xfrm>
            <a:off x="10149840" y="3799840"/>
            <a:ext cx="1391920" cy="1838960"/>
          </a:xfrm>
          <a:custGeom>
            <a:avLst/>
            <a:gdLst>
              <a:gd name="connsiteX0" fmla="*/ 1381760 w 1391920"/>
              <a:gd name="connsiteY0" fmla="*/ 0 h 1838960"/>
              <a:gd name="connsiteX1" fmla="*/ 1391920 w 1391920"/>
              <a:gd name="connsiteY1" fmla="*/ 1838960 h 1838960"/>
              <a:gd name="connsiteX2" fmla="*/ 0 w 1391920"/>
              <a:gd name="connsiteY2" fmla="*/ 1818640 h 1838960"/>
              <a:gd name="connsiteX3" fmla="*/ 20320 w 1391920"/>
              <a:gd name="connsiteY3" fmla="*/ 1838960 h 1838960"/>
              <a:gd name="connsiteX4" fmla="*/ 20320 w 1391920"/>
              <a:gd name="connsiteY4" fmla="*/ 1838960 h 1838960"/>
              <a:gd name="connsiteX5" fmla="*/ 20320 w 1391920"/>
              <a:gd name="connsiteY5" fmla="*/ 1838960 h 183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1920" h="1838960" extrusionOk="0">
                <a:moveTo>
                  <a:pt x="1381760" y="0"/>
                </a:moveTo>
                <a:cubicBezTo>
                  <a:pt x="1339102" y="584585"/>
                  <a:pt x="1327971" y="1248703"/>
                  <a:pt x="1391920" y="1838960"/>
                </a:cubicBezTo>
                <a:cubicBezTo>
                  <a:pt x="1029950" y="1843595"/>
                  <a:pt x="482425" y="1772835"/>
                  <a:pt x="0" y="1818640"/>
                </a:cubicBezTo>
                <a:cubicBezTo>
                  <a:pt x="6990" y="1822576"/>
                  <a:pt x="16354" y="1833340"/>
                  <a:pt x="20320" y="1838960"/>
                </a:cubicBezTo>
                <a:lnTo>
                  <a:pt x="20320" y="1838960"/>
                </a:lnTo>
                <a:lnTo>
                  <a:pt x="20320" y="1838960"/>
                </a:lnTo>
              </a:path>
            </a:pathLst>
          </a:custGeom>
          <a:ln w="57150">
            <a:solidFill>
              <a:srgbClr val="00B0F0"/>
            </a:solidFill>
            <a:headEnd w="lg" len="lg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1381760 w 1391920"/>
                      <a:gd name="connsiteY0" fmla="*/ 0 h 1838960"/>
                      <a:gd name="connsiteX1" fmla="*/ 1391920 w 1391920"/>
                      <a:gd name="connsiteY1" fmla="*/ 1838960 h 1838960"/>
                      <a:gd name="connsiteX2" fmla="*/ 0 w 1391920"/>
                      <a:gd name="connsiteY2" fmla="*/ 1818640 h 1838960"/>
                      <a:gd name="connsiteX3" fmla="*/ 20320 w 1391920"/>
                      <a:gd name="connsiteY3" fmla="*/ 1838960 h 1838960"/>
                      <a:gd name="connsiteX4" fmla="*/ 20320 w 1391920"/>
                      <a:gd name="connsiteY4" fmla="*/ 1838960 h 1838960"/>
                      <a:gd name="connsiteX5" fmla="*/ 20320 w 1391920"/>
                      <a:gd name="connsiteY5" fmla="*/ 1838960 h 183896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391920" h="1838960">
                        <a:moveTo>
                          <a:pt x="1381760" y="0"/>
                        </a:moveTo>
                        <a:cubicBezTo>
                          <a:pt x="1385147" y="612987"/>
                          <a:pt x="1388533" y="1225973"/>
                          <a:pt x="1391920" y="1838960"/>
                        </a:cubicBezTo>
                        <a:lnTo>
                          <a:pt x="0" y="1818640"/>
                        </a:lnTo>
                        <a:lnTo>
                          <a:pt x="20320" y="1838960"/>
                        </a:lnTo>
                        <a:lnTo>
                          <a:pt x="20320" y="1838960"/>
                        </a:lnTo>
                        <a:lnTo>
                          <a:pt x="20320" y="1838960"/>
                        </a:lnTo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4F3AF09-9A33-A541-7A2E-251136E94D33}"/>
              </a:ext>
            </a:extLst>
          </p:cNvPr>
          <p:cNvSpPr/>
          <p:nvPr/>
        </p:nvSpPr>
        <p:spPr>
          <a:xfrm rot="10800000">
            <a:off x="665480" y="1214120"/>
            <a:ext cx="1391920" cy="1838960"/>
          </a:xfrm>
          <a:custGeom>
            <a:avLst/>
            <a:gdLst>
              <a:gd name="connsiteX0" fmla="*/ 1381760 w 1391920"/>
              <a:gd name="connsiteY0" fmla="*/ 0 h 1838960"/>
              <a:gd name="connsiteX1" fmla="*/ 1391920 w 1391920"/>
              <a:gd name="connsiteY1" fmla="*/ 1838960 h 1838960"/>
              <a:gd name="connsiteX2" fmla="*/ 0 w 1391920"/>
              <a:gd name="connsiteY2" fmla="*/ 1818640 h 1838960"/>
              <a:gd name="connsiteX3" fmla="*/ 20320 w 1391920"/>
              <a:gd name="connsiteY3" fmla="*/ 1838960 h 1838960"/>
              <a:gd name="connsiteX4" fmla="*/ 20320 w 1391920"/>
              <a:gd name="connsiteY4" fmla="*/ 1838960 h 1838960"/>
              <a:gd name="connsiteX5" fmla="*/ 20320 w 1391920"/>
              <a:gd name="connsiteY5" fmla="*/ 1838960 h 183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1920" h="1838960" extrusionOk="0">
                <a:moveTo>
                  <a:pt x="1381760" y="0"/>
                </a:moveTo>
                <a:cubicBezTo>
                  <a:pt x="1371053" y="662028"/>
                  <a:pt x="1460685" y="1193336"/>
                  <a:pt x="1391920" y="1838960"/>
                </a:cubicBezTo>
                <a:cubicBezTo>
                  <a:pt x="1077562" y="1939889"/>
                  <a:pt x="477456" y="1756641"/>
                  <a:pt x="0" y="1818640"/>
                </a:cubicBezTo>
                <a:cubicBezTo>
                  <a:pt x="4209" y="1821189"/>
                  <a:pt x="13639" y="1831647"/>
                  <a:pt x="20320" y="1838960"/>
                </a:cubicBezTo>
                <a:lnTo>
                  <a:pt x="20320" y="1838960"/>
                </a:lnTo>
                <a:lnTo>
                  <a:pt x="20320" y="1838960"/>
                </a:lnTo>
              </a:path>
            </a:pathLst>
          </a:custGeom>
          <a:ln w="57150">
            <a:solidFill>
              <a:srgbClr val="00B0F0"/>
            </a:solidFill>
            <a:headEnd w="lg" len="lg"/>
            <a:extLst>
              <a:ext uri="{C807C97D-BFC1-408E-A445-0C87EB9F89A2}">
                <ask:lineSketchStyleProps xmlns:ask="http://schemas.microsoft.com/office/drawing/2018/sketchyshapes" sd="1435683001">
                  <a:custGeom>
                    <a:avLst/>
                    <a:gdLst>
                      <a:gd name="connsiteX0" fmla="*/ 1381760 w 1391920"/>
                      <a:gd name="connsiteY0" fmla="*/ 0 h 1838960"/>
                      <a:gd name="connsiteX1" fmla="*/ 1391920 w 1391920"/>
                      <a:gd name="connsiteY1" fmla="*/ 1838960 h 1838960"/>
                      <a:gd name="connsiteX2" fmla="*/ 0 w 1391920"/>
                      <a:gd name="connsiteY2" fmla="*/ 1818640 h 1838960"/>
                      <a:gd name="connsiteX3" fmla="*/ 20320 w 1391920"/>
                      <a:gd name="connsiteY3" fmla="*/ 1838960 h 1838960"/>
                      <a:gd name="connsiteX4" fmla="*/ 20320 w 1391920"/>
                      <a:gd name="connsiteY4" fmla="*/ 1838960 h 1838960"/>
                      <a:gd name="connsiteX5" fmla="*/ 20320 w 1391920"/>
                      <a:gd name="connsiteY5" fmla="*/ 1838960 h 183896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391920" h="1838960">
                        <a:moveTo>
                          <a:pt x="1381760" y="0"/>
                        </a:moveTo>
                        <a:cubicBezTo>
                          <a:pt x="1385147" y="612987"/>
                          <a:pt x="1388533" y="1225973"/>
                          <a:pt x="1391920" y="1838960"/>
                        </a:cubicBezTo>
                        <a:lnTo>
                          <a:pt x="0" y="1818640"/>
                        </a:lnTo>
                        <a:lnTo>
                          <a:pt x="20320" y="1838960"/>
                        </a:lnTo>
                        <a:lnTo>
                          <a:pt x="20320" y="1838960"/>
                        </a:lnTo>
                        <a:lnTo>
                          <a:pt x="20320" y="1838960"/>
                        </a:lnTo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F71F9FB-97D6-36FB-6D1B-0B5D0843C0E9}"/>
              </a:ext>
            </a:extLst>
          </p:cNvPr>
          <p:cNvSpPr/>
          <p:nvPr/>
        </p:nvSpPr>
        <p:spPr>
          <a:xfrm>
            <a:off x="1295400" y="899160"/>
            <a:ext cx="9601200" cy="5486400"/>
          </a:xfrm>
          <a:prstGeom prst="roundRect">
            <a:avLst>
              <a:gd name="adj" fmla="val 2037"/>
            </a:avLst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glow>
              <a:schemeClr val="accent3">
                <a:satMod val="175000"/>
                <a:alpha val="84000"/>
              </a:schemeClr>
            </a:glow>
            <a:outerShdw blurRad="63500" sx="101000" sy="101000" algn="c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>
                <a:solidFill>
                  <a:schemeClr val="tx1"/>
                </a:solidFill>
              </a:rPr>
              <a:t>.............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4678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B69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1C58851-10FF-CF95-714E-75C9CD43A2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008F8A2-65D8-2EC1-B853-3F2527C5527A}"/>
              </a:ext>
            </a:extLst>
          </p:cNvPr>
          <p:cNvSpPr/>
          <p:nvPr/>
        </p:nvSpPr>
        <p:spPr>
          <a:xfrm>
            <a:off x="-10160" y="782320"/>
            <a:ext cx="12192000" cy="45719"/>
          </a:xfrm>
          <a:prstGeom prst="roundRect">
            <a:avLst/>
          </a:prstGeom>
          <a:solidFill>
            <a:schemeClr val="bg1"/>
          </a:solidFill>
          <a:ln>
            <a:solidFill>
              <a:srgbClr val="FFD9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C16250C-9E16-0019-FB10-CA6FF7421F05}"/>
              </a:ext>
            </a:extLst>
          </p:cNvPr>
          <p:cNvSpPr/>
          <p:nvPr/>
        </p:nvSpPr>
        <p:spPr>
          <a:xfrm>
            <a:off x="1151681" y="782028"/>
            <a:ext cx="1666240" cy="45719"/>
          </a:xfrm>
          <a:prstGeom prst="roundRect">
            <a:avLst/>
          </a:prstGeom>
          <a:gradFill>
            <a:gsLst>
              <a:gs pos="72024">
                <a:srgbClr val="00B0F0"/>
              </a:gs>
              <a:gs pos="0">
                <a:srgbClr val="7030A0"/>
              </a:gs>
              <a:gs pos="48000">
                <a:srgbClr val="7030A0"/>
              </a:gs>
              <a:gs pos="100000">
                <a:srgbClr val="FFFF00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836C03-C5D2-BE57-925F-63FBAEED9C9C}"/>
              </a:ext>
            </a:extLst>
          </p:cNvPr>
          <p:cNvSpPr txBox="1"/>
          <p:nvPr/>
        </p:nvSpPr>
        <p:spPr>
          <a:xfrm>
            <a:off x="10156783" y="104909"/>
            <a:ext cx="1666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dirty="0">
                <a:cs typeface="A Chamran" panose="00000400000000000000" pitchFamily="2" charset="-78"/>
              </a:rPr>
              <a:t>انتظارات</a:t>
            </a:r>
            <a:endParaRPr lang="en-US" sz="3200" dirty="0">
              <a:cs typeface="A Chamran" panose="00000400000000000000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0032BB-2093-702B-17D3-D80228ED3D3D}"/>
              </a:ext>
            </a:extLst>
          </p:cNvPr>
          <p:cNvSpPr txBox="1"/>
          <p:nvPr/>
        </p:nvSpPr>
        <p:spPr>
          <a:xfrm>
            <a:off x="7127446" y="104909"/>
            <a:ext cx="210663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>
                <a:cs typeface="A Chamran" panose="00000400000000000000" pitchFamily="2" charset="-78"/>
              </a:defRPr>
            </a:lvl1pPr>
          </a:lstStyle>
          <a:p>
            <a:r>
              <a:rPr lang="fa-IR" sz="3200" dirty="0"/>
              <a:t>روش تدریس</a:t>
            </a:r>
            <a:endParaRPr lang="en-US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26BC70-79D1-EA2E-345B-654F4F5AAE31}"/>
              </a:ext>
            </a:extLst>
          </p:cNvPr>
          <p:cNvSpPr txBox="1"/>
          <p:nvPr/>
        </p:nvSpPr>
        <p:spPr>
          <a:xfrm>
            <a:off x="4328784" y="104908"/>
            <a:ext cx="210663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a-IR" sz="3200" dirty="0">
                <a:cs typeface="A Chamran" panose="00000400000000000000" pitchFamily="2" charset="-78"/>
              </a:rPr>
              <a:t>برنامه هفتگی</a:t>
            </a:r>
            <a:endParaRPr lang="en-US" sz="3200" dirty="0">
              <a:cs typeface="A Chamran" panose="00000400000000000000" pitchFamily="2" charset="-7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BA5EAC-91CE-592D-741A-68E3C31F7766}"/>
              </a:ext>
            </a:extLst>
          </p:cNvPr>
          <p:cNvSpPr txBox="1"/>
          <p:nvPr/>
        </p:nvSpPr>
        <p:spPr>
          <a:xfrm>
            <a:off x="294118" y="104908"/>
            <a:ext cx="33426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a-IR" sz="3200" dirty="0">
                <a:gradFill>
                  <a:gsLst>
                    <a:gs pos="72024">
                      <a:srgbClr val="00B0F0"/>
                    </a:gs>
                    <a:gs pos="0">
                      <a:srgbClr val="7030A0"/>
                    </a:gs>
                    <a:gs pos="48000">
                      <a:srgbClr val="7030A0"/>
                    </a:gs>
                    <a:gs pos="100000">
                      <a:srgbClr val="FFFF00"/>
                    </a:gs>
                  </a:gsLst>
                  <a:lin ang="16200000" scaled="1"/>
                </a:gradFill>
                <a:cs typeface="A Chamran" panose="00000400000000000000" pitchFamily="2" charset="-78"/>
              </a:rPr>
              <a:t>لیست وسایل مورد نیاز</a:t>
            </a:r>
            <a:endParaRPr lang="en-US" sz="3200" dirty="0">
              <a:gradFill>
                <a:gsLst>
                  <a:gs pos="72024">
                    <a:srgbClr val="00B0F0"/>
                  </a:gs>
                  <a:gs pos="0">
                    <a:srgbClr val="7030A0"/>
                  </a:gs>
                  <a:gs pos="48000">
                    <a:srgbClr val="7030A0"/>
                  </a:gs>
                  <a:gs pos="100000">
                    <a:srgbClr val="FFFF00"/>
                  </a:gs>
                </a:gsLst>
                <a:lin ang="16200000" scaled="1"/>
              </a:gradFill>
              <a:cs typeface="A Chamran" panose="00000400000000000000" pitchFamily="2" charset="-78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33F7861-6842-A0A1-F8C0-D2E4A9A827B7}"/>
              </a:ext>
            </a:extLst>
          </p:cNvPr>
          <p:cNvSpPr/>
          <p:nvPr/>
        </p:nvSpPr>
        <p:spPr>
          <a:xfrm>
            <a:off x="1889760" y="5938521"/>
            <a:ext cx="8412480" cy="833120"/>
          </a:xfrm>
          <a:prstGeom prst="roundRect">
            <a:avLst>
              <a:gd name="adj" fmla="val 50000"/>
            </a:avLst>
          </a:prstGeom>
          <a:solidFill>
            <a:srgbClr val="F62EBD"/>
          </a:solidFill>
          <a:ln>
            <a:solidFill>
              <a:srgbClr val="F62EB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2E9B105-E694-D51B-063D-56658E18A650}"/>
              </a:ext>
            </a:extLst>
          </p:cNvPr>
          <p:cNvSpPr/>
          <p:nvPr/>
        </p:nvSpPr>
        <p:spPr>
          <a:xfrm>
            <a:off x="665480" y="1214120"/>
            <a:ext cx="10861040" cy="4429760"/>
          </a:xfrm>
          <a:prstGeom prst="roundRect">
            <a:avLst>
              <a:gd name="adj" fmla="val 0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CE390EF-0C5F-8037-8FEC-A39CFB14F3EE}"/>
              </a:ext>
            </a:extLst>
          </p:cNvPr>
          <p:cNvSpPr/>
          <p:nvPr/>
        </p:nvSpPr>
        <p:spPr>
          <a:xfrm>
            <a:off x="10149840" y="3799840"/>
            <a:ext cx="1391920" cy="1838960"/>
          </a:xfrm>
          <a:custGeom>
            <a:avLst/>
            <a:gdLst>
              <a:gd name="connsiteX0" fmla="*/ 1381760 w 1391920"/>
              <a:gd name="connsiteY0" fmla="*/ 0 h 1838960"/>
              <a:gd name="connsiteX1" fmla="*/ 1391920 w 1391920"/>
              <a:gd name="connsiteY1" fmla="*/ 1838960 h 1838960"/>
              <a:gd name="connsiteX2" fmla="*/ 0 w 1391920"/>
              <a:gd name="connsiteY2" fmla="*/ 1818640 h 1838960"/>
              <a:gd name="connsiteX3" fmla="*/ 20320 w 1391920"/>
              <a:gd name="connsiteY3" fmla="*/ 1838960 h 1838960"/>
              <a:gd name="connsiteX4" fmla="*/ 20320 w 1391920"/>
              <a:gd name="connsiteY4" fmla="*/ 1838960 h 1838960"/>
              <a:gd name="connsiteX5" fmla="*/ 20320 w 1391920"/>
              <a:gd name="connsiteY5" fmla="*/ 1838960 h 183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1920" h="1838960">
                <a:moveTo>
                  <a:pt x="1381760" y="0"/>
                </a:moveTo>
                <a:cubicBezTo>
                  <a:pt x="1385147" y="612987"/>
                  <a:pt x="1388533" y="1225973"/>
                  <a:pt x="1391920" y="1838960"/>
                </a:cubicBezTo>
                <a:lnTo>
                  <a:pt x="0" y="1818640"/>
                </a:lnTo>
                <a:lnTo>
                  <a:pt x="20320" y="1838960"/>
                </a:lnTo>
                <a:lnTo>
                  <a:pt x="20320" y="1838960"/>
                </a:lnTo>
                <a:lnTo>
                  <a:pt x="20320" y="1838960"/>
                </a:lnTo>
              </a:path>
            </a:pathLst>
          </a:custGeom>
          <a:ln w="57150">
            <a:solidFill>
              <a:srgbClr val="F62EBD"/>
            </a:solidFill>
            <a:headEnd w="lg" len="lg"/>
            <a:extLst>
              <a:ext uri="{C807C97D-BFC1-408E-A445-0C87EB9F89A2}">
                <ask:lineSketchStyleProps xmlns:ask="http://schemas.microsoft.com/office/drawing/2018/sketchyshapes">
                  <ask:type>
                    <ask:lineSketchCurved/>
                  </ask:type>
                </ask:lineSketchStyleProps>
              </a:ext>
            </a:extLst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354B1F8-FE94-4675-4999-01BC11CD501C}"/>
              </a:ext>
            </a:extLst>
          </p:cNvPr>
          <p:cNvSpPr/>
          <p:nvPr/>
        </p:nvSpPr>
        <p:spPr>
          <a:xfrm rot="10800000">
            <a:off x="665480" y="1214120"/>
            <a:ext cx="1391920" cy="1838960"/>
          </a:xfrm>
          <a:custGeom>
            <a:avLst/>
            <a:gdLst>
              <a:gd name="connsiteX0" fmla="*/ 1381760 w 1391920"/>
              <a:gd name="connsiteY0" fmla="*/ 0 h 1838960"/>
              <a:gd name="connsiteX1" fmla="*/ 1391920 w 1391920"/>
              <a:gd name="connsiteY1" fmla="*/ 1838960 h 1838960"/>
              <a:gd name="connsiteX2" fmla="*/ 0 w 1391920"/>
              <a:gd name="connsiteY2" fmla="*/ 1818640 h 1838960"/>
              <a:gd name="connsiteX3" fmla="*/ 20320 w 1391920"/>
              <a:gd name="connsiteY3" fmla="*/ 1838960 h 1838960"/>
              <a:gd name="connsiteX4" fmla="*/ 20320 w 1391920"/>
              <a:gd name="connsiteY4" fmla="*/ 1838960 h 1838960"/>
              <a:gd name="connsiteX5" fmla="*/ 20320 w 1391920"/>
              <a:gd name="connsiteY5" fmla="*/ 1838960 h 183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1920" h="1838960" extrusionOk="0">
                <a:moveTo>
                  <a:pt x="1381760" y="0"/>
                </a:moveTo>
                <a:cubicBezTo>
                  <a:pt x="1371053" y="662028"/>
                  <a:pt x="1460685" y="1193336"/>
                  <a:pt x="1391920" y="1838960"/>
                </a:cubicBezTo>
                <a:cubicBezTo>
                  <a:pt x="1077562" y="1939889"/>
                  <a:pt x="477456" y="1756641"/>
                  <a:pt x="0" y="1818640"/>
                </a:cubicBezTo>
                <a:cubicBezTo>
                  <a:pt x="4209" y="1821189"/>
                  <a:pt x="13639" y="1831647"/>
                  <a:pt x="20320" y="1838960"/>
                </a:cubicBezTo>
                <a:lnTo>
                  <a:pt x="20320" y="1838960"/>
                </a:lnTo>
                <a:lnTo>
                  <a:pt x="20320" y="1838960"/>
                </a:lnTo>
              </a:path>
            </a:pathLst>
          </a:custGeom>
          <a:ln w="57150">
            <a:solidFill>
              <a:srgbClr val="F62EBD"/>
            </a:solidFill>
            <a:headEnd w="lg" len="lg"/>
            <a:extLst>
              <a:ext uri="{C807C97D-BFC1-408E-A445-0C87EB9F89A2}">
                <ask:lineSketchStyleProps xmlns:ask="http://schemas.microsoft.com/office/drawing/2018/sketchyshapes" sd="1435683001">
                  <a:custGeom>
                    <a:avLst/>
                    <a:gdLst>
                      <a:gd name="connsiteX0" fmla="*/ 1381760 w 1391920"/>
                      <a:gd name="connsiteY0" fmla="*/ 0 h 1838960"/>
                      <a:gd name="connsiteX1" fmla="*/ 1391920 w 1391920"/>
                      <a:gd name="connsiteY1" fmla="*/ 1838960 h 1838960"/>
                      <a:gd name="connsiteX2" fmla="*/ 0 w 1391920"/>
                      <a:gd name="connsiteY2" fmla="*/ 1818640 h 1838960"/>
                      <a:gd name="connsiteX3" fmla="*/ 20320 w 1391920"/>
                      <a:gd name="connsiteY3" fmla="*/ 1838960 h 1838960"/>
                      <a:gd name="connsiteX4" fmla="*/ 20320 w 1391920"/>
                      <a:gd name="connsiteY4" fmla="*/ 1838960 h 1838960"/>
                      <a:gd name="connsiteX5" fmla="*/ 20320 w 1391920"/>
                      <a:gd name="connsiteY5" fmla="*/ 1838960 h 183896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391920" h="1838960">
                        <a:moveTo>
                          <a:pt x="1381760" y="0"/>
                        </a:moveTo>
                        <a:cubicBezTo>
                          <a:pt x="1385147" y="612987"/>
                          <a:pt x="1388533" y="1225973"/>
                          <a:pt x="1391920" y="1838960"/>
                        </a:cubicBezTo>
                        <a:lnTo>
                          <a:pt x="0" y="1818640"/>
                        </a:lnTo>
                        <a:lnTo>
                          <a:pt x="20320" y="1838960"/>
                        </a:lnTo>
                        <a:lnTo>
                          <a:pt x="20320" y="1838960"/>
                        </a:lnTo>
                        <a:lnTo>
                          <a:pt x="20320" y="1838960"/>
                        </a:lnTo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2DD1CFA-D911-5B81-25A7-77A90D299A48}"/>
              </a:ext>
            </a:extLst>
          </p:cNvPr>
          <p:cNvSpPr/>
          <p:nvPr/>
        </p:nvSpPr>
        <p:spPr>
          <a:xfrm>
            <a:off x="1295400" y="899160"/>
            <a:ext cx="9601200" cy="5486400"/>
          </a:xfrm>
          <a:prstGeom prst="roundRect">
            <a:avLst>
              <a:gd name="adj" fmla="val 2037"/>
            </a:avLst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glow>
              <a:schemeClr val="accent3">
                <a:satMod val="175000"/>
                <a:alpha val="84000"/>
              </a:schemeClr>
            </a:glow>
            <a:outerShdw blurRad="63500" sx="101000" sy="101000" algn="c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>
                <a:solidFill>
                  <a:schemeClr val="tx1"/>
                </a:solidFill>
              </a:rPr>
              <a:t>.............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4719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6687863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67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 Chamran</vt:lpstr>
      <vt:lpstr>Arial</vt:lpstr>
      <vt:lpstr>B Majid Shadow</vt:lpstr>
      <vt:lpstr>B Morvarid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Zahra Farmani</dc:creator>
  <cp:lastModifiedBy>Zahra Farmani</cp:lastModifiedBy>
  <cp:revision>1</cp:revision>
  <dcterms:created xsi:type="dcterms:W3CDTF">2024-09-20T07:58:23Z</dcterms:created>
  <dcterms:modified xsi:type="dcterms:W3CDTF">2024-09-20T10:11:57Z</dcterms:modified>
</cp:coreProperties>
</file>